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activeX/activeX1.bin" ContentType="application/vnd.ms-office.activeX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activeX/activeX1.xml" ContentType="application/vnd.ms-office.activeX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  <p:sldMasterId id="2147483657" r:id="rId2"/>
  </p:sldMasterIdLst>
  <p:notesMasterIdLst>
    <p:notesMasterId r:id="rId34"/>
  </p:notesMasterIdLst>
  <p:sldIdLst>
    <p:sldId id="317" r:id="rId3"/>
    <p:sldId id="343" r:id="rId4"/>
    <p:sldId id="311" r:id="rId5"/>
    <p:sldId id="323" r:id="rId6"/>
    <p:sldId id="322" r:id="rId7"/>
    <p:sldId id="286" r:id="rId8"/>
    <p:sldId id="287" r:id="rId9"/>
    <p:sldId id="288" r:id="rId10"/>
    <p:sldId id="289" r:id="rId11"/>
    <p:sldId id="309" r:id="rId12"/>
    <p:sldId id="291" r:id="rId13"/>
    <p:sldId id="292" r:id="rId14"/>
    <p:sldId id="294" r:id="rId15"/>
    <p:sldId id="295" r:id="rId16"/>
    <p:sldId id="293" r:id="rId17"/>
    <p:sldId id="326" r:id="rId18"/>
    <p:sldId id="327" r:id="rId19"/>
    <p:sldId id="344" r:id="rId20"/>
    <p:sldId id="345" r:id="rId21"/>
    <p:sldId id="300" r:id="rId22"/>
    <p:sldId id="301" r:id="rId23"/>
    <p:sldId id="346" r:id="rId24"/>
    <p:sldId id="347" r:id="rId25"/>
    <p:sldId id="332" r:id="rId26"/>
    <p:sldId id="351" r:id="rId27"/>
    <p:sldId id="333" r:id="rId28"/>
    <p:sldId id="334" r:id="rId29"/>
    <p:sldId id="335" r:id="rId30"/>
    <p:sldId id="350" r:id="rId31"/>
    <p:sldId id="338" r:id="rId32"/>
    <p:sldId id="339" r:id="rId33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2800" b="1" kern="1200">
        <a:solidFill>
          <a:srgbClr val="1C1C1C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b="1" kern="1200">
        <a:solidFill>
          <a:srgbClr val="1C1C1C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b="1" kern="1200">
        <a:solidFill>
          <a:srgbClr val="1C1C1C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b="1" kern="1200">
        <a:solidFill>
          <a:srgbClr val="1C1C1C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b="1" kern="1200">
        <a:solidFill>
          <a:srgbClr val="1C1C1C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2800" b="1" kern="1200">
        <a:solidFill>
          <a:srgbClr val="1C1C1C"/>
        </a:solidFill>
        <a:latin typeface="Times New Roman" pitchFamily="18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2800" b="1" kern="1200">
        <a:solidFill>
          <a:srgbClr val="1C1C1C"/>
        </a:solidFill>
        <a:latin typeface="Times New Roman" pitchFamily="18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2800" b="1" kern="1200">
        <a:solidFill>
          <a:srgbClr val="1C1C1C"/>
        </a:solidFill>
        <a:latin typeface="Times New Roman" pitchFamily="18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2800" b="1" kern="1200">
        <a:solidFill>
          <a:srgbClr val="1C1C1C"/>
        </a:solidFill>
        <a:latin typeface="Times New Roman" pitchFamily="18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CC0000"/>
    <a:srgbClr val="33CCFF"/>
    <a:srgbClr val="FF3300"/>
    <a:srgbClr val="FF9999"/>
    <a:srgbClr val="993300"/>
    <a:srgbClr val="FF9933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5620" autoAdjust="0"/>
    <p:restoredTop sz="94669" autoAdjust="0"/>
  </p:normalViewPr>
  <p:slideViewPr>
    <p:cSldViewPr>
      <p:cViewPr varScale="1">
        <p:scale>
          <a:sx n="67" d="100"/>
          <a:sy n="67" d="100"/>
        </p:scale>
        <p:origin x="-1926" y="-102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86"/>
    </p:cViewPr>
  </p:sorterViewPr>
  <p:notesViewPr>
    <p:cSldViewPr>
      <p:cViewPr varScale="1">
        <p:scale>
          <a:sx n="53" d="100"/>
          <a:sy n="53" d="100"/>
        </p:scale>
        <p:origin x="-2952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image" Target="../media/image16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12" Type="http://schemas.openxmlformats.org/officeDocument/2006/relationships/image" Target="../media/image15.wmf"/><Relationship Id="rId2" Type="http://schemas.openxmlformats.org/officeDocument/2006/relationships/image" Target="../media/image5.wmf"/><Relationship Id="rId16" Type="http://schemas.openxmlformats.org/officeDocument/2006/relationships/image" Target="../media/image19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11" Type="http://schemas.openxmlformats.org/officeDocument/2006/relationships/image" Target="../media/image14.wmf"/><Relationship Id="rId5" Type="http://schemas.openxmlformats.org/officeDocument/2006/relationships/image" Target="../media/image8.wmf"/><Relationship Id="rId15" Type="http://schemas.openxmlformats.org/officeDocument/2006/relationships/image" Target="../media/image18.wmf"/><Relationship Id="rId10" Type="http://schemas.openxmlformats.org/officeDocument/2006/relationships/image" Target="../media/image13.wmf"/><Relationship Id="rId4" Type="http://schemas.openxmlformats.org/officeDocument/2006/relationships/image" Target="../media/image7.wmf"/><Relationship Id="rId9" Type="http://schemas.openxmlformats.org/officeDocument/2006/relationships/image" Target="../media/image12.wmf"/><Relationship Id="rId14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image" Target="../media/image17.wmf"/><Relationship Id="rId18" Type="http://schemas.openxmlformats.org/officeDocument/2006/relationships/image" Target="../media/image33.wmf"/><Relationship Id="rId3" Type="http://schemas.openxmlformats.org/officeDocument/2006/relationships/image" Target="../media/image22.wmf"/><Relationship Id="rId21" Type="http://schemas.openxmlformats.org/officeDocument/2006/relationships/image" Target="../media/image35.wmf"/><Relationship Id="rId7" Type="http://schemas.openxmlformats.org/officeDocument/2006/relationships/image" Target="../media/image26.wmf"/><Relationship Id="rId12" Type="http://schemas.openxmlformats.org/officeDocument/2006/relationships/image" Target="../media/image16.wmf"/><Relationship Id="rId17" Type="http://schemas.openxmlformats.org/officeDocument/2006/relationships/image" Target="../media/image32.wmf"/><Relationship Id="rId2" Type="http://schemas.openxmlformats.org/officeDocument/2006/relationships/image" Target="../media/image21.wmf"/><Relationship Id="rId16" Type="http://schemas.openxmlformats.org/officeDocument/2006/relationships/image" Target="../media/image31.wmf"/><Relationship Id="rId20" Type="http://schemas.openxmlformats.org/officeDocument/2006/relationships/image" Target="../media/image34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11" Type="http://schemas.openxmlformats.org/officeDocument/2006/relationships/image" Target="../media/image15.wmf"/><Relationship Id="rId5" Type="http://schemas.openxmlformats.org/officeDocument/2006/relationships/image" Target="../media/image24.wmf"/><Relationship Id="rId15" Type="http://schemas.openxmlformats.org/officeDocument/2006/relationships/image" Target="../media/image30.wmf"/><Relationship Id="rId10" Type="http://schemas.openxmlformats.org/officeDocument/2006/relationships/image" Target="../media/image29.wmf"/><Relationship Id="rId19" Type="http://schemas.openxmlformats.org/officeDocument/2006/relationships/image" Target="../media/image14.wmf"/><Relationship Id="rId4" Type="http://schemas.openxmlformats.org/officeDocument/2006/relationships/image" Target="../media/image23.wmf"/><Relationship Id="rId9" Type="http://schemas.openxmlformats.org/officeDocument/2006/relationships/image" Target="../media/image28.wmf"/><Relationship Id="rId14" Type="http://schemas.openxmlformats.org/officeDocument/2006/relationships/image" Target="../media/image18.wmf"/><Relationship Id="rId22" Type="http://schemas.openxmlformats.org/officeDocument/2006/relationships/image" Target="../media/image36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13" Type="http://schemas.openxmlformats.org/officeDocument/2006/relationships/image" Target="../media/image17.wmf"/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12" Type="http://schemas.openxmlformats.org/officeDocument/2006/relationships/image" Target="../media/image15.wmf"/><Relationship Id="rId17" Type="http://schemas.openxmlformats.org/officeDocument/2006/relationships/image" Target="../media/image50.wmf"/><Relationship Id="rId2" Type="http://schemas.openxmlformats.org/officeDocument/2006/relationships/image" Target="../media/image38.wmf"/><Relationship Id="rId16" Type="http://schemas.openxmlformats.org/officeDocument/2006/relationships/image" Target="../media/image49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11" Type="http://schemas.openxmlformats.org/officeDocument/2006/relationships/image" Target="../media/image47.wmf"/><Relationship Id="rId5" Type="http://schemas.openxmlformats.org/officeDocument/2006/relationships/image" Target="../media/image41.wmf"/><Relationship Id="rId15" Type="http://schemas.openxmlformats.org/officeDocument/2006/relationships/image" Target="../media/image48.wmf"/><Relationship Id="rId10" Type="http://schemas.openxmlformats.org/officeDocument/2006/relationships/image" Target="../media/image46.wmf"/><Relationship Id="rId4" Type="http://schemas.openxmlformats.org/officeDocument/2006/relationships/image" Target="../media/image40.wmf"/><Relationship Id="rId9" Type="http://schemas.openxmlformats.org/officeDocument/2006/relationships/image" Target="../media/image45.wmf"/><Relationship Id="rId1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image" Target="../media/image47.wmf"/><Relationship Id="rId18" Type="http://schemas.openxmlformats.org/officeDocument/2006/relationships/image" Target="../media/image49.wmf"/><Relationship Id="rId3" Type="http://schemas.openxmlformats.org/officeDocument/2006/relationships/image" Target="../media/image53.wmf"/><Relationship Id="rId7" Type="http://schemas.openxmlformats.org/officeDocument/2006/relationships/image" Target="../media/image57.wmf"/><Relationship Id="rId12" Type="http://schemas.openxmlformats.org/officeDocument/2006/relationships/image" Target="../media/image46.wmf"/><Relationship Id="rId17" Type="http://schemas.openxmlformats.org/officeDocument/2006/relationships/image" Target="../media/image48.wmf"/><Relationship Id="rId2" Type="http://schemas.openxmlformats.org/officeDocument/2006/relationships/image" Target="../media/image52.wmf"/><Relationship Id="rId16" Type="http://schemas.openxmlformats.org/officeDocument/2006/relationships/image" Target="../media/image18.wmf"/><Relationship Id="rId20" Type="http://schemas.openxmlformats.org/officeDocument/2006/relationships/image" Target="../media/image58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11" Type="http://schemas.openxmlformats.org/officeDocument/2006/relationships/image" Target="../media/image45.wmf"/><Relationship Id="rId5" Type="http://schemas.openxmlformats.org/officeDocument/2006/relationships/image" Target="../media/image55.wmf"/><Relationship Id="rId15" Type="http://schemas.openxmlformats.org/officeDocument/2006/relationships/image" Target="../media/image17.wmf"/><Relationship Id="rId10" Type="http://schemas.openxmlformats.org/officeDocument/2006/relationships/image" Target="../media/image44.wmf"/><Relationship Id="rId19" Type="http://schemas.openxmlformats.org/officeDocument/2006/relationships/image" Target="../media/image50.wmf"/><Relationship Id="rId4" Type="http://schemas.openxmlformats.org/officeDocument/2006/relationships/image" Target="../media/image54.wmf"/><Relationship Id="rId9" Type="http://schemas.openxmlformats.org/officeDocument/2006/relationships/image" Target="../media/image43.wmf"/><Relationship Id="rId14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13" Type="http://schemas.openxmlformats.org/officeDocument/2006/relationships/image" Target="../media/image50.wmf"/><Relationship Id="rId18" Type="http://schemas.openxmlformats.org/officeDocument/2006/relationships/image" Target="../media/image73.wmf"/><Relationship Id="rId3" Type="http://schemas.openxmlformats.org/officeDocument/2006/relationships/image" Target="../media/image61.wmf"/><Relationship Id="rId7" Type="http://schemas.openxmlformats.org/officeDocument/2006/relationships/image" Target="../media/image65.wmf"/><Relationship Id="rId12" Type="http://schemas.openxmlformats.org/officeDocument/2006/relationships/image" Target="../media/image68.wmf"/><Relationship Id="rId17" Type="http://schemas.openxmlformats.org/officeDocument/2006/relationships/image" Target="../media/image72.wmf"/><Relationship Id="rId2" Type="http://schemas.openxmlformats.org/officeDocument/2006/relationships/image" Target="../media/image60.wmf"/><Relationship Id="rId16" Type="http://schemas.openxmlformats.org/officeDocument/2006/relationships/image" Target="../media/image71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11" Type="http://schemas.openxmlformats.org/officeDocument/2006/relationships/image" Target="../media/image67.wmf"/><Relationship Id="rId5" Type="http://schemas.openxmlformats.org/officeDocument/2006/relationships/image" Target="../media/image63.wmf"/><Relationship Id="rId15" Type="http://schemas.openxmlformats.org/officeDocument/2006/relationships/image" Target="../media/image70.wmf"/><Relationship Id="rId10" Type="http://schemas.openxmlformats.org/officeDocument/2006/relationships/image" Target="../media/image17.wmf"/><Relationship Id="rId19" Type="http://schemas.openxmlformats.org/officeDocument/2006/relationships/image" Target="../media/image74.wmf"/><Relationship Id="rId4" Type="http://schemas.openxmlformats.org/officeDocument/2006/relationships/image" Target="../media/image62.wmf"/><Relationship Id="rId9" Type="http://schemas.openxmlformats.org/officeDocument/2006/relationships/image" Target="../media/image15.wmf"/><Relationship Id="rId14" Type="http://schemas.openxmlformats.org/officeDocument/2006/relationships/image" Target="../media/image69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13" Type="http://schemas.openxmlformats.org/officeDocument/2006/relationships/image" Target="../media/image50.wmf"/><Relationship Id="rId3" Type="http://schemas.openxmlformats.org/officeDocument/2006/relationships/image" Target="../media/image77.wmf"/><Relationship Id="rId7" Type="http://schemas.openxmlformats.org/officeDocument/2006/relationships/image" Target="../media/image81.wmf"/><Relationship Id="rId12" Type="http://schemas.openxmlformats.org/officeDocument/2006/relationships/image" Target="../media/image68.wmf"/><Relationship Id="rId17" Type="http://schemas.openxmlformats.org/officeDocument/2006/relationships/image" Target="../media/image83.wmf"/><Relationship Id="rId2" Type="http://schemas.openxmlformats.org/officeDocument/2006/relationships/image" Target="../media/image76.wmf"/><Relationship Id="rId16" Type="http://schemas.openxmlformats.org/officeDocument/2006/relationships/image" Target="../media/image71.wmf"/><Relationship Id="rId1" Type="http://schemas.openxmlformats.org/officeDocument/2006/relationships/image" Target="../media/image75.wmf"/><Relationship Id="rId6" Type="http://schemas.openxmlformats.org/officeDocument/2006/relationships/image" Target="../media/image80.wmf"/><Relationship Id="rId11" Type="http://schemas.openxmlformats.org/officeDocument/2006/relationships/image" Target="../media/image67.wmf"/><Relationship Id="rId5" Type="http://schemas.openxmlformats.org/officeDocument/2006/relationships/image" Target="../media/image79.wmf"/><Relationship Id="rId15" Type="http://schemas.openxmlformats.org/officeDocument/2006/relationships/image" Target="../media/image82.wmf"/><Relationship Id="rId10" Type="http://schemas.openxmlformats.org/officeDocument/2006/relationships/image" Target="../media/image17.wmf"/><Relationship Id="rId4" Type="http://schemas.openxmlformats.org/officeDocument/2006/relationships/image" Target="../media/image78.wmf"/><Relationship Id="rId9" Type="http://schemas.openxmlformats.org/officeDocument/2006/relationships/image" Target="../media/image15.wmf"/><Relationship Id="rId14" Type="http://schemas.openxmlformats.org/officeDocument/2006/relationships/image" Target="../media/image69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91.wmf"/><Relationship Id="rId3" Type="http://schemas.openxmlformats.org/officeDocument/2006/relationships/image" Target="../media/image37.wmf"/><Relationship Id="rId7" Type="http://schemas.openxmlformats.org/officeDocument/2006/relationships/image" Target="../media/image88.wmf"/><Relationship Id="rId12" Type="http://schemas.openxmlformats.org/officeDocument/2006/relationships/image" Target="../media/image90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Relationship Id="rId6" Type="http://schemas.openxmlformats.org/officeDocument/2006/relationships/image" Target="../media/image87.wmf"/><Relationship Id="rId11" Type="http://schemas.openxmlformats.org/officeDocument/2006/relationships/image" Target="../media/image89.wmf"/><Relationship Id="rId5" Type="http://schemas.openxmlformats.org/officeDocument/2006/relationships/image" Target="../media/image86.wmf"/><Relationship Id="rId15" Type="http://schemas.openxmlformats.org/officeDocument/2006/relationships/image" Target="../media/image40.wmf"/><Relationship Id="rId10" Type="http://schemas.openxmlformats.org/officeDocument/2006/relationships/image" Target="../media/image18.wmf"/><Relationship Id="rId4" Type="http://schemas.openxmlformats.org/officeDocument/2006/relationships/image" Target="../media/image55.wmf"/><Relationship Id="rId9" Type="http://schemas.openxmlformats.org/officeDocument/2006/relationships/image" Target="../media/image17.wmf"/><Relationship Id="rId14" Type="http://schemas.openxmlformats.org/officeDocument/2006/relationships/image" Target="../media/image92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99.wmf"/><Relationship Id="rId3" Type="http://schemas.openxmlformats.org/officeDocument/2006/relationships/image" Target="../media/image95.png"/><Relationship Id="rId7" Type="http://schemas.openxmlformats.org/officeDocument/2006/relationships/image" Target="../media/image11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6" Type="http://schemas.openxmlformats.org/officeDocument/2006/relationships/image" Target="../media/image98.wmf"/><Relationship Id="rId5" Type="http://schemas.openxmlformats.org/officeDocument/2006/relationships/image" Target="../media/image97.wmf"/><Relationship Id="rId4" Type="http://schemas.openxmlformats.org/officeDocument/2006/relationships/image" Target="../media/image96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13" Type="http://schemas.openxmlformats.org/officeDocument/2006/relationships/image" Target="../media/image18.wmf"/><Relationship Id="rId3" Type="http://schemas.openxmlformats.org/officeDocument/2006/relationships/image" Target="../media/image102.wmf"/><Relationship Id="rId7" Type="http://schemas.openxmlformats.org/officeDocument/2006/relationships/image" Target="../media/image106.wmf"/><Relationship Id="rId12" Type="http://schemas.openxmlformats.org/officeDocument/2006/relationships/image" Target="../media/image17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Relationship Id="rId6" Type="http://schemas.openxmlformats.org/officeDocument/2006/relationships/image" Target="../media/image105.wmf"/><Relationship Id="rId11" Type="http://schemas.openxmlformats.org/officeDocument/2006/relationships/image" Target="../media/image15.wmf"/><Relationship Id="rId5" Type="http://schemas.openxmlformats.org/officeDocument/2006/relationships/image" Target="../media/image104.wmf"/><Relationship Id="rId10" Type="http://schemas.openxmlformats.org/officeDocument/2006/relationships/image" Target="../media/image109.wmf"/><Relationship Id="rId4" Type="http://schemas.openxmlformats.org/officeDocument/2006/relationships/image" Target="../media/image103.wmf"/><Relationship Id="rId9" Type="http://schemas.openxmlformats.org/officeDocument/2006/relationships/image" Target="../media/image108.wmf"/><Relationship Id="rId14" Type="http://schemas.openxmlformats.org/officeDocument/2006/relationships/image" Target="../media/image110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13" Type="http://schemas.openxmlformats.org/officeDocument/2006/relationships/image" Target="../media/image55.wmf"/><Relationship Id="rId3" Type="http://schemas.openxmlformats.org/officeDocument/2006/relationships/image" Target="../media/image113.wmf"/><Relationship Id="rId7" Type="http://schemas.openxmlformats.org/officeDocument/2006/relationships/image" Target="../media/image86.wmf"/><Relationship Id="rId12" Type="http://schemas.openxmlformats.org/officeDocument/2006/relationships/image" Target="../media/image18.wmf"/><Relationship Id="rId2" Type="http://schemas.openxmlformats.org/officeDocument/2006/relationships/image" Target="../media/image112.wmf"/><Relationship Id="rId1" Type="http://schemas.openxmlformats.org/officeDocument/2006/relationships/image" Target="../media/image111.wmf"/><Relationship Id="rId6" Type="http://schemas.openxmlformats.org/officeDocument/2006/relationships/image" Target="../media/image105.wmf"/><Relationship Id="rId11" Type="http://schemas.openxmlformats.org/officeDocument/2006/relationships/image" Target="../media/image17.wmf"/><Relationship Id="rId5" Type="http://schemas.openxmlformats.org/officeDocument/2006/relationships/image" Target="../media/image115.wmf"/><Relationship Id="rId10" Type="http://schemas.openxmlformats.org/officeDocument/2006/relationships/image" Target="../media/image15.wmf"/><Relationship Id="rId4" Type="http://schemas.openxmlformats.org/officeDocument/2006/relationships/image" Target="../media/image114.wmf"/><Relationship Id="rId9" Type="http://schemas.openxmlformats.org/officeDocument/2006/relationships/image" Target="../media/image88.wmf"/><Relationship Id="rId14" Type="http://schemas.openxmlformats.org/officeDocument/2006/relationships/image" Target="../media/image116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wmf"/><Relationship Id="rId3" Type="http://schemas.openxmlformats.org/officeDocument/2006/relationships/image" Target="../media/image109.wmf"/><Relationship Id="rId7" Type="http://schemas.openxmlformats.org/officeDocument/2006/relationships/image" Target="../media/image122.wmf"/><Relationship Id="rId2" Type="http://schemas.openxmlformats.org/officeDocument/2006/relationships/image" Target="../media/image118.wmf"/><Relationship Id="rId1" Type="http://schemas.openxmlformats.org/officeDocument/2006/relationships/image" Target="../media/image117.wmf"/><Relationship Id="rId6" Type="http://schemas.openxmlformats.org/officeDocument/2006/relationships/image" Target="../media/image121.wmf"/><Relationship Id="rId5" Type="http://schemas.openxmlformats.org/officeDocument/2006/relationships/image" Target="../media/image120.wmf"/><Relationship Id="rId4" Type="http://schemas.openxmlformats.org/officeDocument/2006/relationships/image" Target="../media/image119.wmf"/><Relationship Id="rId9" Type="http://schemas.openxmlformats.org/officeDocument/2006/relationships/image" Target="../media/image124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wmf"/><Relationship Id="rId3" Type="http://schemas.openxmlformats.org/officeDocument/2006/relationships/image" Target="../media/image127.wmf"/><Relationship Id="rId7" Type="http://schemas.openxmlformats.org/officeDocument/2006/relationships/image" Target="../media/image131.wmf"/><Relationship Id="rId2" Type="http://schemas.openxmlformats.org/officeDocument/2006/relationships/image" Target="../media/image126.wmf"/><Relationship Id="rId1" Type="http://schemas.openxmlformats.org/officeDocument/2006/relationships/image" Target="../media/image125.wmf"/><Relationship Id="rId6" Type="http://schemas.openxmlformats.org/officeDocument/2006/relationships/image" Target="../media/image130.wmf"/><Relationship Id="rId11" Type="http://schemas.openxmlformats.org/officeDocument/2006/relationships/image" Target="../media/image135.wmf"/><Relationship Id="rId5" Type="http://schemas.openxmlformats.org/officeDocument/2006/relationships/image" Target="../media/image129.wmf"/><Relationship Id="rId10" Type="http://schemas.openxmlformats.org/officeDocument/2006/relationships/image" Target="../media/image134.wmf"/><Relationship Id="rId4" Type="http://schemas.openxmlformats.org/officeDocument/2006/relationships/image" Target="../media/image128.wmf"/><Relationship Id="rId9" Type="http://schemas.openxmlformats.org/officeDocument/2006/relationships/image" Target="../media/image133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wmf"/><Relationship Id="rId2" Type="http://schemas.openxmlformats.org/officeDocument/2006/relationships/image" Target="../media/image137.wmf"/><Relationship Id="rId1" Type="http://schemas.openxmlformats.org/officeDocument/2006/relationships/image" Target="../media/image136.wmf"/><Relationship Id="rId4" Type="http://schemas.openxmlformats.org/officeDocument/2006/relationships/image" Target="../media/image13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wmf"/><Relationship Id="rId2" Type="http://schemas.openxmlformats.org/officeDocument/2006/relationships/image" Target="../media/image141.wmf"/><Relationship Id="rId1" Type="http://schemas.openxmlformats.org/officeDocument/2006/relationships/image" Target="../media/image140.wmf"/><Relationship Id="rId4" Type="http://schemas.openxmlformats.org/officeDocument/2006/relationships/image" Target="../media/image143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wmf"/><Relationship Id="rId3" Type="http://schemas.openxmlformats.org/officeDocument/2006/relationships/image" Target="../media/image146.wmf"/><Relationship Id="rId7" Type="http://schemas.openxmlformats.org/officeDocument/2006/relationships/image" Target="../media/image147.wmf"/><Relationship Id="rId2" Type="http://schemas.openxmlformats.org/officeDocument/2006/relationships/image" Target="../media/image145.wmf"/><Relationship Id="rId1" Type="http://schemas.openxmlformats.org/officeDocument/2006/relationships/image" Target="../media/image144.wmf"/><Relationship Id="rId6" Type="http://schemas.openxmlformats.org/officeDocument/2006/relationships/image" Target="../media/image67.wmf"/><Relationship Id="rId5" Type="http://schemas.openxmlformats.org/officeDocument/2006/relationships/image" Target="../media/image17.wmf"/><Relationship Id="rId4" Type="http://schemas.openxmlformats.org/officeDocument/2006/relationships/image" Target="../media/image15.wmf"/><Relationship Id="rId9" Type="http://schemas.openxmlformats.org/officeDocument/2006/relationships/image" Target="../media/image14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wmf"/><Relationship Id="rId2" Type="http://schemas.openxmlformats.org/officeDocument/2006/relationships/image" Target="../media/image151.wmf"/><Relationship Id="rId1" Type="http://schemas.openxmlformats.org/officeDocument/2006/relationships/image" Target="../media/image150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wmf"/><Relationship Id="rId1" Type="http://schemas.openxmlformats.org/officeDocument/2006/relationships/image" Target="../media/image153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wmf"/><Relationship Id="rId7" Type="http://schemas.openxmlformats.org/officeDocument/2006/relationships/image" Target="../media/image161.wmf"/><Relationship Id="rId2" Type="http://schemas.openxmlformats.org/officeDocument/2006/relationships/image" Target="../media/image156.wmf"/><Relationship Id="rId1" Type="http://schemas.openxmlformats.org/officeDocument/2006/relationships/image" Target="../media/image155.wmf"/><Relationship Id="rId6" Type="http://schemas.openxmlformats.org/officeDocument/2006/relationships/image" Target="../media/image160.wmf"/><Relationship Id="rId5" Type="http://schemas.openxmlformats.org/officeDocument/2006/relationships/image" Target="../media/image159.wmf"/><Relationship Id="rId4" Type="http://schemas.openxmlformats.org/officeDocument/2006/relationships/image" Target="../media/image158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wmf"/><Relationship Id="rId2" Type="http://schemas.openxmlformats.org/officeDocument/2006/relationships/image" Target="../media/image163.wmf"/><Relationship Id="rId1" Type="http://schemas.openxmlformats.org/officeDocument/2006/relationships/image" Target="../media/image162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wmf"/><Relationship Id="rId3" Type="http://schemas.openxmlformats.org/officeDocument/2006/relationships/image" Target="../media/image167.wmf"/><Relationship Id="rId7" Type="http://schemas.openxmlformats.org/officeDocument/2006/relationships/image" Target="../media/image171.wmf"/><Relationship Id="rId2" Type="http://schemas.openxmlformats.org/officeDocument/2006/relationships/image" Target="../media/image166.wmf"/><Relationship Id="rId1" Type="http://schemas.openxmlformats.org/officeDocument/2006/relationships/image" Target="../media/image165.wmf"/><Relationship Id="rId6" Type="http://schemas.openxmlformats.org/officeDocument/2006/relationships/image" Target="../media/image170.wmf"/><Relationship Id="rId5" Type="http://schemas.openxmlformats.org/officeDocument/2006/relationships/image" Target="../media/image169.wmf"/><Relationship Id="rId4" Type="http://schemas.openxmlformats.org/officeDocument/2006/relationships/image" Target="../media/image168.wmf"/><Relationship Id="rId9" Type="http://schemas.openxmlformats.org/officeDocument/2006/relationships/image" Target="../media/image173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wmf"/><Relationship Id="rId13" Type="http://schemas.openxmlformats.org/officeDocument/2006/relationships/image" Target="../media/image186.wmf"/><Relationship Id="rId3" Type="http://schemas.openxmlformats.org/officeDocument/2006/relationships/image" Target="../media/image176.wmf"/><Relationship Id="rId7" Type="http://schemas.openxmlformats.org/officeDocument/2006/relationships/image" Target="../media/image180.wmf"/><Relationship Id="rId12" Type="http://schemas.openxmlformats.org/officeDocument/2006/relationships/image" Target="../media/image185.wmf"/><Relationship Id="rId17" Type="http://schemas.openxmlformats.org/officeDocument/2006/relationships/image" Target="../media/image190.wmf"/><Relationship Id="rId2" Type="http://schemas.openxmlformats.org/officeDocument/2006/relationships/image" Target="../media/image175.wmf"/><Relationship Id="rId16" Type="http://schemas.openxmlformats.org/officeDocument/2006/relationships/image" Target="../media/image189.wmf"/><Relationship Id="rId1" Type="http://schemas.openxmlformats.org/officeDocument/2006/relationships/image" Target="../media/image174.wmf"/><Relationship Id="rId6" Type="http://schemas.openxmlformats.org/officeDocument/2006/relationships/image" Target="../media/image179.wmf"/><Relationship Id="rId11" Type="http://schemas.openxmlformats.org/officeDocument/2006/relationships/image" Target="../media/image184.wmf"/><Relationship Id="rId5" Type="http://schemas.openxmlformats.org/officeDocument/2006/relationships/image" Target="../media/image178.wmf"/><Relationship Id="rId15" Type="http://schemas.openxmlformats.org/officeDocument/2006/relationships/image" Target="../media/image188.wmf"/><Relationship Id="rId10" Type="http://schemas.openxmlformats.org/officeDocument/2006/relationships/image" Target="../media/image183.wmf"/><Relationship Id="rId4" Type="http://schemas.openxmlformats.org/officeDocument/2006/relationships/image" Target="../media/image177.wmf"/><Relationship Id="rId9" Type="http://schemas.openxmlformats.org/officeDocument/2006/relationships/image" Target="../media/image182.wmf"/><Relationship Id="rId14" Type="http://schemas.openxmlformats.org/officeDocument/2006/relationships/image" Target="../media/image187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wmf"/><Relationship Id="rId13" Type="http://schemas.openxmlformats.org/officeDocument/2006/relationships/image" Target="../media/image198.wmf"/><Relationship Id="rId3" Type="http://schemas.openxmlformats.org/officeDocument/2006/relationships/image" Target="../media/image193.wmf"/><Relationship Id="rId7" Type="http://schemas.openxmlformats.org/officeDocument/2006/relationships/image" Target="../media/image197.wmf"/><Relationship Id="rId12" Type="http://schemas.openxmlformats.org/officeDocument/2006/relationships/image" Target="../media/image190.wmf"/><Relationship Id="rId2" Type="http://schemas.openxmlformats.org/officeDocument/2006/relationships/image" Target="../media/image192.wmf"/><Relationship Id="rId1" Type="http://schemas.openxmlformats.org/officeDocument/2006/relationships/image" Target="../media/image191.wmf"/><Relationship Id="rId6" Type="http://schemas.openxmlformats.org/officeDocument/2006/relationships/image" Target="../media/image196.wmf"/><Relationship Id="rId11" Type="http://schemas.openxmlformats.org/officeDocument/2006/relationships/image" Target="../media/image189.wmf"/><Relationship Id="rId5" Type="http://schemas.openxmlformats.org/officeDocument/2006/relationships/image" Target="../media/image195.wmf"/><Relationship Id="rId15" Type="http://schemas.openxmlformats.org/officeDocument/2006/relationships/image" Target="../media/image200.wmf"/><Relationship Id="rId10" Type="http://schemas.openxmlformats.org/officeDocument/2006/relationships/image" Target="../media/image188.wmf"/><Relationship Id="rId4" Type="http://schemas.openxmlformats.org/officeDocument/2006/relationships/image" Target="../media/image194.wmf"/><Relationship Id="rId9" Type="http://schemas.openxmlformats.org/officeDocument/2006/relationships/image" Target="../media/image187.wmf"/><Relationship Id="rId14" Type="http://schemas.openxmlformats.org/officeDocument/2006/relationships/image" Target="../media/image199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wmf"/><Relationship Id="rId13" Type="http://schemas.openxmlformats.org/officeDocument/2006/relationships/image" Target="../media/image212.wmf"/><Relationship Id="rId3" Type="http://schemas.openxmlformats.org/officeDocument/2006/relationships/image" Target="../media/image203.wmf"/><Relationship Id="rId7" Type="http://schemas.openxmlformats.org/officeDocument/2006/relationships/image" Target="../media/image17.wmf"/><Relationship Id="rId12" Type="http://schemas.openxmlformats.org/officeDocument/2006/relationships/image" Target="../media/image211.wmf"/><Relationship Id="rId2" Type="http://schemas.openxmlformats.org/officeDocument/2006/relationships/image" Target="../media/image202.wmf"/><Relationship Id="rId1" Type="http://schemas.openxmlformats.org/officeDocument/2006/relationships/image" Target="../media/image201.wmf"/><Relationship Id="rId6" Type="http://schemas.openxmlformats.org/officeDocument/2006/relationships/image" Target="../media/image206.wmf"/><Relationship Id="rId11" Type="http://schemas.openxmlformats.org/officeDocument/2006/relationships/image" Target="../media/image210.wmf"/><Relationship Id="rId5" Type="http://schemas.openxmlformats.org/officeDocument/2006/relationships/image" Target="../media/image205.wmf"/><Relationship Id="rId15" Type="http://schemas.openxmlformats.org/officeDocument/2006/relationships/image" Target="../media/image214.wmf"/><Relationship Id="rId10" Type="http://schemas.openxmlformats.org/officeDocument/2006/relationships/image" Target="../media/image209.wmf"/><Relationship Id="rId4" Type="http://schemas.openxmlformats.org/officeDocument/2006/relationships/image" Target="../media/image204.wmf"/><Relationship Id="rId9" Type="http://schemas.openxmlformats.org/officeDocument/2006/relationships/image" Target="../media/image208.wmf"/><Relationship Id="rId14" Type="http://schemas.openxmlformats.org/officeDocument/2006/relationships/image" Target="../media/image213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wmf"/><Relationship Id="rId3" Type="http://schemas.openxmlformats.org/officeDocument/2006/relationships/image" Target="../media/image216.wmf"/><Relationship Id="rId7" Type="http://schemas.openxmlformats.org/officeDocument/2006/relationships/image" Target="../media/image220.wmf"/><Relationship Id="rId2" Type="http://schemas.openxmlformats.org/officeDocument/2006/relationships/image" Target="../media/image215.wmf"/><Relationship Id="rId1" Type="http://schemas.openxmlformats.org/officeDocument/2006/relationships/image" Target="../media/image142.wmf"/><Relationship Id="rId6" Type="http://schemas.openxmlformats.org/officeDocument/2006/relationships/image" Target="../media/image219.wmf"/><Relationship Id="rId5" Type="http://schemas.openxmlformats.org/officeDocument/2006/relationships/image" Target="../media/image218.wmf"/><Relationship Id="rId4" Type="http://schemas.openxmlformats.org/officeDocument/2006/relationships/image" Target="../media/image217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wmf"/><Relationship Id="rId2" Type="http://schemas.openxmlformats.org/officeDocument/2006/relationships/image" Target="../media/image24.wmf"/><Relationship Id="rId1" Type="http://schemas.openxmlformats.org/officeDocument/2006/relationships/image" Target="../media/image222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wmf"/><Relationship Id="rId3" Type="http://schemas.openxmlformats.org/officeDocument/2006/relationships/image" Target="../media/image226.wmf"/><Relationship Id="rId7" Type="http://schemas.openxmlformats.org/officeDocument/2006/relationships/image" Target="../media/image230.wmf"/><Relationship Id="rId2" Type="http://schemas.openxmlformats.org/officeDocument/2006/relationships/image" Target="../media/image225.wmf"/><Relationship Id="rId1" Type="http://schemas.openxmlformats.org/officeDocument/2006/relationships/image" Target="../media/image224.wmf"/><Relationship Id="rId6" Type="http://schemas.openxmlformats.org/officeDocument/2006/relationships/image" Target="../media/image229.wmf"/><Relationship Id="rId11" Type="http://schemas.openxmlformats.org/officeDocument/2006/relationships/image" Target="../media/image234.wmf"/><Relationship Id="rId5" Type="http://schemas.openxmlformats.org/officeDocument/2006/relationships/image" Target="../media/image228.wmf"/><Relationship Id="rId10" Type="http://schemas.openxmlformats.org/officeDocument/2006/relationships/image" Target="../media/image233.wmf"/><Relationship Id="rId4" Type="http://schemas.openxmlformats.org/officeDocument/2006/relationships/image" Target="../media/image227.wmf"/><Relationship Id="rId9" Type="http://schemas.openxmlformats.org/officeDocument/2006/relationships/image" Target="../media/image2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105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05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宋体" charset="-122"/>
              </a:defRPr>
            </a:lvl1pPr>
          </a:lstStyle>
          <a:p>
            <a:pPr>
              <a:defRPr/>
            </a:pPr>
            <a:fld id="{B5DAABAF-2ADF-4568-95FF-4E4A3DA97B6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宋体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宋体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宋体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宋体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AD2FA6-5C2D-4AF1-B8E7-12D94B153141}" type="slidenum">
              <a:rPr lang="en-US" altLang="zh-CN" smtClean="0">
                <a:latin typeface="Times New Roman" pitchFamily="18" charset="0"/>
                <a:ea typeface="宋体" pitchFamily="2" charset="-122"/>
              </a:rPr>
              <a:pPr/>
              <a:t>12</a:t>
            </a:fld>
            <a:endParaRPr lang="en-US" altLang="zh-CN" smtClean="0"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85" y="233"/>
              <a:ext cx="1862" cy="3633"/>
              <a:chOff x="3004" y="770"/>
              <a:chExt cx="1862" cy="3633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3" y="770"/>
                <a:ext cx="1333" cy="1485"/>
              </a:xfrm>
              <a:custGeom>
                <a:avLst/>
                <a:gdLst/>
                <a:ahLst/>
                <a:cxnLst>
                  <a:cxn ang="0">
                    <a:pos x="16" y="370"/>
                  </a:cxn>
                  <a:cxn ang="0">
                    <a:pos x="6" y="341"/>
                  </a:cxn>
                  <a:cxn ang="0">
                    <a:pos x="0" y="289"/>
                  </a:cxn>
                  <a:cxn ang="0">
                    <a:pos x="4" y="222"/>
                  </a:cxn>
                  <a:cxn ang="0">
                    <a:pos x="25" y="151"/>
                  </a:cxn>
                  <a:cxn ang="0">
                    <a:pos x="69" y="84"/>
                  </a:cxn>
                  <a:cxn ang="0">
                    <a:pos x="142" y="31"/>
                  </a:cxn>
                  <a:cxn ang="0">
                    <a:pos x="247" y="2"/>
                  </a:cxn>
                  <a:cxn ang="0">
                    <a:pos x="380" y="9"/>
                  </a:cxn>
                  <a:cxn ang="0">
                    <a:pos x="484" y="68"/>
                  </a:cxn>
                  <a:cxn ang="0">
                    <a:pos x="554" y="165"/>
                  </a:cxn>
                  <a:cxn ang="0">
                    <a:pos x="591" y="284"/>
                  </a:cxn>
                  <a:cxn ang="0">
                    <a:pos x="595" y="409"/>
                  </a:cxn>
                  <a:cxn ang="0">
                    <a:pos x="566" y="525"/>
                  </a:cxn>
                  <a:cxn ang="0">
                    <a:pos x="507" y="615"/>
                  </a:cxn>
                  <a:cxn ang="0">
                    <a:pos x="417" y="663"/>
                  </a:cxn>
                  <a:cxn ang="0">
                    <a:pos x="389" y="659"/>
                  </a:cxn>
                  <a:cxn ang="0">
                    <a:pos x="441" y="617"/>
                  </a:cxn>
                  <a:cxn ang="0">
                    <a:pos x="482" y="544"/>
                  </a:cxn>
                  <a:cxn ang="0">
                    <a:pos x="509" y="454"/>
                  </a:cxn>
                  <a:cxn ang="0">
                    <a:pos x="520" y="355"/>
                  </a:cxn>
                  <a:cxn ang="0">
                    <a:pos x="514" y="258"/>
                  </a:cxn>
                  <a:cxn ang="0">
                    <a:pos x="485" y="174"/>
                  </a:cxn>
                  <a:cxn ang="0">
                    <a:pos x="433" y="112"/>
                  </a:cxn>
                  <a:cxn ang="0">
                    <a:pos x="341" y="75"/>
                  </a:cxn>
                  <a:cxn ang="0">
                    <a:pos x="246" y="61"/>
                  </a:cxn>
                  <a:cxn ang="0">
                    <a:pos x="174" y="71"/>
                  </a:cxn>
                  <a:cxn ang="0">
                    <a:pos x="121" y="101"/>
                  </a:cxn>
                  <a:cxn ang="0">
                    <a:pos x="84" y="149"/>
                  </a:cxn>
                  <a:cxn ang="0">
                    <a:pos x="57" y="206"/>
                  </a:cxn>
                  <a:cxn ang="0">
                    <a:pos x="40" y="272"/>
                  </a:cxn>
                  <a:cxn ang="0">
                    <a:pos x="28" y="339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8" y="1798"/>
                <a:ext cx="571" cy="5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5"/>
                  </a:cxn>
                  <a:cxn ang="0">
                    <a:pos x="3" y="50"/>
                  </a:cxn>
                  <a:cxn ang="0">
                    <a:pos x="6" y="75"/>
                  </a:cxn>
                  <a:cxn ang="0">
                    <a:pos x="11" y="98"/>
                  </a:cxn>
                  <a:cxn ang="0">
                    <a:pos x="18" y="119"/>
                  </a:cxn>
                  <a:cxn ang="0">
                    <a:pos x="27" y="141"/>
                  </a:cxn>
                  <a:cxn ang="0">
                    <a:pos x="38" y="161"/>
                  </a:cxn>
                  <a:cxn ang="0">
                    <a:pos x="51" y="178"/>
                  </a:cxn>
                  <a:cxn ang="0">
                    <a:pos x="67" y="194"/>
                  </a:cxn>
                  <a:cxn ang="0">
                    <a:pos x="86" y="208"/>
                  </a:cxn>
                  <a:cxn ang="0">
                    <a:pos x="106" y="219"/>
                  </a:cxn>
                  <a:cxn ang="0">
                    <a:pos x="131" y="228"/>
                  </a:cxn>
                  <a:cxn ang="0">
                    <a:pos x="158" y="234"/>
                  </a:cxn>
                  <a:cxn ang="0">
                    <a:pos x="188" y="237"/>
                  </a:cxn>
                  <a:cxn ang="0">
                    <a:pos x="220" y="236"/>
                  </a:cxn>
                  <a:cxn ang="0">
                    <a:pos x="257" y="232"/>
                  </a:cxn>
                  <a:cxn ang="0">
                    <a:pos x="224" y="227"/>
                  </a:cxn>
                  <a:cxn ang="0">
                    <a:pos x="195" y="220"/>
                  </a:cxn>
                  <a:cxn ang="0">
                    <a:pos x="170" y="212"/>
                  </a:cxn>
                  <a:cxn ang="0">
                    <a:pos x="148" y="204"/>
                  </a:cxn>
                  <a:cxn ang="0">
                    <a:pos x="128" y="193"/>
                  </a:cxn>
                  <a:cxn ang="0">
                    <a:pos x="112" y="182"/>
                  </a:cxn>
                  <a:cxn ang="0">
                    <a:pos x="97" y="169"/>
                  </a:cxn>
                  <a:cxn ang="0">
                    <a:pos x="84" y="155"/>
                  </a:cxn>
                  <a:cxn ang="0">
                    <a:pos x="72" y="141"/>
                  </a:cxn>
                  <a:cxn ang="0">
                    <a:pos x="61" y="125"/>
                  </a:cxn>
                  <a:cxn ang="0">
                    <a:pos x="52" y="107"/>
                  </a:cxn>
                  <a:cxn ang="0">
                    <a:pos x="43" y="88"/>
                  </a:cxn>
                  <a:cxn ang="0">
                    <a:pos x="33" y="69"/>
                  </a:cxn>
                  <a:cxn ang="0">
                    <a:pos x="23" y="47"/>
                  </a:cxn>
                  <a:cxn ang="0">
                    <a:pos x="12" y="24"/>
                  </a:cxn>
                  <a:cxn ang="0">
                    <a:pos x="0" y="0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6" y="2159"/>
                <a:ext cx="277" cy="249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124" y="108"/>
                  </a:cxn>
                  <a:cxn ang="0">
                    <a:pos x="120" y="107"/>
                  </a:cxn>
                  <a:cxn ang="0">
                    <a:pos x="107" y="105"/>
                  </a:cxn>
                  <a:cxn ang="0">
                    <a:pos x="89" y="101"/>
                  </a:cxn>
                  <a:cxn ang="0">
                    <a:pos x="68" y="99"/>
                  </a:cxn>
                  <a:cxn ang="0">
                    <a:pos x="45" y="97"/>
                  </a:cxn>
                  <a:cxn ang="0">
                    <a:pos x="25" y="98"/>
                  </a:cxn>
                  <a:cxn ang="0">
                    <a:pos x="9" y="102"/>
                  </a:cxn>
                  <a:cxn ang="0">
                    <a:pos x="0" y="110"/>
                  </a:cxn>
                  <a:cxn ang="0">
                    <a:pos x="4" y="98"/>
                  </a:cxn>
                  <a:cxn ang="0">
                    <a:pos x="8" y="89"/>
                  </a:cxn>
                  <a:cxn ang="0">
                    <a:pos x="16" y="82"/>
                  </a:cxn>
                  <a:cxn ang="0">
                    <a:pos x="25" y="76"/>
                  </a:cxn>
                  <a:cxn ang="0">
                    <a:pos x="36" y="72"/>
                  </a:cxn>
                  <a:cxn ang="0">
                    <a:pos x="47" y="71"/>
                  </a:cxn>
                  <a:cxn ang="0">
                    <a:pos x="59" y="71"/>
                  </a:cxn>
                  <a:cxn ang="0">
                    <a:pos x="72" y="74"/>
                  </a:cxn>
                  <a:cxn ang="0">
                    <a:pos x="73" y="71"/>
                  </a:cxn>
                  <a:cxn ang="0">
                    <a:pos x="70" y="56"/>
                  </a:cxn>
                  <a:cxn ang="0">
                    <a:pos x="67" y="38"/>
                  </a:cxn>
                  <a:cxn ang="0">
                    <a:pos x="65" y="30"/>
                  </a:cxn>
                  <a:cxn ang="0">
                    <a:pos x="63" y="30"/>
                  </a:cxn>
                  <a:cxn ang="0">
                    <a:pos x="61" y="29"/>
                  </a:cxn>
                  <a:cxn ang="0">
                    <a:pos x="59" y="26"/>
                  </a:cxn>
                  <a:cxn ang="0">
                    <a:pos x="57" y="23"/>
                  </a:cxn>
                  <a:cxn ang="0">
                    <a:pos x="57" y="19"/>
                  </a:cxn>
                  <a:cxn ang="0">
                    <a:pos x="59" y="14"/>
                  </a:cxn>
                  <a:cxn ang="0">
                    <a:pos x="66" y="8"/>
                  </a:cxn>
                  <a:cxn ang="0">
                    <a:pos x="77" y="0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7" y="969"/>
                <a:ext cx="245" cy="3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"/>
                  </a:cxn>
                  <a:cxn ang="0">
                    <a:pos x="18" y="5"/>
                  </a:cxn>
                  <a:cxn ang="0">
                    <a:pos x="37" y="12"/>
                  </a:cxn>
                  <a:cxn ang="0">
                    <a:pos x="58" y="24"/>
                  </a:cxn>
                  <a:cxn ang="0">
                    <a:pos x="78" y="44"/>
                  </a:cxn>
                  <a:cxn ang="0">
                    <a:pos x="96" y="71"/>
                  </a:cxn>
                  <a:cxn ang="0">
                    <a:pos x="107" y="108"/>
                  </a:cxn>
                  <a:cxn ang="0">
                    <a:pos x="109" y="156"/>
                  </a:cxn>
                  <a:cxn ang="0">
                    <a:pos x="105" y="156"/>
                  </a:cxn>
                  <a:cxn ang="0">
                    <a:pos x="99" y="156"/>
                  </a:cxn>
                  <a:cxn ang="0">
                    <a:pos x="93" y="156"/>
                  </a:cxn>
                  <a:cxn ang="0">
                    <a:pos x="87" y="154"/>
                  </a:cxn>
                  <a:cxn ang="0">
                    <a:pos x="81" y="153"/>
                  </a:cxn>
                  <a:cxn ang="0">
                    <a:pos x="74" y="150"/>
                  </a:cxn>
                  <a:cxn ang="0">
                    <a:pos x="66" y="145"/>
                  </a:cxn>
                  <a:cxn ang="0">
                    <a:pos x="58" y="139"/>
                  </a:cxn>
                  <a:cxn ang="0">
                    <a:pos x="53" y="126"/>
                  </a:cxn>
                  <a:cxn ang="0">
                    <a:pos x="53" y="111"/>
                  </a:cxn>
                  <a:cxn ang="0">
                    <a:pos x="56" y="96"/>
                  </a:cxn>
                  <a:cxn ang="0">
                    <a:pos x="59" y="80"/>
                  </a:cxn>
                  <a:cxn ang="0">
                    <a:pos x="56" y="62"/>
                  </a:cxn>
                  <a:cxn ang="0">
                    <a:pos x="48" y="43"/>
                  </a:cxn>
                  <a:cxn ang="0">
                    <a:pos x="31" y="23"/>
                  </a:cxn>
                  <a:cxn ang="0">
                    <a:pos x="0" y="0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37" y="2207"/>
                <a:ext cx="103" cy="209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20" y="38"/>
                  </a:cxn>
                  <a:cxn ang="0">
                    <a:pos x="15" y="62"/>
                  </a:cxn>
                  <a:cxn ang="0">
                    <a:pos x="11" y="79"/>
                  </a:cxn>
                  <a:cxn ang="0">
                    <a:pos x="0" y="94"/>
                  </a:cxn>
                  <a:cxn ang="0">
                    <a:pos x="12" y="88"/>
                  </a:cxn>
                  <a:cxn ang="0">
                    <a:pos x="23" y="80"/>
                  </a:cxn>
                  <a:cxn ang="0">
                    <a:pos x="32" y="69"/>
                  </a:cxn>
                  <a:cxn ang="0">
                    <a:pos x="40" y="57"/>
                  </a:cxn>
                  <a:cxn ang="0">
                    <a:pos x="45" y="44"/>
                  </a:cxn>
                  <a:cxn ang="0">
                    <a:pos x="46" y="30"/>
                  </a:cxn>
                  <a:cxn ang="0">
                    <a:pos x="42" y="15"/>
                  </a:cxn>
                  <a:cxn ang="0">
                    <a:pos x="31" y="0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87" y="1320"/>
                <a:ext cx="120" cy="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6" y="3"/>
                  </a:cxn>
                  <a:cxn ang="0">
                    <a:pos x="13" y="8"/>
                  </a:cxn>
                  <a:cxn ang="0">
                    <a:pos x="21" y="12"/>
                  </a:cxn>
                  <a:cxn ang="0">
                    <a:pos x="29" y="15"/>
                  </a:cxn>
                  <a:cxn ang="0">
                    <a:pos x="38" y="17"/>
                  </a:cxn>
                  <a:cxn ang="0">
                    <a:pos x="46" y="18"/>
                  </a:cxn>
                  <a:cxn ang="0">
                    <a:pos x="54" y="16"/>
                  </a:cxn>
                  <a:cxn ang="0">
                    <a:pos x="53" y="25"/>
                  </a:cxn>
                  <a:cxn ang="0">
                    <a:pos x="50" y="33"/>
                  </a:cxn>
                  <a:cxn ang="0">
                    <a:pos x="44" y="38"/>
                  </a:cxn>
                  <a:cxn ang="0">
                    <a:pos x="37" y="40"/>
                  </a:cxn>
                  <a:cxn ang="0">
                    <a:pos x="28" y="39"/>
                  </a:cxn>
                  <a:cxn ang="0">
                    <a:pos x="19" y="32"/>
                  </a:cxn>
                  <a:cxn ang="0">
                    <a:pos x="10" y="20"/>
                  </a:cxn>
                  <a:cxn ang="0">
                    <a:pos x="0" y="0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04" y="2344"/>
                <a:ext cx="330" cy="20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6"/>
                  </a:cxn>
                  <a:cxn ang="0">
                    <a:pos x="16" y="14"/>
                  </a:cxn>
                  <a:cxn ang="0">
                    <a:pos x="28" y="24"/>
                  </a:cxn>
                  <a:cxn ang="0">
                    <a:pos x="41" y="37"/>
                  </a:cxn>
                  <a:cxn ang="0">
                    <a:pos x="58" y="53"/>
                  </a:cxn>
                  <a:cxn ang="0">
                    <a:pos x="73" y="70"/>
                  </a:cxn>
                  <a:cxn ang="0">
                    <a:pos x="88" y="90"/>
                  </a:cxn>
                  <a:cxn ang="0">
                    <a:pos x="100" y="113"/>
                  </a:cxn>
                  <a:cxn ang="0">
                    <a:pos x="112" y="137"/>
                  </a:cxn>
                  <a:cxn ang="0">
                    <a:pos x="120" y="165"/>
                  </a:cxn>
                  <a:cxn ang="0">
                    <a:pos x="124" y="196"/>
                  </a:cxn>
                  <a:cxn ang="0">
                    <a:pos x="126" y="228"/>
                  </a:cxn>
                  <a:cxn ang="0">
                    <a:pos x="120" y="264"/>
                  </a:cxn>
                  <a:cxn ang="0">
                    <a:pos x="109" y="302"/>
                  </a:cxn>
                  <a:cxn ang="0">
                    <a:pos x="92" y="342"/>
                  </a:cxn>
                  <a:cxn ang="0">
                    <a:pos x="67" y="386"/>
                  </a:cxn>
                  <a:cxn ang="0">
                    <a:pos x="39" y="436"/>
                  </a:cxn>
                  <a:cxn ang="0">
                    <a:pos x="21" y="482"/>
                  </a:cxn>
                  <a:cxn ang="0">
                    <a:pos x="10" y="525"/>
                  </a:cxn>
                  <a:cxn ang="0">
                    <a:pos x="6" y="566"/>
                  </a:cxn>
                  <a:cxn ang="0">
                    <a:pos x="6" y="605"/>
                  </a:cxn>
                  <a:cxn ang="0">
                    <a:pos x="8" y="641"/>
                  </a:cxn>
                  <a:cxn ang="0">
                    <a:pos x="12" y="673"/>
                  </a:cxn>
                  <a:cxn ang="0">
                    <a:pos x="14" y="704"/>
                  </a:cxn>
                  <a:cxn ang="0">
                    <a:pos x="41" y="688"/>
                  </a:cxn>
                  <a:cxn ang="0">
                    <a:pos x="39" y="680"/>
                  </a:cxn>
                  <a:cxn ang="0">
                    <a:pos x="36" y="657"/>
                  </a:cxn>
                  <a:cxn ang="0">
                    <a:pos x="33" y="622"/>
                  </a:cxn>
                  <a:cxn ang="0">
                    <a:pos x="35" y="575"/>
                  </a:cxn>
                  <a:cxn ang="0">
                    <a:pos x="41" y="519"/>
                  </a:cxn>
                  <a:cxn ang="0">
                    <a:pos x="58" y="455"/>
                  </a:cxn>
                  <a:cxn ang="0">
                    <a:pos x="86" y="386"/>
                  </a:cxn>
                  <a:cxn ang="0">
                    <a:pos x="129" y="313"/>
                  </a:cxn>
                  <a:cxn ang="0">
                    <a:pos x="143" y="279"/>
                  </a:cxn>
                  <a:cxn ang="0">
                    <a:pos x="149" y="235"/>
                  </a:cxn>
                  <a:cxn ang="0">
                    <a:pos x="144" y="184"/>
                  </a:cxn>
                  <a:cxn ang="0">
                    <a:pos x="131" y="134"/>
                  </a:cxn>
                  <a:cxn ang="0">
                    <a:pos x="109" y="85"/>
                  </a:cxn>
                  <a:cxn ang="0">
                    <a:pos x="81" y="44"/>
                  </a:cxn>
                  <a:cxn ang="0">
                    <a:pos x="44" y="14"/>
                  </a:cxn>
                  <a:cxn ang="0">
                    <a:pos x="0" y="0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105" y="9"/>
                </a:cxn>
                <a:cxn ang="0">
                  <a:pos x="115" y="27"/>
                </a:cxn>
                <a:cxn ang="0">
                  <a:pos x="123" y="50"/>
                </a:cxn>
                <a:cxn ang="0">
                  <a:pos x="128" y="78"/>
                </a:cxn>
                <a:cxn ang="0">
                  <a:pos x="127" y="111"/>
                </a:cxn>
                <a:cxn ang="0">
                  <a:pos x="116" y="145"/>
                </a:cxn>
                <a:cxn ang="0">
                  <a:pos x="94" y="181"/>
                </a:cxn>
                <a:cxn ang="0">
                  <a:pos x="60" y="217"/>
                </a:cxn>
                <a:cxn ang="0">
                  <a:pos x="49" y="213"/>
                </a:cxn>
                <a:cxn ang="0">
                  <a:pos x="38" y="210"/>
                </a:cxn>
                <a:cxn ang="0">
                  <a:pos x="26" y="205"/>
                </a:cxn>
                <a:cxn ang="0">
                  <a:pos x="16" y="201"/>
                </a:cxn>
                <a:cxn ang="0">
                  <a:pos x="8" y="196"/>
                </a:cxn>
                <a:cxn ang="0">
                  <a:pos x="2" y="190"/>
                </a:cxn>
                <a:cxn ang="0">
                  <a:pos x="0" y="183"/>
                </a:cxn>
                <a:cxn ang="0">
                  <a:pos x="1" y="178"/>
                </a:cxn>
                <a:cxn ang="0">
                  <a:pos x="13" y="171"/>
                </a:cxn>
                <a:cxn ang="0">
                  <a:pos x="29" y="161"/>
                </a:cxn>
                <a:cxn ang="0">
                  <a:pos x="46" y="150"/>
                </a:cxn>
                <a:cxn ang="0">
                  <a:pos x="63" y="134"/>
                </a:cxn>
                <a:cxn ang="0">
                  <a:pos x="79" y="112"/>
                </a:cxn>
                <a:cxn ang="0">
                  <a:pos x="91" y="83"/>
                </a:cxn>
                <a:cxn ang="0">
                  <a:pos x="97" y="46"/>
                </a:cxn>
                <a:cxn ang="0">
                  <a:pos x="94" y="0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/>
              <a:ahLst/>
              <a:cxnLst>
                <a:cxn ang="0">
                  <a:pos x="891" y="1532"/>
                </a:cxn>
                <a:cxn ang="0">
                  <a:pos x="954" y="1452"/>
                </a:cxn>
                <a:cxn ang="0">
                  <a:pos x="1032" y="1338"/>
                </a:cxn>
                <a:cxn ang="0">
                  <a:pos x="1115" y="1188"/>
                </a:cxn>
                <a:cxn ang="0">
                  <a:pos x="1194" y="1023"/>
                </a:cxn>
                <a:cxn ang="0">
                  <a:pos x="1244" y="841"/>
                </a:cxn>
                <a:cxn ang="0">
                  <a:pos x="1259" y="647"/>
                </a:cxn>
                <a:cxn ang="0">
                  <a:pos x="1230" y="463"/>
                </a:cxn>
                <a:cxn ang="0">
                  <a:pos x="1140" y="294"/>
                </a:cxn>
                <a:cxn ang="0">
                  <a:pos x="1043" y="190"/>
                </a:cxn>
                <a:cxn ang="0">
                  <a:pos x="961" y="109"/>
                </a:cxn>
                <a:cxn ang="0">
                  <a:pos x="894" y="65"/>
                </a:cxn>
                <a:cxn ang="0">
                  <a:pos x="786" y="18"/>
                </a:cxn>
                <a:cxn ang="0">
                  <a:pos x="642" y="0"/>
                </a:cxn>
                <a:cxn ang="0">
                  <a:pos x="440" y="23"/>
                </a:cxn>
                <a:cxn ang="0">
                  <a:pos x="366" y="44"/>
                </a:cxn>
                <a:cxn ang="0">
                  <a:pos x="292" y="58"/>
                </a:cxn>
                <a:cxn ang="0">
                  <a:pos x="229" y="79"/>
                </a:cxn>
                <a:cxn ang="0">
                  <a:pos x="178" y="103"/>
                </a:cxn>
                <a:cxn ang="0">
                  <a:pos x="127" y="127"/>
                </a:cxn>
                <a:cxn ang="0">
                  <a:pos x="82" y="158"/>
                </a:cxn>
                <a:cxn ang="0">
                  <a:pos x="41" y="197"/>
                </a:cxn>
                <a:cxn ang="0">
                  <a:pos x="0" y="243"/>
                </a:cxn>
                <a:cxn ang="0">
                  <a:pos x="76" y="215"/>
                </a:cxn>
                <a:cxn ang="0">
                  <a:pos x="144" y="194"/>
                </a:cxn>
                <a:cxn ang="0">
                  <a:pos x="212" y="179"/>
                </a:cxn>
                <a:cxn ang="0">
                  <a:pos x="280" y="164"/>
                </a:cxn>
                <a:cxn ang="0">
                  <a:pos x="336" y="149"/>
                </a:cxn>
                <a:cxn ang="0">
                  <a:pos x="397" y="149"/>
                </a:cxn>
                <a:cxn ang="0">
                  <a:pos x="458" y="141"/>
                </a:cxn>
                <a:cxn ang="0">
                  <a:pos x="511" y="146"/>
                </a:cxn>
                <a:cxn ang="0">
                  <a:pos x="565" y="152"/>
                </a:cxn>
                <a:cxn ang="0">
                  <a:pos x="618" y="166"/>
                </a:cxn>
                <a:cxn ang="0">
                  <a:pos x="669" y="186"/>
                </a:cxn>
                <a:cxn ang="0">
                  <a:pos x="715" y="205"/>
                </a:cxn>
                <a:cxn ang="0">
                  <a:pos x="760" y="239"/>
                </a:cxn>
                <a:cxn ang="0">
                  <a:pos x="811" y="267"/>
                </a:cxn>
                <a:cxn ang="0">
                  <a:pos x="855" y="307"/>
                </a:cxn>
                <a:cxn ang="0">
                  <a:pos x="899" y="348"/>
                </a:cxn>
                <a:cxn ang="0">
                  <a:pos x="971" y="464"/>
                </a:cxn>
                <a:cxn ang="0">
                  <a:pos x="1016" y="606"/>
                </a:cxn>
                <a:cxn ang="0">
                  <a:pos x="1027" y="774"/>
                </a:cxn>
                <a:cxn ang="0">
                  <a:pos x="1022" y="939"/>
                </a:cxn>
                <a:cxn ang="0">
                  <a:pos x="1002" y="1117"/>
                </a:cxn>
                <a:cxn ang="0">
                  <a:pos x="966" y="1279"/>
                </a:cxn>
                <a:cxn ang="0">
                  <a:pos x="933" y="1421"/>
                </a:cxn>
                <a:cxn ang="0">
                  <a:pos x="891" y="1532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69"/>
                </a:cxn>
                <a:cxn ang="0">
                  <a:pos x="68" y="132"/>
                </a:cxn>
                <a:cxn ang="0">
                  <a:pos x="110" y="188"/>
                </a:cxn>
                <a:cxn ang="0">
                  <a:pos x="149" y="229"/>
                </a:cxn>
                <a:cxn ang="0">
                  <a:pos x="192" y="278"/>
                </a:cxn>
                <a:cxn ang="0">
                  <a:pos x="250" y="314"/>
                </a:cxn>
                <a:cxn ang="0">
                  <a:pos x="308" y="336"/>
                </a:cxn>
                <a:cxn ang="0">
                  <a:pos x="365" y="365"/>
                </a:cxn>
                <a:cxn ang="0">
                  <a:pos x="430" y="381"/>
                </a:cxn>
                <a:cxn ang="0">
                  <a:pos x="501" y="390"/>
                </a:cxn>
                <a:cxn ang="0">
                  <a:pos x="573" y="392"/>
                </a:cxn>
                <a:cxn ang="0">
                  <a:pos x="646" y="381"/>
                </a:cxn>
                <a:cxn ang="0">
                  <a:pos x="726" y="362"/>
                </a:cxn>
                <a:cxn ang="0">
                  <a:pos x="801" y="335"/>
                </a:cxn>
                <a:cxn ang="0">
                  <a:pos x="731" y="377"/>
                </a:cxn>
                <a:cxn ang="0">
                  <a:pos x="662" y="404"/>
                </a:cxn>
                <a:cxn ang="0">
                  <a:pos x="594" y="432"/>
                </a:cxn>
                <a:cxn ang="0">
                  <a:pos x="532" y="445"/>
                </a:cxn>
                <a:cxn ang="0">
                  <a:pos x="471" y="459"/>
                </a:cxn>
                <a:cxn ang="0">
                  <a:pos x="411" y="458"/>
                </a:cxn>
                <a:cxn ang="0">
                  <a:pos x="350" y="458"/>
                </a:cxn>
                <a:cxn ang="0">
                  <a:pos x="291" y="450"/>
                </a:cxn>
                <a:cxn ang="0">
                  <a:pos x="244" y="436"/>
                </a:cxn>
                <a:cxn ang="0">
                  <a:pos x="192" y="415"/>
                </a:cxn>
                <a:cxn ang="0">
                  <a:pos x="145" y="394"/>
                </a:cxn>
                <a:cxn ang="0">
                  <a:pos x="100" y="373"/>
                </a:cxn>
                <a:cxn ang="0">
                  <a:pos x="60" y="347"/>
                </a:cxn>
                <a:cxn ang="0">
                  <a:pos x="0" y="294"/>
                </a:cxn>
                <a:cxn ang="0">
                  <a:pos x="0" y="0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0" y="25"/>
                </a:cxn>
                <a:cxn ang="0">
                  <a:pos x="3" y="26"/>
                </a:cxn>
                <a:cxn ang="0">
                  <a:pos x="14" y="29"/>
                </a:cxn>
                <a:cxn ang="0">
                  <a:pos x="29" y="36"/>
                </a:cxn>
                <a:cxn ang="0">
                  <a:pos x="46" y="47"/>
                </a:cxn>
                <a:cxn ang="0">
                  <a:pos x="66" y="62"/>
                </a:cxn>
                <a:cxn ang="0">
                  <a:pos x="84" y="80"/>
                </a:cxn>
                <a:cxn ang="0">
                  <a:pos x="102" y="103"/>
                </a:cxn>
                <a:cxn ang="0">
                  <a:pos x="116" y="132"/>
                </a:cxn>
                <a:cxn ang="0">
                  <a:pos x="117" y="120"/>
                </a:cxn>
                <a:cxn ang="0">
                  <a:pos x="115" y="107"/>
                </a:cxn>
                <a:cxn ang="0">
                  <a:pos x="108" y="90"/>
                </a:cxn>
                <a:cxn ang="0">
                  <a:pos x="99" y="74"/>
                </a:cxn>
                <a:cxn ang="0">
                  <a:pos x="89" y="58"/>
                </a:cxn>
                <a:cxn ang="0">
                  <a:pos x="78" y="45"/>
                </a:cxn>
                <a:cxn ang="0">
                  <a:pos x="67" y="36"/>
                </a:cxn>
                <a:cxn ang="0">
                  <a:pos x="58" y="32"/>
                </a:cxn>
                <a:cxn ang="0">
                  <a:pos x="69" y="29"/>
                </a:cxn>
                <a:cxn ang="0">
                  <a:pos x="79" y="28"/>
                </a:cxn>
                <a:cxn ang="0">
                  <a:pos x="89" y="26"/>
                </a:cxn>
                <a:cxn ang="0">
                  <a:pos x="98" y="25"/>
                </a:cxn>
                <a:cxn ang="0">
                  <a:pos x="105" y="24"/>
                </a:cxn>
                <a:cxn ang="0">
                  <a:pos x="109" y="22"/>
                </a:cxn>
                <a:cxn ang="0">
                  <a:pos x="113" y="21"/>
                </a:cxn>
                <a:cxn ang="0">
                  <a:pos x="114" y="21"/>
                </a:cxn>
                <a:cxn ang="0">
                  <a:pos x="75" y="0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3" y="0"/>
                </a:cxn>
                <a:cxn ang="0">
                  <a:pos x="16" y="4"/>
                </a:cxn>
                <a:cxn ang="0">
                  <a:pos x="9" y="9"/>
                </a:cxn>
                <a:cxn ang="0">
                  <a:pos x="4" y="19"/>
                </a:cxn>
                <a:cxn ang="0">
                  <a:pos x="1" y="30"/>
                </a:cxn>
                <a:cxn ang="0">
                  <a:pos x="0" y="44"/>
                </a:cxn>
                <a:cxn ang="0">
                  <a:pos x="3" y="60"/>
                </a:cxn>
                <a:cxn ang="0">
                  <a:pos x="11" y="77"/>
                </a:cxn>
                <a:cxn ang="0">
                  <a:pos x="15" y="53"/>
                </a:cxn>
                <a:cxn ang="0">
                  <a:pos x="19" y="37"/>
                </a:cxn>
                <a:cxn ang="0">
                  <a:pos x="23" y="22"/>
                </a:cxn>
                <a:cxn ang="0">
                  <a:pos x="29" y="0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/>
              <a:ahLst/>
              <a:cxnLst>
                <a:cxn ang="0">
                  <a:pos x="784" y="1047"/>
                </a:cxn>
                <a:cxn ang="0">
                  <a:pos x="692" y="1011"/>
                </a:cxn>
                <a:cxn ang="0">
                  <a:pos x="607" y="945"/>
                </a:cxn>
                <a:cxn ang="0">
                  <a:pos x="517" y="861"/>
                </a:cxn>
                <a:cxn ang="0">
                  <a:pos x="432" y="776"/>
                </a:cxn>
                <a:cxn ang="0">
                  <a:pos x="350" y="677"/>
                </a:cxn>
                <a:cxn ang="0">
                  <a:pos x="266" y="563"/>
                </a:cxn>
                <a:cxn ang="0">
                  <a:pos x="188" y="447"/>
                </a:cxn>
                <a:cxn ang="0">
                  <a:pos x="122" y="325"/>
                </a:cxn>
                <a:cxn ang="0">
                  <a:pos x="65" y="211"/>
                </a:cxn>
                <a:cxn ang="0">
                  <a:pos x="21" y="101"/>
                </a:cxn>
                <a:cxn ang="0">
                  <a:pos x="0" y="0"/>
                </a:cxn>
                <a:cxn ang="0">
                  <a:pos x="109" y="217"/>
                </a:cxn>
                <a:cxn ang="0">
                  <a:pos x="209" y="378"/>
                </a:cxn>
                <a:cxn ang="0">
                  <a:pos x="294" y="500"/>
                </a:cxn>
                <a:cxn ang="0">
                  <a:pos x="373" y="590"/>
                </a:cxn>
                <a:cxn ang="0">
                  <a:pos x="441" y="661"/>
                </a:cxn>
                <a:cxn ang="0">
                  <a:pos x="506" y="713"/>
                </a:cxn>
                <a:cxn ang="0">
                  <a:pos x="564" y="754"/>
                </a:cxn>
                <a:cxn ang="0">
                  <a:pos x="620" y="801"/>
                </a:cxn>
                <a:cxn ang="0">
                  <a:pos x="754" y="899"/>
                </a:cxn>
                <a:cxn ang="0">
                  <a:pos x="925" y="977"/>
                </a:cxn>
                <a:cxn ang="0">
                  <a:pos x="1108" y="1047"/>
                </a:cxn>
                <a:cxn ang="0">
                  <a:pos x="784" y="10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6" y="751"/>
              <a:ext cx="569" cy="636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35" y="113"/>
              <a:ext cx="356" cy="608"/>
              <a:chOff x="1735" y="866"/>
              <a:chExt cx="129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35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794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78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76" y="3300"/>
              <a:ext cx="500" cy="500"/>
              <a:chOff x="1727" y="874"/>
              <a:chExt cx="129" cy="156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74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902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1005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404" y="257"/>
              <a:ext cx="708" cy="891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29" y="2392"/>
              <a:ext cx="708" cy="891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07"/>
                </a:cxn>
                <a:cxn ang="0">
                  <a:pos x="37" y="262"/>
                </a:cxn>
                <a:cxn ang="0">
                  <a:pos x="83" y="410"/>
                </a:cxn>
                <a:cxn ang="0">
                  <a:pos x="149" y="546"/>
                </a:cxn>
                <a:cxn ang="0">
                  <a:pos x="237" y="666"/>
                </a:cxn>
                <a:cxn ang="0">
                  <a:pos x="338" y="764"/>
                </a:cxn>
                <a:cxn ang="0">
                  <a:pos x="450" y="838"/>
                </a:cxn>
                <a:cxn ang="0">
                  <a:pos x="579" y="879"/>
                </a:cxn>
                <a:cxn ang="0">
                  <a:pos x="714" y="886"/>
                </a:cxn>
                <a:cxn ang="0">
                  <a:pos x="862" y="851"/>
                </a:cxn>
                <a:cxn ang="0">
                  <a:pos x="784" y="856"/>
                </a:cxn>
                <a:cxn ang="0">
                  <a:pos x="700" y="835"/>
                </a:cxn>
                <a:cxn ang="0">
                  <a:pos x="621" y="794"/>
                </a:cxn>
                <a:cxn ang="0">
                  <a:pos x="542" y="728"/>
                </a:cxn>
                <a:cxn ang="0">
                  <a:pos x="466" y="649"/>
                </a:cxn>
                <a:cxn ang="0">
                  <a:pos x="397" y="557"/>
                </a:cxn>
                <a:cxn ang="0">
                  <a:pos x="334" y="454"/>
                </a:cxn>
                <a:cxn ang="0">
                  <a:pos x="279" y="339"/>
                </a:cxn>
                <a:cxn ang="0">
                  <a:pos x="238" y="225"/>
                </a:cxn>
                <a:cxn ang="0">
                  <a:pos x="205" y="105"/>
                </a:cxn>
                <a:cxn ang="0">
                  <a:pos x="184" y="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113" y="9"/>
                </a:cxn>
                <a:cxn ang="0">
                  <a:pos x="99" y="25"/>
                </a:cxn>
                <a:cxn ang="0">
                  <a:pos x="81" y="41"/>
                </a:cxn>
                <a:cxn ang="0">
                  <a:pos x="63" y="54"/>
                </a:cxn>
                <a:cxn ang="0">
                  <a:pos x="41" y="66"/>
                </a:cxn>
                <a:cxn ang="0">
                  <a:pos x="22" y="74"/>
                </a:cxn>
                <a:cxn ang="0">
                  <a:pos x="0" y="75"/>
                </a:cxn>
                <a:cxn ang="0">
                  <a:pos x="10" y="96"/>
                </a:cxn>
                <a:cxn ang="0">
                  <a:pos x="23" y="113"/>
                </a:cxn>
                <a:cxn ang="0">
                  <a:pos x="41" y="121"/>
                </a:cxn>
                <a:cxn ang="0">
                  <a:pos x="60" y="121"/>
                </a:cxn>
                <a:cxn ang="0">
                  <a:pos x="83" y="111"/>
                </a:cxn>
                <a:cxn ang="0">
                  <a:pos x="101" y="88"/>
                </a:cxn>
                <a:cxn ang="0">
                  <a:pos x="116" y="53"/>
                </a:cxn>
                <a:cxn ang="0">
                  <a:pos x="124" y="0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6"/>
                </a:cxn>
                <a:cxn ang="0">
                  <a:pos x="16" y="14"/>
                </a:cxn>
                <a:cxn ang="0">
                  <a:pos x="28" y="24"/>
                </a:cxn>
                <a:cxn ang="0">
                  <a:pos x="41" y="37"/>
                </a:cxn>
                <a:cxn ang="0">
                  <a:pos x="58" y="53"/>
                </a:cxn>
                <a:cxn ang="0">
                  <a:pos x="73" y="70"/>
                </a:cxn>
                <a:cxn ang="0">
                  <a:pos x="88" y="90"/>
                </a:cxn>
                <a:cxn ang="0">
                  <a:pos x="100" y="113"/>
                </a:cxn>
                <a:cxn ang="0">
                  <a:pos x="112" y="137"/>
                </a:cxn>
                <a:cxn ang="0">
                  <a:pos x="120" y="165"/>
                </a:cxn>
                <a:cxn ang="0">
                  <a:pos x="124" y="196"/>
                </a:cxn>
                <a:cxn ang="0">
                  <a:pos x="126" y="228"/>
                </a:cxn>
                <a:cxn ang="0">
                  <a:pos x="120" y="264"/>
                </a:cxn>
                <a:cxn ang="0">
                  <a:pos x="109" y="302"/>
                </a:cxn>
                <a:cxn ang="0">
                  <a:pos x="92" y="342"/>
                </a:cxn>
                <a:cxn ang="0">
                  <a:pos x="67" y="386"/>
                </a:cxn>
                <a:cxn ang="0">
                  <a:pos x="39" y="436"/>
                </a:cxn>
                <a:cxn ang="0">
                  <a:pos x="21" y="482"/>
                </a:cxn>
                <a:cxn ang="0">
                  <a:pos x="10" y="525"/>
                </a:cxn>
                <a:cxn ang="0">
                  <a:pos x="6" y="566"/>
                </a:cxn>
                <a:cxn ang="0">
                  <a:pos x="6" y="605"/>
                </a:cxn>
                <a:cxn ang="0">
                  <a:pos x="8" y="641"/>
                </a:cxn>
                <a:cxn ang="0">
                  <a:pos x="12" y="673"/>
                </a:cxn>
                <a:cxn ang="0">
                  <a:pos x="14" y="704"/>
                </a:cxn>
                <a:cxn ang="0">
                  <a:pos x="41" y="688"/>
                </a:cxn>
                <a:cxn ang="0">
                  <a:pos x="39" y="680"/>
                </a:cxn>
                <a:cxn ang="0">
                  <a:pos x="36" y="657"/>
                </a:cxn>
                <a:cxn ang="0">
                  <a:pos x="33" y="622"/>
                </a:cxn>
                <a:cxn ang="0">
                  <a:pos x="35" y="575"/>
                </a:cxn>
                <a:cxn ang="0">
                  <a:pos x="41" y="519"/>
                </a:cxn>
                <a:cxn ang="0">
                  <a:pos x="58" y="455"/>
                </a:cxn>
                <a:cxn ang="0">
                  <a:pos x="86" y="386"/>
                </a:cxn>
                <a:cxn ang="0">
                  <a:pos x="129" y="313"/>
                </a:cxn>
                <a:cxn ang="0">
                  <a:pos x="143" y="279"/>
                </a:cxn>
                <a:cxn ang="0">
                  <a:pos x="149" y="235"/>
                </a:cxn>
                <a:cxn ang="0">
                  <a:pos x="144" y="184"/>
                </a:cxn>
                <a:cxn ang="0">
                  <a:pos x="131" y="134"/>
                </a:cxn>
                <a:cxn ang="0">
                  <a:pos x="109" y="85"/>
                </a:cxn>
                <a:cxn ang="0">
                  <a:pos x="81" y="44"/>
                </a:cxn>
                <a:cxn ang="0">
                  <a:pos x="44" y="14"/>
                </a:cxn>
                <a:cxn ang="0">
                  <a:pos x="0" y="0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2"/>
                </a:cxn>
                <a:cxn ang="0">
                  <a:pos x="0" y="132"/>
                </a:cxn>
                <a:cxn ang="0">
                  <a:pos x="0" y="0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</p:grpSp>
      <p:sp>
        <p:nvSpPr>
          <p:cNvPr id="53295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53296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68BDB-6D8B-47B9-BE4B-DA26CB9FA84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E73C4-0177-4EFE-BF3D-8B063284B85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2857500" y="285750"/>
            <a:ext cx="914400" cy="914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89AA8-DF07-4353-A4E6-9BAEF5BDEB8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C3732-1BC1-4EBC-AE1B-0AA36AB51AA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844CA-25CE-4202-8E9E-98955838988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66A12-1A70-4877-A183-2F0E7748A1E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57BE0-304C-4728-A5D5-D30402C53E1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801A2-A26C-4ECC-AB96-3C31BEC2055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1AD56-7B06-42AB-83F7-5BD5EBA5844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E43C0-DC7C-403F-A779-8E768CA7E08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E38A19-9A48-44B7-B909-103F3519587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35E62-BFEC-460F-96D6-1912542DA53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B639F-1878-4BA9-B6EF-A4583D6E8C1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EAA58-B1E6-49E7-9B0C-879E62B47A2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D4EAC-732F-40FD-8D84-57D99B8858A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8F4CB-DF58-40C8-B4AF-FA6E52650A2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3291-318D-49B3-8FBA-F791DF2610E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9A1F0-027F-4224-8034-A8DB2818288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06E52-0375-4C41-B18A-3D76B1D7AC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141E5-996A-46E2-8CA5-9AA9191802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3DE1C-6AE4-4646-8FD4-EF2CC0A1A60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4E11A-DC6B-4C01-BE35-6F5986132D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../../&#29289;&#29702;&#23398;&#19978;&#20876;&#30446;&#24405;.ppt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52227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/>
              <a:ahLst/>
              <a:cxnLst>
                <a:cxn ang="0">
                  <a:pos x="5" y="32"/>
                </a:cxn>
                <a:cxn ang="0">
                  <a:pos x="189" y="26"/>
                </a:cxn>
                <a:cxn ang="0">
                  <a:pos x="309" y="66"/>
                </a:cxn>
                <a:cxn ang="0">
                  <a:pos x="357" y="98"/>
                </a:cxn>
                <a:cxn ang="0">
                  <a:pos x="413" y="162"/>
                </a:cxn>
                <a:cxn ang="0">
                  <a:pos x="437" y="250"/>
                </a:cxn>
                <a:cxn ang="0">
                  <a:pos x="397" y="530"/>
                </a:cxn>
                <a:cxn ang="0">
                  <a:pos x="341" y="634"/>
                </a:cxn>
                <a:cxn ang="0">
                  <a:pos x="173" y="714"/>
                </a:cxn>
                <a:cxn ang="0">
                  <a:pos x="77" y="730"/>
                </a:cxn>
                <a:cxn ang="0">
                  <a:pos x="69" y="802"/>
                </a:cxn>
                <a:cxn ang="0">
                  <a:pos x="7" y="788"/>
                </a:cxn>
                <a:cxn ang="0">
                  <a:pos x="5" y="751"/>
                </a:cxn>
                <a:cxn ang="0">
                  <a:pos x="37" y="722"/>
                </a:cxn>
                <a:cxn ang="0">
                  <a:pos x="5" y="670"/>
                </a:cxn>
                <a:cxn ang="0">
                  <a:pos x="5" y="32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grpSp>
          <p:nvGrpSpPr>
            <p:cNvPr id="25615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52229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52230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52231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</p:grpSp>
        <p:sp>
          <p:nvSpPr>
            <p:cNvPr id="52232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/>
              <a:ahLst/>
              <a:cxnLst>
                <a:cxn ang="0">
                  <a:pos x="14" y="416"/>
                </a:cxn>
                <a:cxn ang="0">
                  <a:pos x="14" y="272"/>
                </a:cxn>
                <a:cxn ang="0">
                  <a:pos x="102" y="144"/>
                </a:cxn>
                <a:cxn ang="0">
                  <a:pos x="150" y="96"/>
                </a:cxn>
                <a:cxn ang="0">
                  <a:pos x="198" y="64"/>
                </a:cxn>
                <a:cxn ang="0">
                  <a:pos x="350" y="0"/>
                </a:cxn>
                <a:cxn ang="0">
                  <a:pos x="534" y="8"/>
                </a:cxn>
                <a:cxn ang="0">
                  <a:pos x="662" y="96"/>
                </a:cxn>
                <a:cxn ang="0">
                  <a:pos x="710" y="200"/>
                </a:cxn>
                <a:cxn ang="0">
                  <a:pos x="702" y="400"/>
                </a:cxn>
                <a:cxn ang="0">
                  <a:pos x="678" y="448"/>
                </a:cxn>
                <a:cxn ang="0">
                  <a:pos x="550" y="632"/>
                </a:cxn>
                <a:cxn ang="0">
                  <a:pos x="518" y="656"/>
                </a:cxn>
                <a:cxn ang="0">
                  <a:pos x="470" y="664"/>
                </a:cxn>
                <a:cxn ang="0">
                  <a:pos x="518" y="680"/>
                </a:cxn>
                <a:cxn ang="0">
                  <a:pos x="566" y="696"/>
                </a:cxn>
                <a:cxn ang="0">
                  <a:pos x="574" y="720"/>
                </a:cxn>
                <a:cxn ang="0">
                  <a:pos x="526" y="736"/>
                </a:cxn>
                <a:cxn ang="0">
                  <a:pos x="502" y="752"/>
                </a:cxn>
                <a:cxn ang="0">
                  <a:pos x="454" y="768"/>
                </a:cxn>
                <a:cxn ang="0">
                  <a:pos x="438" y="712"/>
                </a:cxn>
                <a:cxn ang="0">
                  <a:pos x="246" y="688"/>
                </a:cxn>
                <a:cxn ang="0">
                  <a:pos x="134" y="648"/>
                </a:cxn>
                <a:cxn ang="0">
                  <a:pos x="110" y="624"/>
                </a:cxn>
                <a:cxn ang="0">
                  <a:pos x="78" y="576"/>
                </a:cxn>
                <a:cxn ang="0">
                  <a:pos x="54" y="464"/>
                </a:cxn>
                <a:cxn ang="0">
                  <a:pos x="30" y="408"/>
                </a:cxn>
                <a:cxn ang="0">
                  <a:pos x="22" y="384"/>
                </a:cxn>
                <a:cxn ang="0">
                  <a:pos x="14" y="416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grpSp>
          <p:nvGrpSpPr>
            <p:cNvPr id="25617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52234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/>
                <a:ahLst/>
                <a:cxnLst>
                  <a:cxn ang="0">
                    <a:pos x="46" y="210"/>
                  </a:cxn>
                  <a:cxn ang="0">
                    <a:pos x="37" y="198"/>
                  </a:cxn>
                  <a:cxn ang="0">
                    <a:pos x="26" y="181"/>
                  </a:cxn>
                  <a:cxn ang="0">
                    <a:pos x="15" y="159"/>
                  </a:cxn>
                  <a:cxn ang="0">
                    <a:pos x="5" y="135"/>
                  </a:cxn>
                  <a:cxn ang="0">
                    <a:pos x="0" y="109"/>
                  </a:cxn>
                  <a:cxn ang="0">
                    <a:pos x="1" y="82"/>
                  </a:cxn>
                  <a:cxn ang="0">
                    <a:pos x="9" y="57"/>
                  </a:cxn>
                  <a:cxn ang="0">
                    <a:pos x="27" y="35"/>
                  </a:cxn>
                  <a:cxn ang="0">
                    <a:pos x="45" y="22"/>
                  </a:cxn>
                  <a:cxn ang="0">
                    <a:pos x="60" y="12"/>
                  </a:cxn>
                  <a:cxn ang="0">
                    <a:pos x="72" y="7"/>
                  </a:cxn>
                  <a:cxn ang="0">
                    <a:pos x="81" y="5"/>
                  </a:cxn>
                  <a:cxn ang="0">
                    <a:pos x="88" y="5"/>
                  </a:cxn>
                  <a:cxn ang="0">
                    <a:pos x="104" y="0"/>
                  </a:cxn>
                  <a:cxn ang="0">
                    <a:pos x="148" y="8"/>
                  </a:cxn>
                  <a:cxn ang="0">
                    <a:pos x="160" y="12"/>
                  </a:cxn>
                  <a:cxn ang="0">
                    <a:pos x="172" y="15"/>
                  </a:cxn>
                  <a:cxn ang="0">
                    <a:pos x="182" y="19"/>
                  </a:cxn>
                  <a:cxn ang="0">
                    <a:pos x="190" y="23"/>
                  </a:cxn>
                  <a:cxn ang="0">
                    <a:pos x="198" y="27"/>
                  </a:cxn>
                  <a:cxn ang="0">
                    <a:pos x="205" y="32"/>
                  </a:cxn>
                  <a:cxn ang="0">
                    <a:pos x="211" y="38"/>
                  </a:cxn>
                  <a:cxn ang="0">
                    <a:pos x="217" y="45"/>
                  </a:cxn>
                  <a:cxn ang="0">
                    <a:pos x="205" y="40"/>
                  </a:cxn>
                  <a:cxn ang="0">
                    <a:pos x="194" y="36"/>
                  </a:cxn>
                  <a:cxn ang="0">
                    <a:pos x="183" y="33"/>
                  </a:cxn>
                  <a:cxn ang="0">
                    <a:pos x="172" y="30"/>
                  </a:cxn>
                  <a:cxn ang="0">
                    <a:pos x="163" y="27"/>
                  </a:cxn>
                  <a:cxn ang="0">
                    <a:pos x="153" y="26"/>
                  </a:cxn>
                  <a:cxn ang="0">
                    <a:pos x="143" y="24"/>
                  </a:cxn>
                  <a:cxn ang="0">
                    <a:pos x="134" y="24"/>
                  </a:cxn>
                  <a:cxn ang="0">
                    <a:pos x="125" y="24"/>
                  </a:cxn>
                  <a:cxn ang="0">
                    <a:pos x="116" y="25"/>
                  </a:cxn>
                  <a:cxn ang="0">
                    <a:pos x="107" y="27"/>
                  </a:cxn>
                  <a:cxn ang="0">
                    <a:pos x="99" y="29"/>
                  </a:cxn>
                  <a:cxn ang="0">
                    <a:pos x="91" y="33"/>
                  </a:cxn>
                  <a:cxn ang="0">
                    <a:pos x="82" y="36"/>
                  </a:cxn>
                  <a:cxn ang="0">
                    <a:pos x="74" y="41"/>
                  </a:cxn>
                  <a:cxn ang="0">
                    <a:pos x="66" y="46"/>
                  </a:cxn>
                  <a:cxn ang="0">
                    <a:pos x="52" y="61"/>
                  </a:cxn>
                  <a:cxn ang="0">
                    <a:pos x="42" y="80"/>
                  </a:cxn>
                  <a:cxn ang="0">
                    <a:pos x="37" y="103"/>
                  </a:cxn>
                  <a:cxn ang="0">
                    <a:pos x="35" y="126"/>
                  </a:cxn>
                  <a:cxn ang="0">
                    <a:pos x="35" y="151"/>
                  </a:cxn>
                  <a:cxn ang="0">
                    <a:pos x="38" y="174"/>
                  </a:cxn>
                  <a:cxn ang="0">
                    <a:pos x="41" y="194"/>
                  </a:cxn>
                  <a:cxn ang="0">
                    <a:pos x="46" y="210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52235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12" y="2"/>
                  </a:cxn>
                  <a:cxn ang="0">
                    <a:pos x="118" y="8"/>
                  </a:cxn>
                  <a:cxn ang="0">
                    <a:pos x="127" y="18"/>
                  </a:cxn>
                  <a:cxn ang="0">
                    <a:pos x="137" y="33"/>
                  </a:cxn>
                  <a:cxn ang="0">
                    <a:pos x="145" y="52"/>
                  </a:cxn>
                  <a:cxn ang="0">
                    <a:pos x="150" y="76"/>
                  </a:cxn>
                  <a:cxn ang="0">
                    <a:pos x="150" y="105"/>
                  </a:cxn>
                  <a:cxn ang="0">
                    <a:pos x="144" y="139"/>
                  </a:cxn>
                  <a:cxn ang="0">
                    <a:pos x="140" y="149"/>
                  </a:cxn>
                  <a:cxn ang="0">
                    <a:pos x="136" y="157"/>
                  </a:cxn>
                  <a:cxn ang="0">
                    <a:pos x="131" y="165"/>
                  </a:cxn>
                  <a:cxn ang="0">
                    <a:pos x="125" y="173"/>
                  </a:cxn>
                  <a:cxn ang="0">
                    <a:pos x="117" y="180"/>
                  </a:cxn>
                  <a:cxn ang="0">
                    <a:pos x="110" y="185"/>
                  </a:cxn>
                  <a:cxn ang="0">
                    <a:pos x="102" y="191"/>
                  </a:cxn>
                  <a:cxn ang="0">
                    <a:pos x="92" y="195"/>
                  </a:cxn>
                  <a:cxn ang="0">
                    <a:pos x="82" y="197"/>
                  </a:cxn>
                  <a:cxn ang="0">
                    <a:pos x="72" y="200"/>
                  </a:cxn>
                  <a:cxn ang="0">
                    <a:pos x="61" y="201"/>
                  </a:cxn>
                  <a:cxn ang="0">
                    <a:pos x="49" y="201"/>
                  </a:cxn>
                  <a:cxn ang="0">
                    <a:pos x="37" y="200"/>
                  </a:cxn>
                  <a:cxn ang="0">
                    <a:pos x="25" y="197"/>
                  </a:cxn>
                  <a:cxn ang="0">
                    <a:pos x="12" y="193"/>
                  </a:cxn>
                  <a:cxn ang="0">
                    <a:pos x="0" y="188"/>
                  </a:cxn>
                  <a:cxn ang="0">
                    <a:pos x="11" y="195"/>
                  </a:cxn>
                  <a:cxn ang="0">
                    <a:pos x="22" y="200"/>
                  </a:cxn>
                  <a:cxn ang="0">
                    <a:pos x="33" y="205"/>
                  </a:cxn>
                  <a:cxn ang="0">
                    <a:pos x="43" y="208"/>
                  </a:cxn>
                  <a:cxn ang="0">
                    <a:pos x="53" y="211"/>
                  </a:cxn>
                  <a:cxn ang="0">
                    <a:pos x="63" y="212"/>
                  </a:cxn>
                  <a:cxn ang="0">
                    <a:pos x="73" y="213"/>
                  </a:cxn>
                  <a:cxn ang="0">
                    <a:pos x="83" y="213"/>
                  </a:cxn>
                  <a:cxn ang="0">
                    <a:pos x="91" y="212"/>
                  </a:cxn>
                  <a:cxn ang="0">
                    <a:pos x="100" y="210"/>
                  </a:cxn>
                  <a:cxn ang="0">
                    <a:pos x="108" y="208"/>
                  </a:cxn>
                  <a:cxn ang="0">
                    <a:pos x="116" y="206"/>
                  </a:cxn>
                  <a:cxn ang="0">
                    <a:pos x="123" y="203"/>
                  </a:cxn>
                  <a:cxn ang="0">
                    <a:pos x="130" y="199"/>
                  </a:cxn>
                  <a:cxn ang="0">
                    <a:pos x="136" y="195"/>
                  </a:cxn>
                  <a:cxn ang="0">
                    <a:pos x="142" y="191"/>
                  </a:cxn>
                  <a:cxn ang="0">
                    <a:pos x="158" y="176"/>
                  </a:cxn>
                  <a:cxn ang="0">
                    <a:pos x="169" y="161"/>
                  </a:cxn>
                  <a:cxn ang="0">
                    <a:pos x="176" y="144"/>
                  </a:cxn>
                  <a:cxn ang="0">
                    <a:pos x="179" y="128"/>
                  </a:cxn>
                  <a:cxn ang="0">
                    <a:pos x="181" y="111"/>
                  </a:cxn>
                  <a:cxn ang="0">
                    <a:pos x="181" y="95"/>
                  </a:cxn>
                  <a:cxn ang="0">
                    <a:pos x="182" y="79"/>
                  </a:cxn>
                  <a:cxn ang="0">
                    <a:pos x="173" y="46"/>
                  </a:cxn>
                  <a:cxn ang="0">
                    <a:pos x="156" y="21"/>
                  </a:cxn>
                  <a:cxn ang="0">
                    <a:pos x="151" y="18"/>
                  </a:cxn>
                  <a:cxn ang="0">
                    <a:pos x="147" y="15"/>
                  </a:cxn>
                  <a:cxn ang="0">
                    <a:pos x="142" y="13"/>
                  </a:cxn>
                  <a:cxn ang="0">
                    <a:pos x="138" y="11"/>
                  </a:cxn>
                  <a:cxn ang="0">
                    <a:pos x="132" y="9"/>
                  </a:cxn>
                  <a:cxn ang="0">
                    <a:pos x="126" y="6"/>
                  </a:cxn>
                  <a:cxn ang="0">
                    <a:pos x="119" y="3"/>
                  </a:cxn>
                  <a:cxn ang="0">
                    <a:pos x="109" y="0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52236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105" y="9"/>
                  </a:cxn>
                  <a:cxn ang="0">
                    <a:pos x="115" y="27"/>
                  </a:cxn>
                  <a:cxn ang="0">
                    <a:pos x="123" y="50"/>
                  </a:cxn>
                  <a:cxn ang="0">
                    <a:pos x="128" y="78"/>
                  </a:cxn>
                  <a:cxn ang="0">
                    <a:pos x="127" y="111"/>
                  </a:cxn>
                  <a:cxn ang="0">
                    <a:pos x="116" y="145"/>
                  </a:cxn>
                  <a:cxn ang="0">
                    <a:pos x="94" y="181"/>
                  </a:cxn>
                  <a:cxn ang="0">
                    <a:pos x="60" y="217"/>
                  </a:cxn>
                  <a:cxn ang="0">
                    <a:pos x="49" y="213"/>
                  </a:cxn>
                  <a:cxn ang="0">
                    <a:pos x="38" y="210"/>
                  </a:cxn>
                  <a:cxn ang="0">
                    <a:pos x="26" y="205"/>
                  </a:cxn>
                  <a:cxn ang="0">
                    <a:pos x="16" y="201"/>
                  </a:cxn>
                  <a:cxn ang="0">
                    <a:pos x="8" y="196"/>
                  </a:cxn>
                  <a:cxn ang="0">
                    <a:pos x="2" y="190"/>
                  </a:cxn>
                  <a:cxn ang="0">
                    <a:pos x="0" y="183"/>
                  </a:cxn>
                  <a:cxn ang="0">
                    <a:pos x="1" y="178"/>
                  </a:cxn>
                  <a:cxn ang="0">
                    <a:pos x="13" y="171"/>
                  </a:cxn>
                  <a:cxn ang="0">
                    <a:pos x="29" y="161"/>
                  </a:cxn>
                  <a:cxn ang="0">
                    <a:pos x="46" y="150"/>
                  </a:cxn>
                  <a:cxn ang="0">
                    <a:pos x="63" y="134"/>
                  </a:cxn>
                  <a:cxn ang="0">
                    <a:pos x="79" y="112"/>
                  </a:cxn>
                  <a:cxn ang="0">
                    <a:pos x="91" y="83"/>
                  </a:cxn>
                  <a:cxn ang="0">
                    <a:pos x="97" y="46"/>
                  </a:cxn>
                  <a:cxn ang="0">
                    <a:pos x="94" y="0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52237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0" y="25"/>
                  </a:cxn>
                  <a:cxn ang="0">
                    <a:pos x="3" y="26"/>
                  </a:cxn>
                  <a:cxn ang="0">
                    <a:pos x="14" y="29"/>
                  </a:cxn>
                  <a:cxn ang="0">
                    <a:pos x="29" y="36"/>
                  </a:cxn>
                  <a:cxn ang="0">
                    <a:pos x="46" y="47"/>
                  </a:cxn>
                  <a:cxn ang="0">
                    <a:pos x="66" y="62"/>
                  </a:cxn>
                  <a:cxn ang="0">
                    <a:pos x="84" y="80"/>
                  </a:cxn>
                  <a:cxn ang="0">
                    <a:pos x="102" y="103"/>
                  </a:cxn>
                  <a:cxn ang="0">
                    <a:pos x="116" y="132"/>
                  </a:cxn>
                  <a:cxn ang="0">
                    <a:pos x="117" y="120"/>
                  </a:cxn>
                  <a:cxn ang="0">
                    <a:pos x="115" y="107"/>
                  </a:cxn>
                  <a:cxn ang="0">
                    <a:pos x="108" y="90"/>
                  </a:cxn>
                  <a:cxn ang="0">
                    <a:pos x="99" y="74"/>
                  </a:cxn>
                  <a:cxn ang="0">
                    <a:pos x="89" y="58"/>
                  </a:cxn>
                  <a:cxn ang="0">
                    <a:pos x="78" y="45"/>
                  </a:cxn>
                  <a:cxn ang="0">
                    <a:pos x="67" y="36"/>
                  </a:cxn>
                  <a:cxn ang="0">
                    <a:pos x="58" y="32"/>
                  </a:cxn>
                  <a:cxn ang="0">
                    <a:pos x="69" y="29"/>
                  </a:cxn>
                  <a:cxn ang="0">
                    <a:pos x="79" y="28"/>
                  </a:cxn>
                  <a:cxn ang="0">
                    <a:pos x="89" y="26"/>
                  </a:cxn>
                  <a:cxn ang="0">
                    <a:pos x="98" y="25"/>
                  </a:cxn>
                  <a:cxn ang="0">
                    <a:pos x="105" y="24"/>
                  </a:cxn>
                  <a:cxn ang="0">
                    <a:pos x="109" y="22"/>
                  </a:cxn>
                  <a:cxn ang="0">
                    <a:pos x="113" y="21"/>
                  </a:cxn>
                  <a:cxn ang="0">
                    <a:pos x="114" y="21"/>
                  </a:cxn>
                  <a:cxn ang="0">
                    <a:pos x="75" y="0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52238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3" y="0"/>
                  </a:cxn>
                  <a:cxn ang="0">
                    <a:pos x="16" y="4"/>
                  </a:cxn>
                  <a:cxn ang="0">
                    <a:pos x="9" y="9"/>
                  </a:cxn>
                  <a:cxn ang="0">
                    <a:pos x="4" y="19"/>
                  </a:cxn>
                  <a:cxn ang="0">
                    <a:pos x="1" y="30"/>
                  </a:cxn>
                  <a:cxn ang="0">
                    <a:pos x="0" y="44"/>
                  </a:cxn>
                  <a:cxn ang="0">
                    <a:pos x="3" y="60"/>
                  </a:cxn>
                  <a:cxn ang="0">
                    <a:pos x="11" y="77"/>
                  </a:cxn>
                  <a:cxn ang="0">
                    <a:pos x="15" y="53"/>
                  </a:cxn>
                  <a:cxn ang="0">
                    <a:pos x="19" y="37"/>
                  </a:cxn>
                  <a:cxn ang="0">
                    <a:pos x="23" y="22"/>
                  </a:cxn>
                  <a:cxn ang="0">
                    <a:pos x="29" y="0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grpSp>
            <p:nvGrpSpPr>
              <p:cNvPr id="25649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52240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>
                    <a:cxn ang="0">
                      <a:pos x="12" y="44"/>
                    </a:cxn>
                    <a:cxn ang="0">
                      <a:pos x="6" y="72"/>
                    </a:cxn>
                    <a:cxn ang="0">
                      <a:pos x="3" y="99"/>
                    </a:cxn>
                    <a:cxn ang="0">
                      <a:pos x="0" y="125"/>
                    </a:cxn>
                    <a:cxn ang="0">
                      <a:pos x="0" y="151"/>
                    </a:cxn>
                    <a:cxn ang="0">
                      <a:pos x="3" y="180"/>
                    </a:cxn>
                    <a:cxn ang="0">
                      <a:pos x="7" y="211"/>
                    </a:cxn>
                    <a:cxn ang="0">
                      <a:pos x="16" y="247"/>
                    </a:cxn>
                    <a:cxn ang="0">
                      <a:pos x="29" y="287"/>
                    </a:cxn>
                    <a:cxn ang="0">
                      <a:pos x="43" y="325"/>
                    </a:cxn>
                    <a:cxn ang="0">
                      <a:pos x="61" y="364"/>
                    </a:cxn>
                    <a:cxn ang="0">
                      <a:pos x="83" y="406"/>
                    </a:cxn>
                    <a:cxn ang="0">
                      <a:pos x="106" y="446"/>
                    </a:cxn>
                    <a:cxn ang="0">
                      <a:pos x="132" y="483"/>
                    </a:cxn>
                    <a:cxn ang="0">
                      <a:pos x="157" y="516"/>
                    </a:cxn>
                    <a:cxn ang="0">
                      <a:pos x="182" y="544"/>
                    </a:cxn>
                    <a:cxn ang="0">
                      <a:pos x="207" y="564"/>
                    </a:cxn>
                    <a:cxn ang="0">
                      <a:pos x="160" y="501"/>
                    </a:cxn>
                    <a:cxn ang="0">
                      <a:pos x="127" y="448"/>
                    </a:cxn>
                    <a:cxn ang="0">
                      <a:pos x="103" y="405"/>
                    </a:cxn>
                    <a:cxn ang="0">
                      <a:pos x="87" y="368"/>
                    </a:cxn>
                    <a:cxn ang="0">
                      <a:pos x="75" y="337"/>
                    </a:cxn>
                    <a:cxn ang="0">
                      <a:pos x="68" y="309"/>
                    </a:cxn>
                    <a:cxn ang="0">
                      <a:pos x="63" y="285"/>
                    </a:cxn>
                    <a:cxn ang="0">
                      <a:pos x="56" y="261"/>
                    </a:cxn>
                    <a:cxn ang="0">
                      <a:pos x="44" y="205"/>
                    </a:cxn>
                    <a:cxn ang="0">
                      <a:pos x="41" y="140"/>
                    </a:cxn>
                    <a:cxn ang="0">
                      <a:pos x="43" y="68"/>
                    </a:cxn>
                    <a:cxn ang="0">
                      <a:pos x="50" y="0"/>
                    </a:cxn>
                    <a:cxn ang="0">
                      <a:pos x="12" y="44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latin typeface="Times New Roman" charset="0"/>
                    <a:ea typeface="宋体" charset="-122"/>
                  </a:endParaRPr>
                </a:p>
              </p:txBody>
            </p:sp>
            <p:sp>
              <p:nvSpPr>
                <p:cNvPr id="52241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14" y="55"/>
                    </a:cxn>
                    <a:cxn ang="0">
                      <a:pos x="22" y="101"/>
                    </a:cxn>
                    <a:cxn ang="0">
                      <a:pos x="24" y="159"/>
                    </a:cxn>
                    <a:cxn ang="0">
                      <a:pos x="19" y="232"/>
                    </a:cxn>
                    <a:cxn ang="0">
                      <a:pos x="45" y="217"/>
                    </a:cxn>
                    <a:cxn ang="0">
                      <a:pos x="47" y="178"/>
                    </a:cxn>
                    <a:cxn ang="0">
                      <a:pos x="47" y="140"/>
                    </a:cxn>
                    <a:cxn ang="0">
                      <a:pos x="45" y="103"/>
                    </a:cxn>
                    <a:cxn ang="0">
                      <a:pos x="41" y="71"/>
                    </a:cxn>
                    <a:cxn ang="0">
                      <a:pos x="36" y="52"/>
                    </a:cxn>
                    <a:cxn ang="0">
                      <a:pos x="29" y="34"/>
                    </a:cxn>
                    <a:cxn ang="0">
                      <a:pos x="22" y="17"/>
                    </a:cxn>
                    <a:cxn ang="0">
                      <a:pos x="13" y="0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latin typeface="Times New Roman" charset="0"/>
                    <a:ea typeface="宋体" charset="-122"/>
                  </a:endParaRPr>
                </a:p>
              </p:txBody>
            </p:sp>
            <p:sp>
              <p:nvSpPr>
                <p:cNvPr id="52242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85" y="1723"/>
                  <a:ext cx="60" cy="27"/>
                </a:xfrm>
                <a:custGeom>
                  <a:avLst/>
                  <a:gdLst/>
                  <a:ahLst/>
                  <a:cxnLst>
                    <a:cxn ang="0">
                      <a:pos x="87" y="22"/>
                    </a:cxn>
                    <a:cxn ang="0">
                      <a:pos x="77" y="17"/>
                    </a:cxn>
                    <a:cxn ang="0">
                      <a:pos x="68" y="12"/>
                    </a:cxn>
                    <a:cxn ang="0">
                      <a:pos x="58" y="7"/>
                    </a:cxn>
                    <a:cxn ang="0">
                      <a:pos x="47" y="5"/>
                    </a:cxn>
                    <a:cxn ang="0">
                      <a:pos x="37" y="3"/>
                    </a:cxn>
                    <a:cxn ang="0">
                      <a:pos x="26" y="2"/>
                    </a:cxn>
                    <a:cxn ang="0">
                      <a:pos x="13" y="0"/>
                    </a:cxn>
                    <a:cxn ang="0">
                      <a:pos x="0" y="2"/>
                    </a:cxn>
                    <a:cxn ang="0">
                      <a:pos x="6" y="6"/>
                    </a:cxn>
                    <a:cxn ang="0">
                      <a:pos x="14" y="10"/>
                    </a:cxn>
                    <a:cxn ang="0">
                      <a:pos x="22" y="14"/>
                    </a:cxn>
                    <a:cxn ang="0">
                      <a:pos x="33" y="18"/>
                    </a:cxn>
                    <a:cxn ang="0">
                      <a:pos x="42" y="22"/>
                    </a:cxn>
                    <a:cxn ang="0">
                      <a:pos x="52" y="27"/>
                    </a:cxn>
                    <a:cxn ang="0">
                      <a:pos x="64" y="33"/>
                    </a:cxn>
                    <a:cxn ang="0">
                      <a:pos x="74" y="40"/>
                    </a:cxn>
                    <a:cxn ang="0">
                      <a:pos x="87" y="22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latin typeface="Times New Roman" charset="0"/>
                    <a:ea typeface="宋体" charset="-122"/>
                  </a:endParaRPr>
                </a:p>
              </p:txBody>
            </p:sp>
          </p:grpSp>
        </p:grpSp>
        <p:grpSp>
          <p:nvGrpSpPr>
            <p:cNvPr id="25618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52244" name="Freeform 20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52245" name="Freeform 21"/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52246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</p:grpSp>
        <p:grpSp>
          <p:nvGrpSpPr>
            <p:cNvPr id="25619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52248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52249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52250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</p:grpSp>
        <p:grpSp>
          <p:nvGrpSpPr>
            <p:cNvPr id="25620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52252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52253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  <p:sp>
            <p:nvSpPr>
              <p:cNvPr id="52254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Times New Roman" charset="0"/>
                  <a:ea typeface="宋体" charset="-122"/>
                </a:endParaRPr>
              </a:p>
            </p:txBody>
          </p:sp>
        </p:grpSp>
        <p:sp>
          <p:nvSpPr>
            <p:cNvPr id="52255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/>
              <a:ahLst/>
              <a:cxnLst>
                <a:cxn ang="0">
                  <a:pos x="1" y="392"/>
                </a:cxn>
                <a:cxn ang="0">
                  <a:pos x="3" y="252"/>
                </a:cxn>
                <a:cxn ang="0">
                  <a:pos x="21" y="210"/>
                </a:cxn>
                <a:cxn ang="0">
                  <a:pos x="29" y="182"/>
                </a:cxn>
                <a:cxn ang="0">
                  <a:pos x="39" y="154"/>
                </a:cxn>
                <a:cxn ang="0">
                  <a:pos x="51" y="138"/>
                </a:cxn>
                <a:cxn ang="0">
                  <a:pos x="111" y="74"/>
                </a:cxn>
                <a:cxn ang="0">
                  <a:pos x="169" y="30"/>
                </a:cxn>
                <a:cxn ang="0">
                  <a:pos x="225" y="10"/>
                </a:cxn>
                <a:cxn ang="0">
                  <a:pos x="249" y="4"/>
                </a:cxn>
                <a:cxn ang="0">
                  <a:pos x="265" y="0"/>
                </a:cxn>
                <a:cxn ang="0">
                  <a:pos x="357" y="2"/>
                </a:cxn>
                <a:cxn ang="0">
                  <a:pos x="385" y="6"/>
                </a:cxn>
                <a:cxn ang="0">
                  <a:pos x="489" y="40"/>
                </a:cxn>
                <a:cxn ang="0">
                  <a:pos x="619" y="128"/>
                </a:cxn>
                <a:cxn ang="0">
                  <a:pos x="653" y="178"/>
                </a:cxn>
                <a:cxn ang="0">
                  <a:pos x="693" y="322"/>
                </a:cxn>
                <a:cxn ang="0">
                  <a:pos x="687" y="434"/>
                </a:cxn>
                <a:cxn ang="0">
                  <a:pos x="665" y="538"/>
                </a:cxn>
                <a:cxn ang="0">
                  <a:pos x="639" y="564"/>
                </a:cxn>
                <a:cxn ang="0">
                  <a:pos x="631" y="580"/>
                </a:cxn>
                <a:cxn ang="0">
                  <a:pos x="607" y="588"/>
                </a:cxn>
                <a:cxn ang="0">
                  <a:pos x="473" y="664"/>
                </a:cxn>
                <a:cxn ang="0">
                  <a:pos x="449" y="678"/>
                </a:cxn>
                <a:cxn ang="0">
                  <a:pos x="405" y="684"/>
                </a:cxn>
                <a:cxn ang="0">
                  <a:pos x="375" y="690"/>
                </a:cxn>
                <a:cxn ang="0">
                  <a:pos x="267" y="684"/>
                </a:cxn>
                <a:cxn ang="0">
                  <a:pos x="259" y="722"/>
                </a:cxn>
                <a:cxn ang="0">
                  <a:pos x="241" y="756"/>
                </a:cxn>
                <a:cxn ang="0">
                  <a:pos x="185" y="728"/>
                </a:cxn>
                <a:cxn ang="0">
                  <a:pos x="163" y="720"/>
                </a:cxn>
                <a:cxn ang="0">
                  <a:pos x="151" y="716"/>
                </a:cxn>
                <a:cxn ang="0">
                  <a:pos x="195" y="674"/>
                </a:cxn>
                <a:cxn ang="0">
                  <a:pos x="211" y="644"/>
                </a:cxn>
                <a:cxn ang="0">
                  <a:pos x="209" y="626"/>
                </a:cxn>
                <a:cxn ang="0">
                  <a:pos x="195" y="620"/>
                </a:cxn>
                <a:cxn ang="0">
                  <a:pos x="165" y="596"/>
                </a:cxn>
                <a:cxn ang="0">
                  <a:pos x="99" y="534"/>
                </a:cxn>
                <a:cxn ang="0">
                  <a:pos x="61" y="506"/>
                </a:cxn>
                <a:cxn ang="0">
                  <a:pos x="23" y="470"/>
                </a:cxn>
                <a:cxn ang="0">
                  <a:pos x="7" y="434"/>
                </a:cxn>
                <a:cxn ang="0">
                  <a:pos x="5" y="396"/>
                </a:cxn>
                <a:cxn ang="0">
                  <a:pos x="1" y="392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52256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52257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52258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8"/>
                </a:cxn>
                <a:cxn ang="0">
                  <a:pos x="15" y="19"/>
                </a:cxn>
                <a:cxn ang="0">
                  <a:pos x="26" y="33"/>
                </a:cxn>
                <a:cxn ang="0">
                  <a:pos x="38" y="51"/>
                </a:cxn>
                <a:cxn ang="0">
                  <a:pos x="54" y="72"/>
                </a:cxn>
                <a:cxn ang="0">
                  <a:pos x="67" y="94"/>
                </a:cxn>
                <a:cxn ang="0">
                  <a:pos x="79" y="119"/>
                </a:cxn>
                <a:cxn ang="0">
                  <a:pos x="87" y="146"/>
                </a:cxn>
                <a:cxn ang="0">
                  <a:pos x="94" y="175"/>
                </a:cxn>
                <a:cxn ang="0">
                  <a:pos x="91" y="209"/>
                </a:cxn>
                <a:cxn ang="0">
                  <a:pos x="118" y="209"/>
                </a:cxn>
                <a:cxn ang="0">
                  <a:pos x="117" y="177"/>
                </a:cxn>
                <a:cxn ang="0">
                  <a:pos x="104" y="119"/>
                </a:cxn>
                <a:cxn ang="0">
                  <a:pos x="82" y="69"/>
                </a:cxn>
                <a:cxn ang="0">
                  <a:pos x="47" y="27"/>
                </a:cxn>
                <a:cxn ang="0">
                  <a:pos x="0" y="0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52259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30" y="128"/>
                </a:cxn>
                <a:cxn ang="0">
                  <a:pos x="125" y="126"/>
                </a:cxn>
                <a:cxn ang="0">
                  <a:pos x="111" y="121"/>
                </a:cxn>
                <a:cxn ang="0">
                  <a:pos x="92" y="111"/>
                </a:cxn>
                <a:cxn ang="0">
                  <a:pos x="68" y="103"/>
                </a:cxn>
                <a:cxn ang="0">
                  <a:pos x="41" y="94"/>
                </a:cxn>
                <a:cxn ang="0">
                  <a:pos x="19" y="90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12" y="70"/>
                </a:cxn>
                <a:cxn ang="0">
                  <a:pos x="24" y="66"/>
                </a:cxn>
                <a:cxn ang="0">
                  <a:pos x="38" y="66"/>
                </a:cxn>
                <a:cxn ang="0">
                  <a:pos x="51" y="67"/>
                </a:cxn>
                <a:cxn ang="0">
                  <a:pos x="65" y="70"/>
                </a:cxn>
                <a:cxn ang="0">
                  <a:pos x="78" y="78"/>
                </a:cxn>
                <a:cxn ang="0">
                  <a:pos x="81" y="74"/>
                </a:cxn>
                <a:cxn ang="0">
                  <a:pos x="81" y="58"/>
                </a:cxn>
                <a:cxn ang="0">
                  <a:pos x="82" y="37"/>
                </a:cxn>
                <a:cxn ang="0">
                  <a:pos x="82" y="29"/>
                </a:cxn>
                <a:cxn ang="0">
                  <a:pos x="80" y="29"/>
                </a:cxn>
                <a:cxn ang="0">
                  <a:pos x="77" y="27"/>
                </a:cxn>
                <a:cxn ang="0">
                  <a:pos x="76" y="22"/>
                </a:cxn>
                <a:cxn ang="0">
                  <a:pos x="75" y="19"/>
                </a:cxn>
                <a:cxn ang="0">
                  <a:pos x="76" y="15"/>
                </a:cxn>
                <a:cxn ang="0">
                  <a:pos x="79" y="10"/>
                </a:cxn>
                <a:cxn ang="0">
                  <a:pos x="89" y="6"/>
                </a:cxn>
                <a:cxn ang="0">
                  <a:pos x="103" y="0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52260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5" y="37"/>
                </a:cxn>
                <a:cxn ang="0">
                  <a:pos x="0" y="59"/>
                </a:cxn>
                <a:cxn ang="0">
                  <a:pos x="0" y="86"/>
                </a:cxn>
                <a:cxn ang="0">
                  <a:pos x="8" y="82"/>
                </a:cxn>
                <a:cxn ang="0">
                  <a:pos x="20" y="73"/>
                </a:cxn>
                <a:cxn ang="0">
                  <a:pos x="33" y="63"/>
                </a:cxn>
                <a:cxn ang="0">
                  <a:pos x="42" y="51"/>
                </a:cxn>
                <a:cxn ang="0">
                  <a:pos x="47" y="36"/>
                </a:cxn>
                <a:cxn ang="0">
                  <a:pos x="46" y="19"/>
                </a:cxn>
                <a:cxn ang="0">
                  <a:pos x="37" y="0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52261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1" y="4"/>
                </a:cxn>
                <a:cxn ang="0">
                  <a:pos x="101" y="0"/>
                </a:cxn>
                <a:cxn ang="0">
                  <a:pos x="170" y="4"/>
                </a:cxn>
                <a:cxn ang="0">
                  <a:pos x="248" y="21"/>
                </a:cxn>
                <a:cxn ang="0">
                  <a:pos x="323" y="50"/>
                </a:cxn>
                <a:cxn ang="0">
                  <a:pos x="382" y="90"/>
                </a:cxn>
                <a:cxn ang="0">
                  <a:pos x="428" y="141"/>
                </a:cxn>
                <a:cxn ang="0">
                  <a:pos x="463" y="199"/>
                </a:cxn>
                <a:cxn ang="0">
                  <a:pos x="485" y="262"/>
                </a:cxn>
                <a:cxn ang="0">
                  <a:pos x="496" y="327"/>
                </a:cxn>
                <a:cxn ang="0">
                  <a:pos x="497" y="396"/>
                </a:cxn>
                <a:cxn ang="0">
                  <a:pos x="487" y="462"/>
                </a:cxn>
                <a:cxn ang="0">
                  <a:pos x="470" y="527"/>
                </a:cxn>
                <a:cxn ang="0">
                  <a:pos x="443" y="586"/>
                </a:cxn>
                <a:cxn ang="0">
                  <a:pos x="406" y="639"/>
                </a:cxn>
                <a:cxn ang="0">
                  <a:pos x="364" y="683"/>
                </a:cxn>
                <a:cxn ang="0">
                  <a:pos x="315" y="715"/>
                </a:cxn>
                <a:cxn ang="0">
                  <a:pos x="259" y="736"/>
                </a:cxn>
                <a:cxn ang="0">
                  <a:pos x="198" y="740"/>
                </a:cxn>
                <a:cxn ang="0">
                  <a:pos x="131" y="727"/>
                </a:cxn>
                <a:cxn ang="0">
                  <a:pos x="167" y="728"/>
                </a:cxn>
                <a:cxn ang="0">
                  <a:pos x="204" y="718"/>
                </a:cxn>
                <a:cxn ang="0">
                  <a:pos x="238" y="700"/>
                </a:cxn>
                <a:cxn ang="0">
                  <a:pos x="272" y="670"/>
                </a:cxn>
                <a:cxn ang="0">
                  <a:pos x="304" y="635"/>
                </a:cxn>
                <a:cxn ang="0">
                  <a:pos x="333" y="594"/>
                </a:cxn>
                <a:cxn ang="0">
                  <a:pos x="358" y="549"/>
                </a:cxn>
                <a:cxn ang="0">
                  <a:pos x="381" y="500"/>
                </a:cxn>
                <a:cxn ang="0">
                  <a:pos x="396" y="449"/>
                </a:cxn>
                <a:cxn ang="0">
                  <a:pos x="408" y="397"/>
                </a:cxn>
                <a:cxn ang="0">
                  <a:pos x="414" y="346"/>
                </a:cxn>
                <a:cxn ang="0">
                  <a:pos x="412" y="296"/>
                </a:cxn>
                <a:cxn ang="0">
                  <a:pos x="402" y="251"/>
                </a:cxn>
                <a:cxn ang="0">
                  <a:pos x="384" y="208"/>
                </a:cxn>
                <a:cxn ang="0">
                  <a:pos x="357" y="172"/>
                </a:cxn>
                <a:cxn ang="0">
                  <a:pos x="320" y="142"/>
                </a:cxn>
                <a:cxn ang="0">
                  <a:pos x="260" y="107"/>
                </a:cxn>
                <a:cxn ang="0">
                  <a:pos x="203" y="82"/>
                </a:cxn>
                <a:cxn ang="0">
                  <a:pos x="154" y="65"/>
                </a:cxn>
                <a:cxn ang="0">
                  <a:pos x="108" y="56"/>
                </a:cxn>
                <a:cxn ang="0">
                  <a:pos x="68" y="55"/>
                </a:cxn>
                <a:cxn ang="0">
                  <a:pos x="32" y="61"/>
                </a:cxn>
                <a:cxn ang="0">
                  <a:pos x="0" y="70"/>
                </a:cxn>
                <a:cxn ang="0">
                  <a:pos x="0" y="13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52262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52263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52264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52265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52266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52267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69" y="9"/>
                </a:cxn>
                <a:cxn ang="0">
                  <a:pos x="277" y="22"/>
                </a:cxn>
                <a:cxn ang="0">
                  <a:pos x="286" y="39"/>
                </a:cxn>
                <a:cxn ang="0">
                  <a:pos x="297" y="58"/>
                </a:cxn>
                <a:cxn ang="0">
                  <a:pos x="309" y="83"/>
                </a:cxn>
                <a:cxn ang="0">
                  <a:pos x="319" y="108"/>
                </a:cxn>
                <a:cxn ang="0">
                  <a:pos x="329" y="136"/>
                </a:cxn>
                <a:cxn ang="0">
                  <a:pos x="333" y="163"/>
                </a:cxn>
                <a:cxn ang="0">
                  <a:pos x="336" y="193"/>
                </a:cxn>
                <a:cxn ang="0">
                  <a:pos x="332" y="223"/>
                </a:cxn>
                <a:cxn ang="0">
                  <a:pos x="323" y="255"/>
                </a:cxn>
                <a:cxn ang="0">
                  <a:pos x="310" y="285"/>
                </a:cxn>
                <a:cxn ang="0">
                  <a:pos x="287" y="315"/>
                </a:cxn>
                <a:cxn ang="0">
                  <a:pos x="257" y="343"/>
                </a:cxn>
                <a:cxn ang="0">
                  <a:pos x="218" y="370"/>
                </a:cxn>
                <a:cxn ang="0">
                  <a:pos x="167" y="396"/>
                </a:cxn>
                <a:cxn ang="0">
                  <a:pos x="111" y="425"/>
                </a:cxn>
                <a:cxn ang="0">
                  <a:pos x="69" y="457"/>
                </a:cxn>
                <a:cxn ang="0">
                  <a:pos x="35" y="490"/>
                </a:cxn>
                <a:cxn ang="0">
                  <a:pos x="12" y="526"/>
                </a:cxn>
                <a:cxn ang="0">
                  <a:pos x="0" y="553"/>
                </a:cxn>
                <a:cxn ang="0">
                  <a:pos x="0" y="650"/>
                </a:cxn>
                <a:cxn ang="0">
                  <a:pos x="6" y="628"/>
                </a:cxn>
                <a:cxn ang="0">
                  <a:pos x="19" y="594"/>
                </a:cxn>
                <a:cxn ang="0">
                  <a:pos x="43" y="551"/>
                </a:cxn>
                <a:cxn ang="0">
                  <a:pos x="76" y="503"/>
                </a:cxn>
                <a:cxn ang="0">
                  <a:pos x="125" y="454"/>
                </a:cxn>
                <a:cxn ang="0">
                  <a:pos x="190" y="408"/>
                </a:cxn>
                <a:cxn ang="0">
                  <a:pos x="275" y="365"/>
                </a:cxn>
                <a:cxn ang="0">
                  <a:pos x="308" y="342"/>
                </a:cxn>
                <a:cxn ang="0">
                  <a:pos x="335" y="305"/>
                </a:cxn>
                <a:cxn ang="0">
                  <a:pos x="352" y="255"/>
                </a:cxn>
                <a:cxn ang="0">
                  <a:pos x="360" y="201"/>
                </a:cxn>
                <a:cxn ang="0">
                  <a:pos x="356" y="144"/>
                </a:cxn>
                <a:cxn ang="0">
                  <a:pos x="341" y="88"/>
                </a:cxn>
                <a:cxn ang="0">
                  <a:pos x="311" y="39"/>
                </a:cxn>
                <a:cxn ang="0">
                  <a:pos x="264" y="0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52268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/>
              <a:ahLst/>
              <a:cxnLst>
                <a:cxn ang="0">
                  <a:pos x="16" y="370"/>
                </a:cxn>
                <a:cxn ang="0">
                  <a:pos x="6" y="341"/>
                </a:cxn>
                <a:cxn ang="0">
                  <a:pos x="0" y="289"/>
                </a:cxn>
                <a:cxn ang="0">
                  <a:pos x="4" y="222"/>
                </a:cxn>
                <a:cxn ang="0">
                  <a:pos x="25" y="151"/>
                </a:cxn>
                <a:cxn ang="0">
                  <a:pos x="69" y="84"/>
                </a:cxn>
                <a:cxn ang="0">
                  <a:pos x="142" y="31"/>
                </a:cxn>
                <a:cxn ang="0">
                  <a:pos x="247" y="2"/>
                </a:cxn>
                <a:cxn ang="0">
                  <a:pos x="380" y="9"/>
                </a:cxn>
                <a:cxn ang="0">
                  <a:pos x="484" y="68"/>
                </a:cxn>
                <a:cxn ang="0">
                  <a:pos x="554" y="165"/>
                </a:cxn>
                <a:cxn ang="0">
                  <a:pos x="591" y="284"/>
                </a:cxn>
                <a:cxn ang="0">
                  <a:pos x="595" y="409"/>
                </a:cxn>
                <a:cxn ang="0">
                  <a:pos x="566" y="525"/>
                </a:cxn>
                <a:cxn ang="0">
                  <a:pos x="507" y="615"/>
                </a:cxn>
                <a:cxn ang="0">
                  <a:pos x="417" y="663"/>
                </a:cxn>
                <a:cxn ang="0">
                  <a:pos x="389" y="659"/>
                </a:cxn>
                <a:cxn ang="0">
                  <a:pos x="441" y="617"/>
                </a:cxn>
                <a:cxn ang="0">
                  <a:pos x="482" y="544"/>
                </a:cxn>
                <a:cxn ang="0">
                  <a:pos x="509" y="454"/>
                </a:cxn>
                <a:cxn ang="0">
                  <a:pos x="520" y="355"/>
                </a:cxn>
                <a:cxn ang="0">
                  <a:pos x="514" y="258"/>
                </a:cxn>
                <a:cxn ang="0">
                  <a:pos x="485" y="174"/>
                </a:cxn>
                <a:cxn ang="0">
                  <a:pos x="433" y="112"/>
                </a:cxn>
                <a:cxn ang="0">
                  <a:pos x="341" y="75"/>
                </a:cxn>
                <a:cxn ang="0">
                  <a:pos x="246" y="61"/>
                </a:cxn>
                <a:cxn ang="0">
                  <a:pos x="174" y="71"/>
                </a:cxn>
                <a:cxn ang="0">
                  <a:pos x="121" y="101"/>
                </a:cxn>
                <a:cxn ang="0">
                  <a:pos x="84" y="149"/>
                </a:cxn>
                <a:cxn ang="0">
                  <a:pos x="57" y="206"/>
                </a:cxn>
                <a:cxn ang="0">
                  <a:pos x="40" y="272"/>
                </a:cxn>
                <a:cxn ang="0">
                  <a:pos x="28" y="339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</p:grpSp>
      <p:sp>
        <p:nvSpPr>
          <p:cNvPr id="52269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560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52271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n-lt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2272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+mn-lt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2273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+mn-lt"/>
                <a:ea typeface="宋体" charset="-122"/>
              </a:defRPr>
            </a:lvl1pPr>
          </a:lstStyle>
          <a:p>
            <a:pPr>
              <a:defRPr/>
            </a:pPr>
            <a:fld id="{AC1BC0A9-475D-4BF0-8797-4CDD89B5172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2274" name="Rectangle 50"/>
          <p:cNvSpPr>
            <a:spLocks noChangeArrowheads="1"/>
          </p:cNvSpPr>
          <p:nvPr userDrawn="1"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0">
            <a:gsLst>
              <a:gs pos="0">
                <a:srgbClr val="0000FF">
                  <a:gamma/>
                  <a:shade val="56078"/>
                  <a:invGamma/>
                </a:srgbClr>
              </a:gs>
              <a:gs pos="100000">
                <a:srgbClr val="0000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Times New Roman" charset="0"/>
              <a:ea typeface="宋体" charset="-122"/>
            </a:endParaRPr>
          </a:p>
        </p:txBody>
      </p:sp>
      <p:sp>
        <p:nvSpPr>
          <p:cNvPr id="52275" name="Rectangle 51"/>
          <p:cNvSpPr>
            <a:spLocks noChangeArrowheads="1"/>
          </p:cNvSpPr>
          <p:nvPr userDrawn="1"/>
        </p:nvSpPr>
        <p:spPr bwMode="auto">
          <a:xfrm>
            <a:off x="0" y="6629400"/>
            <a:ext cx="9144000" cy="228600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100000">
                <a:srgbClr val="0066FF">
                  <a:gamma/>
                  <a:shade val="56078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Times New Roman" charset="0"/>
              <a:ea typeface="宋体" charset="-122"/>
            </a:endParaRPr>
          </a:p>
        </p:txBody>
      </p:sp>
      <p:sp>
        <p:nvSpPr>
          <p:cNvPr id="52276" name="AutoShape 52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>
            <a:off x="8686800" y="6629400"/>
            <a:ext cx="228600" cy="228600"/>
          </a:xfrm>
          <a:prstGeom prst="actionButtonForwardNex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Times New Roman" charset="0"/>
              <a:ea typeface="宋体" charset="-122"/>
            </a:endParaRPr>
          </a:p>
        </p:txBody>
      </p:sp>
      <p:sp>
        <p:nvSpPr>
          <p:cNvPr id="52277" name="AutoShape 5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>
            <a:off x="8382000" y="6629400"/>
            <a:ext cx="228600" cy="228600"/>
          </a:xfrm>
          <a:prstGeom prst="actionButtonBackPrevious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Times New Roman" charset="0"/>
              <a:ea typeface="宋体" charset="-122"/>
            </a:endParaRPr>
          </a:p>
        </p:txBody>
      </p:sp>
      <p:sp>
        <p:nvSpPr>
          <p:cNvPr id="52279" name="Text Box 55"/>
          <p:cNvSpPr txBox="1">
            <a:spLocks noChangeArrowheads="1"/>
          </p:cNvSpPr>
          <p:nvPr userDrawn="1"/>
        </p:nvSpPr>
        <p:spPr bwMode="auto">
          <a:xfrm>
            <a:off x="5943600" y="14288"/>
            <a:ext cx="3505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dirty="0">
                <a:solidFill>
                  <a:srgbClr val="FFFFFF"/>
                </a:solidFill>
                <a:latin typeface="Times New Roman" charset="0"/>
                <a:ea typeface="楷体_GB2312" pitchFamily="49" charset="-122"/>
              </a:rPr>
              <a:t>第一</a:t>
            </a:r>
            <a:r>
              <a:rPr lang="zh-CN" altLang="en-US" dirty="0" smtClean="0">
                <a:solidFill>
                  <a:srgbClr val="FFFFFF"/>
                </a:solidFill>
                <a:latin typeface="Times New Roman" charset="0"/>
                <a:ea typeface="楷体_GB2312" pitchFamily="49" charset="-122"/>
              </a:rPr>
              <a:t>章质点运动学</a:t>
            </a:r>
            <a:endParaRPr lang="zh-CN" altLang="en-US" dirty="0">
              <a:solidFill>
                <a:srgbClr val="FFFFFF"/>
              </a:solidFill>
              <a:latin typeface="Times New Roman" charset="0"/>
              <a:ea typeface="楷体_GB2312" pitchFamily="49" charset="-122"/>
            </a:endParaRPr>
          </a:p>
        </p:txBody>
      </p:sp>
      <p:sp>
        <p:nvSpPr>
          <p:cNvPr id="52282" name="AutoShape 58">
            <a:hlinkClick r:id="rId13" action="ppaction://hlinkpres?slideindex=4&amp;slidetitle=PowerPoint 演示文稿"/>
          </p:cNvPr>
          <p:cNvSpPr>
            <a:spLocks noChangeArrowheads="1"/>
          </p:cNvSpPr>
          <p:nvPr userDrawn="1"/>
        </p:nvSpPr>
        <p:spPr bwMode="auto">
          <a:xfrm>
            <a:off x="7772400" y="6629400"/>
            <a:ext cx="381000" cy="228600"/>
          </a:xfrm>
          <a:prstGeom prst="leftArrow">
            <a:avLst>
              <a:gd name="adj1" fmla="val 40278"/>
              <a:gd name="adj2" fmla="val 90278"/>
            </a:avLst>
          </a:prstGeom>
          <a:solidFill>
            <a:srgbClr val="FFFF66"/>
          </a:solidFill>
          <a:ln w="9525">
            <a:solidFill>
              <a:srgbClr val="993300"/>
            </a:solidFill>
            <a:miter lim="800000"/>
            <a:headEnd/>
            <a:tailEnd/>
          </a:ln>
          <a:effectLst>
            <a:outerShdw dist="35921" dir="2700000" algn="ctr" rotWithShape="0">
              <a:srgbClr val="FF9933"/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Times New Roman" charset="0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宋体" charset="-122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宋体" charset="-122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宋体" charset="-122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宋体" charset="-122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宋体" charset="-122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宋体" charset="-122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宋体" charset="-122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400" b="0">
                <a:solidFill>
                  <a:schemeClr val="tx1"/>
                </a:solidFill>
                <a:latin typeface="Times New Roman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400" b="0">
                <a:solidFill>
                  <a:schemeClr val="tx1"/>
                </a:solidFill>
                <a:latin typeface="Times New Roman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400" b="0">
                <a:solidFill>
                  <a:schemeClr val="tx1"/>
                </a:solidFill>
                <a:latin typeface="Times New Roman" charset="0"/>
                <a:ea typeface="宋体" charset="-122"/>
              </a:defRPr>
            </a:lvl1pPr>
          </a:lstStyle>
          <a:p>
            <a:pPr>
              <a:defRPr/>
            </a:pPr>
            <a:fld id="{0B63BE73-860A-443C-9155-B28CBC7614E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oleObject" Target="../embeddings/oleObject14.bin"/><Relationship Id="rId18" Type="http://schemas.openxmlformats.org/officeDocument/2006/relationships/oleObject" Target="../embeddings/oleObject19.bin"/><Relationship Id="rId3" Type="http://schemas.openxmlformats.org/officeDocument/2006/relationships/oleObject" Target="../embeddings/oleObject4.bin"/><Relationship Id="rId21" Type="http://schemas.openxmlformats.org/officeDocument/2006/relationships/oleObject" Target="../embeddings/oleObject22.bin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3.bin"/><Relationship Id="rId1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7.bin"/><Relationship Id="rId20" Type="http://schemas.openxmlformats.org/officeDocument/2006/relationships/oleObject" Target="../embeddings/oleObject21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6.bin"/><Relationship Id="rId15" Type="http://schemas.openxmlformats.org/officeDocument/2006/relationships/oleObject" Target="../embeddings/oleObject16.bin"/><Relationship Id="rId10" Type="http://schemas.openxmlformats.org/officeDocument/2006/relationships/oleObject" Target="../embeddings/oleObject11.bin"/><Relationship Id="rId19" Type="http://schemas.openxmlformats.org/officeDocument/2006/relationships/oleObject" Target="../embeddings/oleObject20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Relationship Id="rId14" Type="http://schemas.openxmlformats.org/officeDocument/2006/relationships/oleObject" Target="../embeddings/oleObject15.bin"/><Relationship Id="rId22" Type="http://schemas.openxmlformats.org/officeDocument/2006/relationships/oleObject" Target="../embeddings/oleObject2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oleObject" Target="../embeddings/oleObject34.bin"/><Relationship Id="rId18" Type="http://schemas.openxmlformats.org/officeDocument/2006/relationships/oleObject" Target="../embeddings/oleObject39.bin"/><Relationship Id="rId26" Type="http://schemas.openxmlformats.org/officeDocument/2006/relationships/oleObject" Target="../embeddings/oleObject47.bin"/><Relationship Id="rId3" Type="http://schemas.openxmlformats.org/officeDocument/2006/relationships/oleObject" Target="../embeddings/oleObject24.bin"/><Relationship Id="rId21" Type="http://schemas.openxmlformats.org/officeDocument/2006/relationships/oleObject" Target="../embeddings/oleObject42.bin"/><Relationship Id="rId7" Type="http://schemas.openxmlformats.org/officeDocument/2006/relationships/oleObject" Target="../embeddings/oleObject28.bin"/><Relationship Id="rId12" Type="http://schemas.openxmlformats.org/officeDocument/2006/relationships/oleObject" Target="../embeddings/oleObject33.bin"/><Relationship Id="rId17" Type="http://schemas.openxmlformats.org/officeDocument/2006/relationships/oleObject" Target="../embeddings/oleObject38.bin"/><Relationship Id="rId25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7.bin"/><Relationship Id="rId20" Type="http://schemas.openxmlformats.org/officeDocument/2006/relationships/oleObject" Target="../embeddings/oleObject41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7.bin"/><Relationship Id="rId11" Type="http://schemas.openxmlformats.org/officeDocument/2006/relationships/oleObject" Target="../embeddings/oleObject32.bin"/><Relationship Id="rId24" Type="http://schemas.openxmlformats.org/officeDocument/2006/relationships/oleObject" Target="../embeddings/oleObject45.bin"/><Relationship Id="rId5" Type="http://schemas.openxmlformats.org/officeDocument/2006/relationships/oleObject" Target="../embeddings/oleObject26.bin"/><Relationship Id="rId15" Type="http://schemas.openxmlformats.org/officeDocument/2006/relationships/oleObject" Target="../embeddings/oleObject36.bin"/><Relationship Id="rId23" Type="http://schemas.openxmlformats.org/officeDocument/2006/relationships/oleObject" Target="../embeddings/oleObject44.bin"/><Relationship Id="rId28" Type="http://schemas.openxmlformats.org/officeDocument/2006/relationships/oleObject" Target="../embeddings/oleObject49.bin"/><Relationship Id="rId10" Type="http://schemas.openxmlformats.org/officeDocument/2006/relationships/oleObject" Target="../embeddings/oleObject31.bin"/><Relationship Id="rId19" Type="http://schemas.openxmlformats.org/officeDocument/2006/relationships/oleObject" Target="../embeddings/oleObject40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30.bin"/><Relationship Id="rId14" Type="http://schemas.openxmlformats.org/officeDocument/2006/relationships/oleObject" Target="../embeddings/oleObject35.bin"/><Relationship Id="rId22" Type="http://schemas.openxmlformats.org/officeDocument/2006/relationships/oleObject" Target="../embeddings/oleObject43.bin"/><Relationship Id="rId27" Type="http://schemas.openxmlformats.org/officeDocument/2006/relationships/oleObject" Target="../embeddings/oleObject48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13" Type="http://schemas.openxmlformats.org/officeDocument/2006/relationships/oleObject" Target="../embeddings/oleObject60.bin"/><Relationship Id="rId18" Type="http://schemas.openxmlformats.org/officeDocument/2006/relationships/oleObject" Target="../embeddings/oleObject65.bin"/><Relationship Id="rId3" Type="http://schemas.openxmlformats.org/officeDocument/2006/relationships/oleObject" Target="../embeddings/oleObject50.bin"/><Relationship Id="rId21" Type="http://schemas.openxmlformats.org/officeDocument/2006/relationships/oleObject" Target="../embeddings/oleObject68.bin"/><Relationship Id="rId7" Type="http://schemas.openxmlformats.org/officeDocument/2006/relationships/oleObject" Target="../embeddings/oleObject54.bin"/><Relationship Id="rId12" Type="http://schemas.openxmlformats.org/officeDocument/2006/relationships/oleObject" Target="../embeddings/oleObject59.bin"/><Relationship Id="rId17" Type="http://schemas.openxmlformats.org/officeDocument/2006/relationships/oleObject" Target="../embeddings/oleObject64.bin"/><Relationship Id="rId25" Type="http://schemas.openxmlformats.org/officeDocument/2006/relationships/oleObject" Target="../embeddings/oleObject72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3.bin"/><Relationship Id="rId20" Type="http://schemas.openxmlformats.org/officeDocument/2006/relationships/oleObject" Target="../embeddings/oleObject67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3.bin"/><Relationship Id="rId11" Type="http://schemas.openxmlformats.org/officeDocument/2006/relationships/oleObject" Target="../embeddings/oleObject58.bin"/><Relationship Id="rId24" Type="http://schemas.openxmlformats.org/officeDocument/2006/relationships/oleObject" Target="../embeddings/oleObject71.bin"/><Relationship Id="rId5" Type="http://schemas.openxmlformats.org/officeDocument/2006/relationships/oleObject" Target="../embeddings/oleObject52.bin"/><Relationship Id="rId15" Type="http://schemas.openxmlformats.org/officeDocument/2006/relationships/oleObject" Target="../embeddings/oleObject62.bin"/><Relationship Id="rId23" Type="http://schemas.openxmlformats.org/officeDocument/2006/relationships/oleObject" Target="../embeddings/oleObject70.bin"/><Relationship Id="rId10" Type="http://schemas.openxmlformats.org/officeDocument/2006/relationships/oleObject" Target="../embeddings/oleObject57.bin"/><Relationship Id="rId19" Type="http://schemas.openxmlformats.org/officeDocument/2006/relationships/oleObject" Target="../embeddings/oleObject66.bin"/><Relationship Id="rId4" Type="http://schemas.openxmlformats.org/officeDocument/2006/relationships/oleObject" Target="../embeddings/oleObject51.bin"/><Relationship Id="rId9" Type="http://schemas.openxmlformats.org/officeDocument/2006/relationships/oleObject" Target="../embeddings/oleObject56.bin"/><Relationship Id="rId14" Type="http://schemas.openxmlformats.org/officeDocument/2006/relationships/oleObject" Target="../embeddings/oleObject61.bin"/><Relationship Id="rId22" Type="http://schemas.openxmlformats.org/officeDocument/2006/relationships/oleObject" Target="../embeddings/oleObject69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13" Type="http://schemas.openxmlformats.org/officeDocument/2006/relationships/oleObject" Target="../embeddings/oleObject83.bin"/><Relationship Id="rId18" Type="http://schemas.openxmlformats.org/officeDocument/2006/relationships/oleObject" Target="../embeddings/oleObject88.bin"/><Relationship Id="rId3" Type="http://schemas.openxmlformats.org/officeDocument/2006/relationships/oleObject" Target="../embeddings/oleObject73.bin"/><Relationship Id="rId21" Type="http://schemas.openxmlformats.org/officeDocument/2006/relationships/oleObject" Target="../embeddings/oleObject91.bin"/><Relationship Id="rId7" Type="http://schemas.openxmlformats.org/officeDocument/2006/relationships/oleObject" Target="../embeddings/oleObject77.bin"/><Relationship Id="rId12" Type="http://schemas.openxmlformats.org/officeDocument/2006/relationships/oleObject" Target="../embeddings/oleObject82.bin"/><Relationship Id="rId17" Type="http://schemas.openxmlformats.org/officeDocument/2006/relationships/oleObject" Target="../embeddings/oleObject87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6.bin"/><Relationship Id="rId20" Type="http://schemas.openxmlformats.org/officeDocument/2006/relationships/oleObject" Target="../embeddings/oleObject90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6.bin"/><Relationship Id="rId11" Type="http://schemas.openxmlformats.org/officeDocument/2006/relationships/oleObject" Target="../embeddings/oleObject81.bin"/><Relationship Id="rId5" Type="http://schemas.openxmlformats.org/officeDocument/2006/relationships/oleObject" Target="../embeddings/oleObject75.bin"/><Relationship Id="rId15" Type="http://schemas.openxmlformats.org/officeDocument/2006/relationships/oleObject" Target="../embeddings/oleObject85.bin"/><Relationship Id="rId10" Type="http://schemas.openxmlformats.org/officeDocument/2006/relationships/oleObject" Target="../embeddings/oleObject80.bin"/><Relationship Id="rId19" Type="http://schemas.openxmlformats.org/officeDocument/2006/relationships/oleObject" Target="../embeddings/oleObject89.bin"/><Relationship Id="rId4" Type="http://schemas.openxmlformats.org/officeDocument/2006/relationships/oleObject" Target="../embeddings/oleObject74.bin"/><Relationship Id="rId9" Type="http://schemas.openxmlformats.org/officeDocument/2006/relationships/oleObject" Target="../embeddings/oleObject79.bin"/><Relationship Id="rId14" Type="http://schemas.openxmlformats.org/officeDocument/2006/relationships/oleObject" Target="../embeddings/oleObject84.bin"/><Relationship Id="rId22" Type="http://schemas.openxmlformats.org/officeDocument/2006/relationships/oleObject" Target="../embeddings/oleObject9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13" Type="http://schemas.openxmlformats.org/officeDocument/2006/relationships/oleObject" Target="../embeddings/oleObject103.bin"/><Relationship Id="rId18" Type="http://schemas.openxmlformats.org/officeDocument/2006/relationships/oleObject" Target="../embeddings/oleObject108.bin"/><Relationship Id="rId3" Type="http://schemas.openxmlformats.org/officeDocument/2006/relationships/oleObject" Target="../embeddings/oleObject93.bin"/><Relationship Id="rId21" Type="http://schemas.openxmlformats.org/officeDocument/2006/relationships/oleObject" Target="../embeddings/oleObject111.bin"/><Relationship Id="rId7" Type="http://schemas.openxmlformats.org/officeDocument/2006/relationships/oleObject" Target="../embeddings/oleObject97.bin"/><Relationship Id="rId12" Type="http://schemas.openxmlformats.org/officeDocument/2006/relationships/oleObject" Target="../embeddings/oleObject102.bin"/><Relationship Id="rId17" Type="http://schemas.openxmlformats.org/officeDocument/2006/relationships/oleObject" Target="../embeddings/oleObject107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6.bin"/><Relationship Id="rId20" Type="http://schemas.openxmlformats.org/officeDocument/2006/relationships/oleObject" Target="../embeddings/oleObject110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6.bin"/><Relationship Id="rId11" Type="http://schemas.openxmlformats.org/officeDocument/2006/relationships/oleObject" Target="../embeddings/oleObject101.bin"/><Relationship Id="rId5" Type="http://schemas.openxmlformats.org/officeDocument/2006/relationships/oleObject" Target="../embeddings/oleObject95.bin"/><Relationship Id="rId15" Type="http://schemas.openxmlformats.org/officeDocument/2006/relationships/oleObject" Target="../embeddings/oleObject105.bin"/><Relationship Id="rId10" Type="http://schemas.openxmlformats.org/officeDocument/2006/relationships/oleObject" Target="../embeddings/oleObject100.bin"/><Relationship Id="rId19" Type="http://schemas.openxmlformats.org/officeDocument/2006/relationships/oleObject" Target="../embeddings/oleObject109.bin"/><Relationship Id="rId4" Type="http://schemas.openxmlformats.org/officeDocument/2006/relationships/oleObject" Target="../embeddings/oleObject94.bin"/><Relationship Id="rId9" Type="http://schemas.openxmlformats.org/officeDocument/2006/relationships/oleObject" Target="../embeddings/oleObject99.bin"/><Relationship Id="rId14" Type="http://schemas.openxmlformats.org/officeDocument/2006/relationships/oleObject" Target="../embeddings/oleObject10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7.bin"/><Relationship Id="rId13" Type="http://schemas.openxmlformats.org/officeDocument/2006/relationships/oleObject" Target="../embeddings/oleObject122.bin"/><Relationship Id="rId18" Type="http://schemas.openxmlformats.org/officeDocument/2006/relationships/oleObject" Target="../embeddings/oleObject127.bin"/><Relationship Id="rId3" Type="http://schemas.openxmlformats.org/officeDocument/2006/relationships/oleObject" Target="../embeddings/oleObject112.bin"/><Relationship Id="rId7" Type="http://schemas.openxmlformats.org/officeDocument/2006/relationships/oleObject" Target="../embeddings/oleObject116.bin"/><Relationship Id="rId12" Type="http://schemas.openxmlformats.org/officeDocument/2006/relationships/oleObject" Target="../embeddings/oleObject121.bin"/><Relationship Id="rId17" Type="http://schemas.openxmlformats.org/officeDocument/2006/relationships/oleObject" Target="../embeddings/oleObject12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25.bin"/><Relationship Id="rId20" Type="http://schemas.openxmlformats.org/officeDocument/2006/relationships/oleObject" Target="../embeddings/oleObject129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5.bin"/><Relationship Id="rId11" Type="http://schemas.openxmlformats.org/officeDocument/2006/relationships/oleObject" Target="../embeddings/oleObject120.bin"/><Relationship Id="rId5" Type="http://schemas.openxmlformats.org/officeDocument/2006/relationships/oleObject" Target="../embeddings/oleObject114.bin"/><Relationship Id="rId15" Type="http://schemas.openxmlformats.org/officeDocument/2006/relationships/oleObject" Target="../embeddings/oleObject124.bin"/><Relationship Id="rId10" Type="http://schemas.openxmlformats.org/officeDocument/2006/relationships/oleObject" Target="../embeddings/oleObject119.bin"/><Relationship Id="rId19" Type="http://schemas.openxmlformats.org/officeDocument/2006/relationships/oleObject" Target="../embeddings/oleObject128.bin"/><Relationship Id="rId4" Type="http://schemas.openxmlformats.org/officeDocument/2006/relationships/oleObject" Target="../embeddings/oleObject113.bin"/><Relationship Id="rId9" Type="http://schemas.openxmlformats.org/officeDocument/2006/relationships/oleObject" Target="../embeddings/oleObject118.bin"/><Relationship Id="rId14" Type="http://schemas.openxmlformats.org/officeDocument/2006/relationships/oleObject" Target="../embeddings/oleObject123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4.bin"/><Relationship Id="rId13" Type="http://schemas.openxmlformats.org/officeDocument/2006/relationships/oleObject" Target="../embeddings/oleObject139.bin"/><Relationship Id="rId18" Type="http://schemas.openxmlformats.org/officeDocument/2006/relationships/oleObject" Target="../embeddings/oleObject144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33.bin"/><Relationship Id="rId12" Type="http://schemas.openxmlformats.org/officeDocument/2006/relationships/oleObject" Target="../embeddings/oleObject138.bin"/><Relationship Id="rId17" Type="http://schemas.openxmlformats.org/officeDocument/2006/relationships/oleObject" Target="../embeddings/oleObject143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2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2.bin"/><Relationship Id="rId11" Type="http://schemas.openxmlformats.org/officeDocument/2006/relationships/oleObject" Target="../embeddings/oleObject137.bin"/><Relationship Id="rId5" Type="http://schemas.openxmlformats.org/officeDocument/2006/relationships/oleObject" Target="../embeddings/oleObject131.bin"/><Relationship Id="rId15" Type="http://schemas.openxmlformats.org/officeDocument/2006/relationships/oleObject" Target="../embeddings/oleObject141.bin"/><Relationship Id="rId10" Type="http://schemas.openxmlformats.org/officeDocument/2006/relationships/oleObject" Target="../embeddings/oleObject136.bin"/><Relationship Id="rId19" Type="http://schemas.openxmlformats.org/officeDocument/2006/relationships/oleObject" Target="../embeddings/oleObject145.bin"/><Relationship Id="rId4" Type="http://schemas.openxmlformats.org/officeDocument/2006/relationships/oleObject" Target="../embeddings/oleObject130.bin"/><Relationship Id="rId9" Type="http://schemas.openxmlformats.org/officeDocument/2006/relationships/oleObject" Target="../embeddings/oleObject135.bin"/><Relationship Id="rId14" Type="http://schemas.openxmlformats.org/officeDocument/2006/relationships/oleObject" Target="../embeddings/oleObject14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0.bin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49.bin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48.bin"/><Relationship Id="rId5" Type="http://schemas.openxmlformats.org/officeDocument/2006/relationships/oleObject" Target="../embeddings/oleObject147.bin"/><Relationship Id="rId10" Type="http://schemas.openxmlformats.org/officeDocument/2006/relationships/oleObject" Target="../embeddings/oleObject152.bin"/><Relationship Id="rId4" Type="http://schemas.openxmlformats.org/officeDocument/2006/relationships/oleObject" Target="../embeddings/oleObject146.bin"/><Relationship Id="rId9" Type="http://schemas.openxmlformats.org/officeDocument/2006/relationships/oleObject" Target="../embeddings/oleObject15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8.bin"/><Relationship Id="rId13" Type="http://schemas.openxmlformats.org/officeDocument/2006/relationships/oleObject" Target="../embeddings/oleObject163.bin"/><Relationship Id="rId3" Type="http://schemas.openxmlformats.org/officeDocument/2006/relationships/oleObject" Target="../embeddings/oleObject153.bin"/><Relationship Id="rId7" Type="http://schemas.openxmlformats.org/officeDocument/2006/relationships/oleObject" Target="../embeddings/oleObject157.bin"/><Relationship Id="rId12" Type="http://schemas.openxmlformats.org/officeDocument/2006/relationships/oleObject" Target="../embeddings/oleObject162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6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56.bin"/><Relationship Id="rId11" Type="http://schemas.openxmlformats.org/officeDocument/2006/relationships/oleObject" Target="../embeddings/oleObject161.bin"/><Relationship Id="rId5" Type="http://schemas.openxmlformats.org/officeDocument/2006/relationships/oleObject" Target="../embeddings/oleObject155.bin"/><Relationship Id="rId15" Type="http://schemas.openxmlformats.org/officeDocument/2006/relationships/oleObject" Target="../embeddings/oleObject165.bin"/><Relationship Id="rId10" Type="http://schemas.openxmlformats.org/officeDocument/2006/relationships/oleObject" Target="../embeddings/oleObject160.bin"/><Relationship Id="rId4" Type="http://schemas.openxmlformats.org/officeDocument/2006/relationships/oleObject" Target="../embeddings/oleObject154.bin"/><Relationship Id="rId9" Type="http://schemas.openxmlformats.org/officeDocument/2006/relationships/oleObject" Target="../embeddings/oleObject159.bin"/><Relationship Id="rId14" Type="http://schemas.openxmlformats.org/officeDocument/2006/relationships/oleObject" Target="../embeddings/oleObject164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2.bin"/><Relationship Id="rId13" Type="http://schemas.openxmlformats.org/officeDocument/2006/relationships/oleObject" Target="../embeddings/oleObject177.bin"/><Relationship Id="rId3" Type="http://schemas.openxmlformats.org/officeDocument/2006/relationships/oleObject" Target="../embeddings/oleObject167.bin"/><Relationship Id="rId7" Type="http://schemas.openxmlformats.org/officeDocument/2006/relationships/oleObject" Target="../embeddings/oleObject171.bin"/><Relationship Id="rId12" Type="http://schemas.openxmlformats.org/officeDocument/2006/relationships/oleObject" Target="../embeddings/oleObject17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80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70.bin"/><Relationship Id="rId11" Type="http://schemas.openxmlformats.org/officeDocument/2006/relationships/oleObject" Target="../embeddings/oleObject175.bin"/><Relationship Id="rId5" Type="http://schemas.openxmlformats.org/officeDocument/2006/relationships/oleObject" Target="../embeddings/oleObject169.bin"/><Relationship Id="rId15" Type="http://schemas.openxmlformats.org/officeDocument/2006/relationships/oleObject" Target="../embeddings/oleObject179.bin"/><Relationship Id="rId10" Type="http://schemas.openxmlformats.org/officeDocument/2006/relationships/oleObject" Target="../embeddings/oleObject174.bin"/><Relationship Id="rId4" Type="http://schemas.openxmlformats.org/officeDocument/2006/relationships/oleObject" Target="../embeddings/oleObject168.bin"/><Relationship Id="rId9" Type="http://schemas.openxmlformats.org/officeDocument/2006/relationships/oleObject" Target="../embeddings/oleObject173.bin"/><Relationship Id="rId14" Type="http://schemas.openxmlformats.org/officeDocument/2006/relationships/oleObject" Target="../embeddings/oleObject17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6.bin"/><Relationship Id="rId3" Type="http://schemas.openxmlformats.org/officeDocument/2006/relationships/oleObject" Target="../embeddings/oleObject181.bin"/><Relationship Id="rId7" Type="http://schemas.openxmlformats.org/officeDocument/2006/relationships/oleObject" Target="../embeddings/oleObject185.bin"/><Relationship Id="rId12" Type="http://schemas.openxmlformats.org/officeDocument/2006/relationships/oleObject" Target="../embeddings/oleObject19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84.bin"/><Relationship Id="rId11" Type="http://schemas.openxmlformats.org/officeDocument/2006/relationships/oleObject" Target="../embeddings/oleObject189.bin"/><Relationship Id="rId5" Type="http://schemas.openxmlformats.org/officeDocument/2006/relationships/oleObject" Target="../embeddings/oleObject183.bin"/><Relationship Id="rId10" Type="http://schemas.openxmlformats.org/officeDocument/2006/relationships/oleObject" Target="../embeddings/oleObject188.bin"/><Relationship Id="rId4" Type="http://schemas.openxmlformats.org/officeDocument/2006/relationships/oleObject" Target="../embeddings/oleObject182.bin"/><Relationship Id="rId9" Type="http://schemas.openxmlformats.org/officeDocument/2006/relationships/oleObject" Target="../embeddings/oleObject187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6.bin"/><Relationship Id="rId13" Type="http://schemas.openxmlformats.org/officeDocument/2006/relationships/oleObject" Target="../embeddings/oleObject201.bin"/><Relationship Id="rId3" Type="http://schemas.openxmlformats.org/officeDocument/2006/relationships/oleObject" Target="../embeddings/oleObject191.bin"/><Relationship Id="rId7" Type="http://schemas.openxmlformats.org/officeDocument/2006/relationships/oleObject" Target="../embeddings/oleObject195.bin"/><Relationship Id="rId12" Type="http://schemas.openxmlformats.org/officeDocument/2006/relationships/oleObject" Target="../embeddings/oleObject20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94.bin"/><Relationship Id="rId11" Type="http://schemas.openxmlformats.org/officeDocument/2006/relationships/oleObject" Target="../embeddings/oleObject199.bin"/><Relationship Id="rId5" Type="http://schemas.openxmlformats.org/officeDocument/2006/relationships/oleObject" Target="../embeddings/oleObject193.bin"/><Relationship Id="rId10" Type="http://schemas.openxmlformats.org/officeDocument/2006/relationships/oleObject" Target="../embeddings/oleObject198.bin"/><Relationship Id="rId4" Type="http://schemas.openxmlformats.org/officeDocument/2006/relationships/oleObject" Target="../embeddings/oleObject192.bin"/><Relationship Id="rId9" Type="http://schemas.openxmlformats.org/officeDocument/2006/relationships/oleObject" Target="../embeddings/oleObject19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05.bin"/><Relationship Id="rId5" Type="http://schemas.openxmlformats.org/officeDocument/2006/relationships/oleObject" Target="../embeddings/oleObject204.bin"/><Relationship Id="rId4" Type="http://schemas.openxmlformats.org/officeDocument/2006/relationships/oleObject" Target="../embeddings/oleObject20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6.bin"/><Relationship Id="rId7" Type="http://schemas.openxmlformats.org/officeDocument/2006/relationships/oleObject" Target="../embeddings/oleObject20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08.bin"/><Relationship Id="rId5" Type="http://schemas.openxmlformats.org/officeDocument/2006/relationships/slide" Target="slide2.xml"/><Relationship Id="rId4" Type="http://schemas.openxmlformats.org/officeDocument/2006/relationships/oleObject" Target="../embeddings/oleObject207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5.bin"/><Relationship Id="rId13" Type="http://schemas.openxmlformats.org/officeDocument/2006/relationships/oleObject" Target="../embeddings/oleObject220.bin"/><Relationship Id="rId3" Type="http://schemas.openxmlformats.org/officeDocument/2006/relationships/oleObject" Target="../embeddings/oleObject210.bin"/><Relationship Id="rId7" Type="http://schemas.openxmlformats.org/officeDocument/2006/relationships/oleObject" Target="../embeddings/oleObject214.bin"/><Relationship Id="rId12" Type="http://schemas.openxmlformats.org/officeDocument/2006/relationships/oleObject" Target="../embeddings/oleObject2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13.bin"/><Relationship Id="rId11" Type="http://schemas.openxmlformats.org/officeDocument/2006/relationships/oleObject" Target="../embeddings/oleObject218.bin"/><Relationship Id="rId5" Type="http://schemas.openxmlformats.org/officeDocument/2006/relationships/oleObject" Target="../embeddings/oleObject212.bin"/><Relationship Id="rId10" Type="http://schemas.openxmlformats.org/officeDocument/2006/relationships/oleObject" Target="../embeddings/oleObject217.bin"/><Relationship Id="rId4" Type="http://schemas.openxmlformats.org/officeDocument/2006/relationships/oleObject" Target="../embeddings/oleObject211.bin"/><Relationship Id="rId9" Type="http://schemas.openxmlformats.org/officeDocument/2006/relationships/oleObject" Target="../embeddings/oleObject216.bin"/><Relationship Id="rId14" Type="http://schemas.openxmlformats.org/officeDocument/2006/relationships/oleObject" Target="../embeddings/oleObject22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224.bin"/><Relationship Id="rId4" Type="http://schemas.openxmlformats.org/officeDocument/2006/relationships/oleObject" Target="../embeddings/oleObject22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226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2.bin"/><Relationship Id="rId3" Type="http://schemas.openxmlformats.org/officeDocument/2006/relationships/oleObject" Target="../embeddings/oleObject227.bin"/><Relationship Id="rId7" Type="http://schemas.openxmlformats.org/officeDocument/2006/relationships/oleObject" Target="../embeddings/oleObject2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230.bin"/><Relationship Id="rId5" Type="http://schemas.openxmlformats.org/officeDocument/2006/relationships/oleObject" Target="../embeddings/oleObject229.bin"/><Relationship Id="rId4" Type="http://schemas.openxmlformats.org/officeDocument/2006/relationships/oleObject" Target="../embeddings/oleObject228.bin"/><Relationship Id="rId9" Type="http://schemas.openxmlformats.org/officeDocument/2006/relationships/oleObject" Target="../embeddings/oleObject23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4.bin"/><Relationship Id="rId7" Type="http://schemas.openxmlformats.org/officeDocument/2006/relationships/oleObject" Target="../embeddings/oleObject2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237.bin"/><Relationship Id="rId5" Type="http://schemas.openxmlformats.org/officeDocument/2006/relationships/oleObject" Target="../embeddings/oleObject236.bin"/><Relationship Id="rId4" Type="http://schemas.openxmlformats.org/officeDocument/2006/relationships/oleObject" Target="../embeddings/oleObject235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4.bin"/><Relationship Id="rId3" Type="http://schemas.openxmlformats.org/officeDocument/2006/relationships/oleObject" Target="../embeddings/oleObject239.bin"/><Relationship Id="rId7" Type="http://schemas.openxmlformats.org/officeDocument/2006/relationships/oleObject" Target="../embeddings/oleObject2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242.bin"/><Relationship Id="rId11" Type="http://schemas.openxmlformats.org/officeDocument/2006/relationships/oleObject" Target="../embeddings/oleObject247.bin"/><Relationship Id="rId5" Type="http://schemas.openxmlformats.org/officeDocument/2006/relationships/oleObject" Target="../embeddings/oleObject241.bin"/><Relationship Id="rId10" Type="http://schemas.openxmlformats.org/officeDocument/2006/relationships/oleObject" Target="../embeddings/oleObject246.bin"/><Relationship Id="rId4" Type="http://schemas.openxmlformats.org/officeDocument/2006/relationships/oleObject" Target="../embeddings/oleObject240.bin"/><Relationship Id="rId9" Type="http://schemas.openxmlformats.org/officeDocument/2006/relationships/oleObject" Target="../embeddings/oleObject245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3.bin"/><Relationship Id="rId13" Type="http://schemas.openxmlformats.org/officeDocument/2006/relationships/oleObject" Target="../embeddings/oleObject258.bin"/><Relationship Id="rId18" Type="http://schemas.openxmlformats.org/officeDocument/2006/relationships/oleObject" Target="../embeddings/oleObject263.bin"/><Relationship Id="rId3" Type="http://schemas.openxmlformats.org/officeDocument/2006/relationships/oleObject" Target="../embeddings/oleObject248.bin"/><Relationship Id="rId7" Type="http://schemas.openxmlformats.org/officeDocument/2006/relationships/oleObject" Target="../embeddings/oleObject252.bin"/><Relationship Id="rId12" Type="http://schemas.openxmlformats.org/officeDocument/2006/relationships/oleObject" Target="../embeddings/oleObject257.bin"/><Relationship Id="rId17" Type="http://schemas.openxmlformats.org/officeDocument/2006/relationships/oleObject" Target="../embeddings/oleObject262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61.bin"/><Relationship Id="rId20" Type="http://schemas.openxmlformats.org/officeDocument/2006/relationships/oleObject" Target="../embeddings/oleObject265.bin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251.bin"/><Relationship Id="rId11" Type="http://schemas.openxmlformats.org/officeDocument/2006/relationships/oleObject" Target="../embeddings/oleObject256.bin"/><Relationship Id="rId5" Type="http://schemas.openxmlformats.org/officeDocument/2006/relationships/oleObject" Target="../embeddings/oleObject250.bin"/><Relationship Id="rId15" Type="http://schemas.openxmlformats.org/officeDocument/2006/relationships/oleObject" Target="../embeddings/oleObject260.bin"/><Relationship Id="rId10" Type="http://schemas.openxmlformats.org/officeDocument/2006/relationships/oleObject" Target="../embeddings/oleObject255.bin"/><Relationship Id="rId19" Type="http://schemas.openxmlformats.org/officeDocument/2006/relationships/oleObject" Target="../embeddings/oleObject264.bin"/><Relationship Id="rId4" Type="http://schemas.openxmlformats.org/officeDocument/2006/relationships/oleObject" Target="../embeddings/oleObject249.bin"/><Relationship Id="rId9" Type="http://schemas.openxmlformats.org/officeDocument/2006/relationships/oleObject" Target="../embeddings/oleObject254.bin"/><Relationship Id="rId14" Type="http://schemas.openxmlformats.org/officeDocument/2006/relationships/oleObject" Target="../embeddings/oleObject259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1.bin"/><Relationship Id="rId13" Type="http://schemas.openxmlformats.org/officeDocument/2006/relationships/oleObject" Target="../embeddings/oleObject276.bin"/><Relationship Id="rId18" Type="http://schemas.openxmlformats.org/officeDocument/2006/relationships/oleObject" Target="../embeddings/oleObject281.bin"/><Relationship Id="rId3" Type="http://schemas.openxmlformats.org/officeDocument/2006/relationships/oleObject" Target="../embeddings/oleObject266.bin"/><Relationship Id="rId7" Type="http://schemas.openxmlformats.org/officeDocument/2006/relationships/oleObject" Target="../embeddings/oleObject270.bin"/><Relationship Id="rId12" Type="http://schemas.openxmlformats.org/officeDocument/2006/relationships/oleObject" Target="../embeddings/oleObject275.bin"/><Relationship Id="rId17" Type="http://schemas.openxmlformats.org/officeDocument/2006/relationships/oleObject" Target="../embeddings/oleObject280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79.bin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269.bin"/><Relationship Id="rId11" Type="http://schemas.openxmlformats.org/officeDocument/2006/relationships/oleObject" Target="../embeddings/oleObject274.bin"/><Relationship Id="rId5" Type="http://schemas.openxmlformats.org/officeDocument/2006/relationships/oleObject" Target="../embeddings/oleObject268.bin"/><Relationship Id="rId15" Type="http://schemas.openxmlformats.org/officeDocument/2006/relationships/oleObject" Target="../embeddings/oleObject278.bin"/><Relationship Id="rId10" Type="http://schemas.openxmlformats.org/officeDocument/2006/relationships/oleObject" Target="../embeddings/oleObject273.bin"/><Relationship Id="rId4" Type="http://schemas.openxmlformats.org/officeDocument/2006/relationships/oleObject" Target="../embeddings/oleObject267.bin"/><Relationship Id="rId9" Type="http://schemas.openxmlformats.org/officeDocument/2006/relationships/oleObject" Target="../embeddings/oleObject272.bin"/><Relationship Id="rId14" Type="http://schemas.openxmlformats.org/officeDocument/2006/relationships/oleObject" Target="../embeddings/oleObject277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7.bin"/><Relationship Id="rId13" Type="http://schemas.openxmlformats.org/officeDocument/2006/relationships/oleObject" Target="../embeddings/oleObject292.bin"/><Relationship Id="rId18" Type="http://schemas.openxmlformats.org/officeDocument/2006/relationships/oleObject" Target="../embeddings/oleObject297.bin"/><Relationship Id="rId3" Type="http://schemas.openxmlformats.org/officeDocument/2006/relationships/oleObject" Target="../embeddings/oleObject282.bin"/><Relationship Id="rId7" Type="http://schemas.openxmlformats.org/officeDocument/2006/relationships/oleObject" Target="../embeddings/oleObject286.bin"/><Relationship Id="rId12" Type="http://schemas.openxmlformats.org/officeDocument/2006/relationships/oleObject" Target="../embeddings/oleObject291.bin"/><Relationship Id="rId17" Type="http://schemas.openxmlformats.org/officeDocument/2006/relationships/oleObject" Target="../embeddings/oleObject29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95.bin"/><Relationship Id="rId20" Type="http://schemas.openxmlformats.org/officeDocument/2006/relationships/oleObject" Target="../embeddings/oleObject299.bin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285.bin"/><Relationship Id="rId11" Type="http://schemas.openxmlformats.org/officeDocument/2006/relationships/oleObject" Target="../embeddings/oleObject290.bin"/><Relationship Id="rId5" Type="http://schemas.openxmlformats.org/officeDocument/2006/relationships/oleObject" Target="../embeddings/oleObject284.bin"/><Relationship Id="rId15" Type="http://schemas.openxmlformats.org/officeDocument/2006/relationships/oleObject" Target="../embeddings/oleObject294.bin"/><Relationship Id="rId10" Type="http://schemas.openxmlformats.org/officeDocument/2006/relationships/oleObject" Target="../embeddings/oleObject289.bin"/><Relationship Id="rId19" Type="http://schemas.openxmlformats.org/officeDocument/2006/relationships/oleObject" Target="../embeddings/oleObject298.bin"/><Relationship Id="rId4" Type="http://schemas.openxmlformats.org/officeDocument/2006/relationships/oleObject" Target="../embeddings/oleObject283.bin"/><Relationship Id="rId9" Type="http://schemas.openxmlformats.org/officeDocument/2006/relationships/oleObject" Target="../embeddings/oleObject288.bin"/><Relationship Id="rId14" Type="http://schemas.openxmlformats.org/officeDocument/2006/relationships/oleObject" Target="../embeddings/oleObject293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4.bin"/><Relationship Id="rId3" Type="http://schemas.openxmlformats.org/officeDocument/2006/relationships/slide" Target="slide2.xml"/><Relationship Id="rId7" Type="http://schemas.openxmlformats.org/officeDocument/2006/relationships/oleObject" Target="../embeddings/oleObject303.bin"/><Relationship Id="rId12" Type="http://schemas.openxmlformats.org/officeDocument/2006/relationships/oleObject" Target="../embeddings/oleObject30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302.bin"/><Relationship Id="rId11" Type="http://schemas.openxmlformats.org/officeDocument/2006/relationships/oleObject" Target="../embeddings/oleObject307.bin"/><Relationship Id="rId5" Type="http://schemas.openxmlformats.org/officeDocument/2006/relationships/oleObject" Target="../embeddings/oleObject301.bin"/><Relationship Id="rId10" Type="http://schemas.openxmlformats.org/officeDocument/2006/relationships/oleObject" Target="../embeddings/oleObject306.bin"/><Relationship Id="rId4" Type="http://schemas.openxmlformats.org/officeDocument/2006/relationships/oleObject" Target="../embeddings/oleObject300.bin"/><Relationship Id="rId9" Type="http://schemas.openxmlformats.org/officeDocument/2006/relationships/oleObject" Target="../embeddings/oleObject305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5" Type="http://schemas.openxmlformats.org/officeDocument/2006/relationships/oleObject" Target="../embeddings/oleObject311.bin"/><Relationship Id="rId4" Type="http://schemas.openxmlformats.org/officeDocument/2006/relationships/oleObject" Target="../embeddings/oleObject310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7.bin"/><Relationship Id="rId13" Type="http://schemas.openxmlformats.org/officeDocument/2006/relationships/oleObject" Target="../embeddings/oleObject322.bin"/><Relationship Id="rId3" Type="http://schemas.openxmlformats.org/officeDocument/2006/relationships/oleObject" Target="../embeddings/oleObject312.bin"/><Relationship Id="rId7" Type="http://schemas.openxmlformats.org/officeDocument/2006/relationships/oleObject" Target="../embeddings/oleObject316.bin"/><Relationship Id="rId12" Type="http://schemas.openxmlformats.org/officeDocument/2006/relationships/oleObject" Target="../embeddings/oleObject3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315.bin"/><Relationship Id="rId11" Type="http://schemas.openxmlformats.org/officeDocument/2006/relationships/oleObject" Target="../embeddings/oleObject320.bin"/><Relationship Id="rId5" Type="http://schemas.openxmlformats.org/officeDocument/2006/relationships/oleObject" Target="../embeddings/oleObject314.bin"/><Relationship Id="rId10" Type="http://schemas.openxmlformats.org/officeDocument/2006/relationships/oleObject" Target="../embeddings/oleObject319.bin"/><Relationship Id="rId4" Type="http://schemas.openxmlformats.org/officeDocument/2006/relationships/oleObject" Target="../embeddings/oleObject313.bin"/><Relationship Id="rId9" Type="http://schemas.openxmlformats.org/officeDocument/2006/relationships/oleObject" Target="../embeddings/oleObject31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占位符 2"/>
          <p:cNvSpPr>
            <a:spLocks noGrp="1"/>
          </p:cNvSpPr>
          <p:nvPr>
            <p:ph type="body" idx="1"/>
          </p:nvPr>
        </p:nvSpPr>
        <p:spPr>
          <a:xfrm>
            <a:off x="722313" y="2643188"/>
            <a:ext cx="7772400" cy="1500187"/>
          </a:xfrm>
        </p:spPr>
        <p:txBody>
          <a:bodyPr/>
          <a:lstStyle/>
          <a:p>
            <a:pPr eaLnBrk="1" hangingPunct="1"/>
            <a:r>
              <a:rPr lang="zh-CN" altLang="en-US" sz="6600" dirty="0" smtClean="0"/>
              <a:t>第一章  质点运动学</a:t>
            </a:r>
            <a:endParaRPr lang="en-US" altLang="zh-CN" sz="6600" dirty="0" smtClean="0"/>
          </a:p>
          <a:p>
            <a:pPr algn="ctr" eaLnBrk="1" hangingPunct="1"/>
            <a:r>
              <a:rPr lang="zh-CN" altLang="en-US" sz="6600" dirty="0" smtClean="0"/>
              <a:t>（一）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1129713"/>
            <a:ext cx="728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本次课重点内容</a:t>
            </a:r>
            <a:endParaRPr lang="zh-CN" alt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857224" y="2143116"/>
            <a:ext cx="7500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1</a:t>
            </a:r>
            <a:r>
              <a:rPr lang="zh-CN" altLang="en-US" sz="3200" dirty="0" smtClean="0"/>
              <a:t>、质点</a:t>
            </a:r>
            <a:endParaRPr lang="zh-CN" alt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857224" y="3071810"/>
            <a:ext cx="6500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2</a:t>
            </a:r>
            <a:r>
              <a:rPr lang="zh-CN" altLang="en-US" sz="3200" dirty="0" smtClean="0"/>
              <a:t>、位矢  位移  速度  加速度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533400" y="609600"/>
            <a:ext cx="57531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dirty="0">
                <a:solidFill>
                  <a:srgbClr val="CC0000"/>
                </a:solidFill>
                <a:latin typeface="宋体" pitchFamily="2" charset="-122"/>
              </a:rPr>
              <a:t>1.1</a:t>
            </a:r>
            <a:r>
              <a:rPr kumimoji="1" lang="zh-CN" altLang="en-US" dirty="0">
                <a:solidFill>
                  <a:srgbClr val="CC0000"/>
                </a:solidFill>
                <a:latin typeface="宋体" pitchFamily="2" charset="-122"/>
              </a:rPr>
              <a:t> 参考系 坐标系 </a:t>
            </a:r>
            <a:r>
              <a:rPr kumimoji="1" lang="zh-CN" altLang="en-US" dirty="0" smtClean="0">
                <a:solidFill>
                  <a:srgbClr val="CC0000"/>
                </a:solidFill>
                <a:latin typeface="宋体" pitchFamily="2" charset="-122"/>
              </a:rPr>
              <a:t>质点的概念</a:t>
            </a:r>
            <a:endParaRPr kumimoji="1" lang="zh-CN" altLang="en-US" dirty="0">
              <a:solidFill>
                <a:srgbClr val="CC0000"/>
              </a:solidFill>
              <a:latin typeface="宋体" pitchFamily="2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33400" y="1066800"/>
            <a:ext cx="8610600" cy="2244725"/>
            <a:chOff x="336" y="720"/>
            <a:chExt cx="5424" cy="1414"/>
          </a:xfrm>
        </p:grpSpPr>
        <p:sp>
          <p:nvSpPr>
            <p:cNvPr id="29702" name="Text Box 5" descr="再生纸"/>
            <p:cNvSpPr txBox="1">
              <a:spLocks noChangeArrowheads="1"/>
            </p:cNvSpPr>
            <p:nvPr/>
          </p:nvSpPr>
          <p:spPr bwMode="auto">
            <a:xfrm>
              <a:off x="336" y="1533"/>
              <a:ext cx="5424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chemeClr val="bg2"/>
              </a:prstShdw>
            </a:effectLst>
          </p:spPr>
          <p:txBody>
            <a:bodyPr>
              <a:spAutoFit/>
            </a:bodyPr>
            <a:lstStyle/>
            <a:p>
              <a:r>
                <a:rPr kumimoji="1" lang="en-US" altLang="zh-CN">
                  <a:solidFill>
                    <a:srgbClr val="333333"/>
                  </a:solidFill>
                </a:rPr>
                <a:t>        </a:t>
              </a:r>
              <a:r>
                <a:rPr kumimoji="1" lang="zh-CN" altLang="en-US">
                  <a:solidFill>
                    <a:srgbClr val="333333"/>
                  </a:solidFill>
                </a:rPr>
                <a:t>参考系</a:t>
              </a:r>
              <a:r>
                <a:rPr kumimoji="1" lang="en-US" altLang="zh-CN">
                  <a:solidFill>
                    <a:srgbClr val="333333"/>
                  </a:solidFill>
                </a:rPr>
                <a:t>——</a:t>
              </a:r>
              <a:r>
                <a:rPr kumimoji="1" lang="zh-CN" altLang="en-US">
                  <a:solidFill>
                    <a:srgbClr val="000000"/>
                  </a:solidFill>
                </a:rPr>
                <a:t>为描述物体的运动而选择的标准物叫做参考系</a:t>
              </a:r>
              <a:r>
                <a:rPr kumimoji="1" lang="en-US" altLang="zh-CN">
                  <a:solidFill>
                    <a:srgbClr val="000000"/>
                  </a:solidFill>
                </a:rPr>
                <a:t>.</a:t>
              </a:r>
            </a:p>
          </p:txBody>
        </p:sp>
        <p:sp>
          <p:nvSpPr>
            <p:cNvPr id="29703" name="Rectangle 6"/>
            <p:cNvSpPr>
              <a:spLocks noChangeArrowheads="1"/>
            </p:cNvSpPr>
            <p:nvPr/>
          </p:nvSpPr>
          <p:spPr bwMode="auto">
            <a:xfrm>
              <a:off x="816" y="720"/>
              <a:ext cx="215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zh-CN">
                  <a:solidFill>
                    <a:srgbClr val="CC0000"/>
                  </a:solidFill>
                  <a:latin typeface="宋体" pitchFamily="2" charset="-122"/>
                </a:rPr>
                <a:t>1</a:t>
              </a:r>
              <a:r>
                <a:rPr kumimoji="1" lang="en-US" altLang="zh-CN">
                  <a:solidFill>
                    <a:srgbClr val="333333"/>
                  </a:solidFill>
                </a:rPr>
                <a:t>  </a:t>
              </a:r>
              <a:r>
                <a:rPr kumimoji="1" lang="zh-CN" altLang="en-US">
                  <a:solidFill>
                    <a:srgbClr val="000000"/>
                  </a:solidFill>
                </a:rPr>
                <a:t>参考系  </a:t>
              </a:r>
            </a:p>
          </p:txBody>
        </p:sp>
      </p:grpSp>
      <p:sp>
        <p:nvSpPr>
          <p:cNvPr id="135178" name="Rectangle 10"/>
          <p:cNvSpPr>
            <a:spLocks noChangeArrowheads="1"/>
          </p:cNvSpPr>
          <p:nvPr/>
        </p:nvSpPr>
        <p:spPr bwMode="auto">
          <a:xfrm>
            <a:off x="571500" y="3554413"/>
            <a:ext cx="8153400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zh-CN" altLang="en-US">
                <a:solidFill>
                  <a:srgbClr val="333333"/>
                </a:solidFill>
              </a:rPr>
              <a:t>注：</a:t>
            </a:r>
            <a:r>
              <a:rPr kumimoji="1" lang="en-US" altLang="zh-CN">
                <a:solidFill>
                  <a:srgbClr val="333333"/>
                </a:solidFill>
              </a:rPr>
              <a:t>        </a:t>
            </a:r>
          </a:p>
          <a:p>
            <a:r>
              <a:rPr kumimoji="1" lang="zh-CN" altLang="en-US">
                <a:solidFill>
                  <a:srgbClr val="333333"/>
                </a:solidFill>
              </a:rPr>
              <a:t>（</a:t>
            </a:r>
            <a:r>
              <a:rPr kumimoji="1" lang="en-US" altLang="zh-CN">
                <a:solidFill>
                  <a:srgbClr val="333333"/>
                </a:solidFill>
              </a:rPr>
              <a:t>1</a:t>
            </a:r>
            <a:r>
              <a:rPr kumimoji="1" lang="zh-CN" altLang="en-US">
                <a:solidFill>
                  <a:srgbClr val="333333"/>
                </a:solidFill>
              </a:rPr>
              <a:t>）</a:t>
            </a:r>
            <a:r>
              <a:rPr kumimoji="1" lang="zh-CN" altLang="en-US">
                <a:solidFill>
                  <a:srgbClr val="000000"/>
                </a:solidFill>
              </a:rPr>
              <a:t>选取的参考系不同，对同一物体运动情况的描述不同，这就是运动描述的相对性</a:t>
            </a:r>
            <a:r>
              <a:rPr kumimoji="1" lang="en-US" altLang="zh-CN">
                <a:solidFill>
                  <a:srgbClr val="000000"/>
                </a:solidFill>
              </a:rPr>
              <a:t>.</a:t>
            </a:r>
          </a:p>
          <a:p>
            <a:r>
              <a:rPr kumimoji="1" lang="zh-CN" altLang="en-US">
                <a:solidFill>
                  <a:srgbClr val="000000"/>
                </a:solidFill>
              </a:rPr>
              <a:t>（</a:t>
            </a:r>
            <a:r>
              <a:rPr kumimoji="1" lang="en-US" altLang="zh-CN">
                <a:solidFill>
                  <a:srgbClr val="000000"/>
                </a:solidFill>
              </a:rPr>
              <a:t>2</a:t>
            </a:r>
            <a:r>
              <a:rPr kumimoji="1" lang="zh-CN" altLang="en-US">
                <a:solidFill>
                  <a:srgbClr val="000000"/>
                </a:solidFill>
              </a:rPr>
              <a:t>）参考系的选择是任意的，根据问题的性质和研究问题的方便选择合适的参考系。</a:t>
            </a:r>
            <a:endParaRPr kumimoji="1" lang="en-US" altLang="zh-CN">
              <a:solidFill>
                <a:srgbClr val="000000"/>
              </a:solidFill>
            </a:endParaRPr>
          </a:p>
          <a:p>
            <a:r>
              <a:rPr kumimoji="1" lang="en-US" altLang="zh-CN">
                <a:solidFill>
                  <a:srgbClr val="000000"/>
                </a:solidFill>
              </a:rPr>
              <a:t>        </a:t>
            </a:r>
            <a:r>
              <a:rPr kumimoji="1" lang="zh-CN" altLang="en-US">
                <a:solidFill>
                  <a:srgbClr val="000000"/>
                </a:solidFill>
              </a:rPr>
              <a:t>一般选地面为参考系。</a:t>
            </a:r>
            <a:endParaRPr kumimoji="1" lang="en-US" altLang="zh-CN">
              <a:solidFill>
                <a:srgbClr val="000000"/>
              </a:solidFill>
            </a:endParaRPr>
          </a:p>
        </p:txBody>
      </p:sp>
      <p:sp>
        <p:nvSpPr>
          <p:cNvPr id="29701" name="TextBox 10"/>
          <p:cNvSpPr txBox="1">
            <a:spLocks noChangeArrowheads="1"/>
          </p:cNvSpPr>
          <p:nvPr/>
        </p:nvSpPr>
        <p:spPr bwMode="auto">
          <a:xfrm>
            <a:off x="785813" y="1643063"/>
            <a:ext cx="7858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物质运动本身的绝对性和物质运动描述的相对性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5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844ADD-2E26-4A00-B35E-1D6A2BA3C416}" type="slidenum">
              <a:rPr lang="en-US" altLang="zh-CN" smtClean="0"/>
              <a:pPr>
                <a:defRPr/>
              </a:pPr>
              <a:t>4</a:t>
            </a:fld>
            <a:endParaRPr lang="en-US" altLang="zh-CN" smtClean="0"/>
          </a:p>
        </p:txBody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90500" y="635000"/>
            <a:ext cx="7239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kumimoji="1" lang="en-US" altLang="zh-CN">
                <a:solidFill>
                  <a:srgbClr val="CC0000"/>
                </a:solidFill>
                <a:latin typeface="宋体" pitchFamily="2" charset="-122"/>
              </a:rPr>
              <a:t>2. </a:t>
            </a:r>
            <a:r>
              <a:rPr lang="zh-CN" altLang="en-US">
                <a:solidFill>
                  <a:srgbClr val="002060"/>
                </a:solidFill>
              </a:rPr>
              <a:t>坐标系</a:t>
            </a:r>
            <a:endParaRPr lang="zh-CN" altLang="en-US" b="0">
              <a:solidFill>
                <a:srgbClr val="002060"/>
              </a:solidFill>
            </a:endParaRP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609600" y="1135063"/>
            <a:ext cx="10747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/>
              <a:t>为</a:t>
            </a:r>
            <a:r>
              <a:rPr lang="zh-CN" altLang="en-US">
                <a:solidFill>
                  <a:srgbClr val="FF0000"/>
                </a:solidFill>
              </a:rPr>
              <a:t>定量</a:t>
            </a:r>
            <a:r>
              <a:rPr lang="zh-CN" altLang="en-US"/>
              <a:t>描述运动，需在参考系上固结坐标系。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565150" y="1635125"/>
            <a:ext cx="39798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FF"/>
                </a:solidFill>
              </a:rPr>
              <a:t>坐标系：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2106613" y="1609725"/>
            <a:ext cx="95377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/>
              <a:t>固结在参考系上的一组有刻度的射线、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2090738" y="2206625"/>
            <a:ext cx="5375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曲线或角度。</a:t>
            </a:r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133350" y="2714625"/>
            <a:ext cx="90106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>
                <a:solidFill>
                  <a:srgbClr val="0000FF"/>
                </a:solidFill>
              </a:rPr>
              <a:t>    </a:t>
            </a:r>
            <a:r>
              <a:rPr lang="zh-CN" altLang="en-US">
                <a:solidFill>
                  <a:srgbClr val="0000FF"/>
                </a:solidFill>
              </a:rPr>
              <a:t>参考系选定后，坐标系还可任选。</a:t>
            </a:r>
          </a:p>
          <a:p>
            <a:pPr algn="just">
              <a:lnSpc>
                <a:spcPct val="120000"/>
              </a:lnSpc>
            </a:pPr>
            <a:r>
              <a:rPr lang="zh-CN" altLang="en-US">
                <a:solidFill>
                  <a:srgbClr val="000000"/>
                </a:solidFill>
              </a:rPr>
              <a:t>    不同坐标系中，运动的数学表述可以不同。</a:t>
            </a:r>
          </a:p>
          <a:p>
            <a:pPr algn="just">
              <a:lnSpc>
                <a:spcPct val="120000"/>
              </a:lnSpc>
            </a:pPr>
            <a:r>
              <a:rPr lang="zh-CN" altLang="en-US"/>
              <a:t>    </a:t>
            </a:r>
            <a:r>
              <a:rPr lang="zh-CN" altLang="en-US">
                <a:solidFill>
                  <a:srgbClr val="0000FF"/>
                </a:solidFill>
              </a:rPr>
              <a:t>常用的坐标系：</a:t>
            </a:r>
          </a:p>
          <a:p>
            <a:pPr algn="just">
              <a:lnSpc>
                <a:spcPct val="120000"/>
              </a:lnSpc>
            </a:pPr>
            <a:r>
              <a:rPr lang="zh-CN" altLang="en-US"/>
              <a:t> </a:t>
            </a:r>
            <a:r>
              <a:rPr lang="zh-CN" altLang="en-US" sz="2000">
                <a:solidFill>
                  <a:srgbClr val="FF0000"/>
                </a:solidFill>
              </a:rPr>
              <a:t> ▲ </a:t>
            </a:r>
            <a:r>
              <a:rPr lang="zh-CN" altLang="en-US">
                <a:solidFill>
                  <a:srgbClr val="000000"/>
                </a:solidFill>
              </a:rPr>
              <a:t>直角坐标系（ </a:t>
            </a:r>
            <a:r>
              <a:rPr lang="en-US" altLang="zh-CN" i="1">
                <a:solidFill>
                  <a:srgbClr val="000000"/>
                </a:solidFill>
              </a:rPr>
              <a:t>x </a:t>
            </a:r>
            <a:r>
              <a:rPr lang="en-US" altLang="zh-CN"/>
              <a:t>, </a:t>
            </a:r>
            <a:r>
              <a:rPr lang="en-US" altLang="zh-CN" i="1"/>
              <a:t>y </a:t>
            </a:r>
            <a:r>
              <a:rPr lang="en-US" altLang="zh-CN"/>
              <a:t>,</a:t>
            </a:r>
            <a:r>
              <a:rPr lang="en-US" altLang="zh-CN" i="1"/>
              <a:t> z </a:t>
            </a:r>
            <a:r>
              <a:rPr lang="zh-CN" altLang="en-US"/>
              <a:t>）</a:t>
            </a: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284163" y="4819650"/>
            <a:ext cx="61134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>
                <a:solidFill>
                  <a:srgbClr val="FF0000"/>
                </a:solidFill>
              </a:rPr>
              <a:t>▲ </a:t>
            </a:r>
            <a:r>
              <a:rPr lang="zh-CN" altLang="en-US">
                <a:solidFill>
                  <a:srgbClr val="000000"/>
                </a:solidFill>
              </a:rPr>
              <a:t>球极坐标系（ </a:t>
            </a:r>
            <a:r>
              <a:rPr lang="en-US" altLang="zh-CN" i="1">
                <a:solidFill>
                  <a:srgbClr val="000000"/>
                </a:solidFill>
              </a:rPr>
              <a:t>r</a:t>
            </a:r>
            <a:r>
              <a:rPr lang="en-US" altLang="zh-CN"/>
              <a:t>,</a:t>
            </a:r>
            <a:r>
              <a:rPr lang="en-US" altLang="zh-CN" i="1"/>
              <a:t>θ</a:t>
            </a:r>
            <a:r>
              <a:rPr lang="en-US" altLang="zh-CN"/>
              <a:t>,</a:t>
            </a:r>
            <a:r>
              <a:rPr lang="en-US" altLang="zh-CN" i="1"/>
              <a:t> </a:t>
            </a:r>
            <a:r>
              <a:rPr lang="en-US" altLang="zh-CN" i="1">
                <a:sym typeface="Symbol" pitchFamily="18" charset="2"/>
              </a:rPr>
              <a:t></a:t>
            </a:r>
            <a:r>
              <a:rPr lang="en-US" altLang="zh-CN" i="1"/>
              <a:t> </a:t>
            </a:r>
            <a:r>
              <a:rPr lang="zh-CN" altLang="en-US"/>
              <a:t>）</a:t>
            </a:r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276225" y="5378450"/>
            <a:ext cx="6197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>
                <a:solidFill>
                  <a:srgbClr val="FF0000"/>
                </a:solidFill>
              </a:rPr>
              <a:t>▲ </a:t>
            </a:r>
            <a:r>
              <a:rPr lang="zh-CN" altLang="en-US">
                <a:solidFill>
                  <a:srgbClr val="000000"/>
                </a:solidFill>
              </a:rPr>
              <a:t>柱坐标系（</a:t>
            </a:r>
            <a:r>
              <a:rPr lang="zh-CN" altLang="en-US" i="1">
                <a:solidFill>
                  <a:srgbClr val="000000"/>
                </a:solidFill>
                <a:sym typeface="Symbol" pitchFamily="18" charset="2"/>
              </a:rPr>
              <a:t></a:t>
            </a:r>
            <a:r>
              <a:rPr lang="en-US" altLang="zh-CN"/>
              <a:t>, </a:t>
            </a:r>
            <a:r>
              <a:rPr lang="en-US" altLang="zh-CN" i="1">
                <a:sym typeface="Symbol" pitchFamily="18" charset="2"/>
              </a:rPr>
              <a:t></a:t>
            </a:r>
            <a:r>
              <a:rPr lang="en-US" altLang="zh-CN"/>
              <a:t>,</a:t>
            </a:r>
            <a:r>
              <a:rPr lang="en-US" altLang="zh-CN" i="1"/>
              <a:t> z </a:t>
            </a:r>
            <a:r>
              <a:rPr lang="zh-CN" altLang="en-US"/>
              <a:t>）</a:t>
            </a:r>
          </a:p>
        </p:txBody>
      </p:sp>
      <p:sp>
        <p:nvSpPr>
          <p:cNvPr id="39946" name="Text Box 10"/>
          <p:cNvSpPr txBox="1">
            <a:spLocks noChangeArrowheads="1"/>
          </p:cNvSpPr>
          <p:nvPr/>
        </p:nvSpPr>
        <p:spPr bwMode="auto">
          <a:xfrm>
            <a:off x="284163" y="5962650"/>
            <a:ext cx="74215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>
                <a:solidFill>
                  <a:srgbClr val="FF0000"/>
                </a:solidFill>
              </a:rPr>
              <a:t>▲ </a:t>
            </a:r>
            <a:r>
              <a:rPr lang="zh-CN" altLang="en-US">
                <a:solidFill>
                  <a:srgbClr val="000000"/>
                </a:solidFill>
              </a:rPr>
              <a:t>自然“坐标系”</a:t>
            </a:r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>
            <a:off x="7361238" y="4414838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>
            <a:off x="6827838" y="5481638"/>
            <a:ext cx="533400" cy="38100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 flipH="1">
            <a:off x="6294438" y="5862638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 flipV="1">
            <a:off x="7361238" y="5481638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>
            <a:off x="6827838" y="4037013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52" name="Freeform 16"/>
          <p:cNvSpPr>
            <a:spLocks/>
          </p:cNvSpPr>
          <p:nvPr/>
        </p:nvSpPr>
        <p:spPr bwMode="auto">
          <a:xfrm>
            <a:off x="6599238" y="5634038"/>
            <a:ext cx="457200" cy="76200"/>
          </a:xfrm>
          <a:custGeom>
            <a:avLst/>
            <a:gdLst>
              <a:gd name="T0" fmla="*/ 0 w 240"/>
              <a:gd name="T1" fmla="*/ 0 h 48"/>
              <a:gd name="T2" fmla="*/ 2147483647 w 240"/>
              <a:gd name="T3" fmla="*/ 2147483647 h 48"/>
              <a:gd name="T4" fmla="*/ 2147483647 w 240"/>
              <a:gd name="T5" fmla="*/ 0 h 48"/>
              <a:gd name="T6" fmla="*/ 0 60000 65536"/>
              <a:gd name="T7" fmla="*/ 0 60000 65536"/>
              <a:gd name="T8" fmla="*/ 0 60000 65536"/>
              <a:gd name="T9" fmla="*/ 0 w 240"/>
              <a:gd name="T10" fmla="*/ 0 h 48"/>
              <a:gd name="T11" fmla="*/ 240 w 240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48">
                <a:moveTo>
                  <a:pt x="0" y="0"/>
                </a:moveTo>
                <a:cubicBezTo>
                  <a:pt x="52" y="24"/>
                  <a:pt x="104" y="48"/>
                  <a:pt x="144" y="48"/>
                </a:cubicBezTo>
                <a:cubicBezTo>
                  <a:pt x="184" y="48"/>
                  <a:pt x="212" y="24"/>
                  <a:pt x="240" y="0"/>
                </a:cubicBezTo>
              </a:path>
            </a:pathLst>
          </a:custGeom>
          <a:noFill/>
          <a:ln w="1905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53" name="Freeform 17"/>
          <p:cNvSpPr>
            <a:spLocks/>
          </p:cNvSpPr>
          <p:nvPr/>
        </p:nvSpPr>
        <p:spPr bwMode="auto">
          <a:xfrm>
            <a:off x="6827838" y="4935538"/>
            <a:ext cx="228600" cy="88900"/>
          </a:xfrm>
          <a:custGeom>
            <a:avLst/>
            <a:gdLst>
              <a:gd name="T0" fmla="*/ 0 w 144"/>
              <a:gd name="T1" fmla="*/ 2147483647 h 56"/>
              <a:gd name="T2" fmla="*/ 2147483647 w 144"/>
              <a:gd name="T3" fmla="*/ 2147483647 h 56"/>
              <a:gd name="T4" fmla="*/ 2147483647 w 144"/>
              <a:gd name="T5" fmla="*/ 2147483647 h 56"/>
              <a:gd name="T6" fmla="*/ 0 60000 65536"/>
              <a:gd name="T7" fmla="*/ 0 60000 65536"/>
              <a:gd name="T8" fmla="*/ 0 60000 65536"/>
              <a:gd name="T9" fmla="*/ 0 w 144"/>
              <a:gd name="T10" fmla="*/ 0 h 56"/>
              <a:gd name="T11" fmla="*/ 144 w 144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56">
                <a:moveTo>
                  <a:pt x="0" y="8"/>
                </a:moveTo>
                <a:cubicBezTo>
                  <a:pt x="36" y="4"/>
                  <a:pt x="72" y="0"/>
                  <a:pt x="96" y="8"/>
                </a:cubicBezTo>
                <a:cubicBezTo>
                  <a:pt x="120" y="16"/>
                  <a:pt x="132" y="36"/>
                  <a:pt x="144" y="56"/>
                </a:cubicBezTo>
              </a:path>
            </a:pathLst>
          </a:custGeom>
          <a:noFill/>
          <a:ln w="1905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54" name="Text Box 18"/>
          <p:cNvSpPr txBox="1">
            <a:spLocks noChangeArrowheads="1"/>
          </p:cNvSpPr>
          <p:nvPr/>
        </p:nvSpPr>
        <p:spPr bwMode="auto">
          <a:xfrm>
            <a:off x="6827838" y="3503613"/>
            <a:ext cx="533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i="1"/>
              <a:t>z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5913438" y="3729038"/>
            <a:ext cx="2895600" cy="2868612"/>
            <a:chOff x="3696" y="2352"/>
            <a:chExt cx="1824" cy="1807"/>
          </a:xfrm>
        </p:grpSpPr>
        <p:grpSp>
          <p:nvGrpSpPr>
            <p:cNvPr id="1053" name="Group 20"/>
            <p:cNvGrpSpPr>
              <a:grpSpLocks/>
            </p:cNvGrpSpPr>
            <p:nvPr/>
          </p:nvGrpSpPr>
          <p:grpSpPr bwMode="auto">
            <a:xfrm>
              <a:off x="3696" y="2409"/>
              <a:ext cx="1728" cy="1488"/>
              <a:chOff x="3696" y="2400"/>
              <a:chExt cx="1728" cy="1488"/>
            </a:xfrm>
          </p:grpSpPr>
          <p:sp>
            <p:nvSpPr>
              <p:cNvPr id="1059" name="Line 21"/>
              <p:cNvSpPr>
                <a:spLocks noChangeShapeType="1"/>
              </p:cNvSpPr>
              <p:nvPr/>
            </p:nvSpPr>
            <p:spPr bwMode="auto">
              <a:xfrm>
                <a:off x="4272" y="3456"/>
                <a:ext cx="115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60" name="Line 22"/>
              <p:cNvSpPr>
                <a:spLocks noChangeShapeType="1"/>
              </p:cNvSpPr>
              <p:nvPr/>
            </p:nvSpPr>
            <p:spPr bwMode="auto">
              <a:xfrm flipV="1">
                <a:off x="4272" y="2400"/>
                <a:ext cx="0" cy="105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061" name="Line 23"/>
              <p:cNvSpPr>
                <a:spLocks noChangeShapeType="1"/>
              </p:cNvSpPr>
              <p:nvPr/>
            </p:nvSpPr>
            <p:spPr bwMode="auto">
              <a:xfrm flipH="1">
                <a:off x="3696" y="3456"/>
                <a:ext cx="576" cy="43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054" name="Text Box 24"/>
            <p:cNvSpPr txBox="1">
              <a:spLocks noChangeArrowheads="1"/>
            </p:cNvSpPr>
            <p:nvPr/>
          </p:nvSpPr>
          <p:spPr bwMode="auto">
            <a:xfrm>
              <a:off x="5184" y="3381"/>
              <a:ext cx="33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i="1"/>
                <a:t> </a:t>
              </a:r>
              <a:r>
                <a:rPr lang="en-US" altLang="zh-CN" i="1"/>
                <a:t>y</a:t>
              </a:r>
            </a:p>
          </p:txBody>
        </p:sp>
        <p:sp>
          <p:nvSpPr>
            <p:cNvPr id="1055" name="Text Box 25"/>
            <p:cNvSpPr txBox="1">
              <a:spLocks noChangeArrowheads="1"/>
            </p:cNvSpPr>
            <p:nvPr/>
          </p:nvSpPr>
          <p:spPr bwMode="auto">
            <a:xfrm>
              <a:off x="3696" y="3794"/>
              <a:ext cx="33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i="1"/>
                <a:t>x</a:t>
              </a:r>
            </a:p>
          </p:txBody>
        </p:sp>
        <p:sp>
          <p:nvSpPr>
            <p:cNvPr id="1056" name="Text Box 26"/>
            <p:cNvSpPr txBox="1">
              <a:spLocks noChangeArrowheads="1"/>
            </p:cNvSpPr>
            <p:nvPr/>
          </p:nvSpPr>
          <p:spPr bwMode="auto">
            <a:xfrm>
              <a:off x="3744" y="3465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i="1"/>
                <a:t>x</a:t>
              </a:r>
            </a:p>
          </p:txBody>
        </p:sp>
        <p:sp>
          <p:nvSpPr>
            <p:cNvPr id="1057" name="Text Box 27"/>
            <p:cNvSpPr txBox="1">
              <a:spLocks noChangeArrowheads="1"/>
            </p:cNvSpPr>
            <p:nvPr/>
          </p:nvSpPr>
          <p:spPr bwMode="auto">
            <a:xfrm>
              <a:off x="4752" y="3129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i="1"/>
                <a:t> </a:t>
              </a:r>
              <a:r>
                <a:rPr lang="en-US" altLang="zh-CN" i="1"/>
                <a:t>y</a:t>
              </a:r>
            </a:p>
          </p:txBody>
        </p:sp>
        <p:sp>
          <p:nvSpPr>
            <p:cNvPr id="1058" name="Text Box 28"/>
            <p:cNvSpPr txBox="1">
              <a:spLocks noChangeArrowheads="1"/>
            </p:cNvSpPr>
            <p:nvPr/>
          </p:nvSpPr>
          <p:spPr bwMode="auto">
            <a:xfrm>
              <a:off x="4080" y="2352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i="1"/>
                <a:t>z</a:t>
              </a:r>
            </a:p>
          </p:txBody>
        </p:sp>
      </p:grpSp>
      <p:sp>
        <p:nvSpPr>
          <p:cNvPr id="39965" name="Text Box 29"/>
          <p:cNvSpPr txBox="1">
            <a:spLocks noChangeArrowheads="1"/>
          </p:cNvSpPr>
          <p:nvPr/>
        </p:nvSpPr>
        <p:spPr bwMode="auto">
          <a:xfrm>
            <a:off x="7056438" y="4643438"/>
            <a:ext cx="304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i="1"/>
              <a:t>r</a:t>
            </a:r>
          </a:p>
        </p:txBody>
      </p:sp>
      <p:graphicFrame>
        <p:nvGraphicFramePr>
          <p:cNvPr id="39966" name="Object 2"/>
          <p:cNvGraphicFramePr>
            <a:graphicFrameLocks noChangeAspect="1"/>
          </p:cNvGraphicFramePr>
          <p:nvPr/>
        </p:nvGraphicFramePr>
        <p:xfrm>
          <a:off x="6908800" y="4579938"/>
          <a:ext cx="223838" cy="292100"/>
        </p:xfrm>
        <a:graphic>
          <a:graphicData uri="http://schemas.openxmlformats.org/presentationml/2006/ole">
            <p:oleObj spid="_x0000_s1026" name="公式" r:id="rId3" imgW="215640" imgH="279360" progId="">
              <p:embed/>
            </p:oleObj>
          </a:graphicData>
        </a:graphic>
      </p:graphicFrame>
      <p:graphicFrame>
        <p:nvGraphicFramePr>
          <p:cNvPr id="39967" name="Object 3"/>
          <p:cNvGraphicFramePr>
            <a:graphicFrameLocks noChangeAspect="1"/>
          </p:cNvGraphicFramePr>
          <p:nvPr/>
        </p:nvGraphicFramePr>
        <p:xfrm>
          <a:off x="6069013" y="5060950"/>
          <a:ext cx="430212" cy="504825"/>
        </p:xfrm>
        <a:graphic>
          <a:graphicData uri="http://schemas.openxmlformats.org/presentationml/2006/ole">
            <p:oleObj spid="_x0000_s1027" name="公式" r:id="rId4" imgW="139680" imgH="164880" progId="">
              <p:embed/>
            </p:oleObj>
          </a:graphicData>
        </a:graphic>
      </p:graphicFrame>
      <p:sp>
        <p:nvSpPr>
          <p:cNvPr id="39968" name="Line 32"/>
          <p:cNvSpPr>
            <a:spLocks noChangeShapeType="1"/>
          </p:cNvSpPr>
          <p:nvPr/>
        </p:nvSpPr>
        <p:spPr bwMode="auto">
          <a:xfrm flipH="1" flipV="1">
            <a:off x="6370638" y="5329238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39969" name="Object 4"/>
          <p:cNvGraphicFramePr>
            <a:graphicFrameLocks noChangeAspect="1"/>
          </p:cNvGraphicFramePr>
          <p:nvPr/>
        </p:nvGraphicFramePr>
        <p:xfrm>
          <a:off x="6751638" y="5980113"/>
          <a:ext cx="412750" cy="447675"/>
        </p:xfrm>
        <a:graphic>
          <a:graphicData uri="http://schemas.openxmlformats.org/presentationml/2006/ole">
            <p:oleObj spid="_x0000_s1028" name="公式" r:id="rId5" imgW="152280" imgH="164880" progId="">
              <p:embed/>
            </p:oleObj>
          </a:graphicData>
        </a:graphic>
      </p:graphicFrame>
      <p:sp>
        <p:nvSpPr>
          <p:cNvPr id="39970" name="Line 34"/>
          <p:cNvSpPr>
            <a:spLocks noChangeShapeType="1"/>
          </p:cNvSpPr>
          <p:nvPr/>
        </p:nvSpPr>
        <p:spPr bwMode="auto">
          <a:xfrm flipV="1">
            <a:off x="7056438" y="5710238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71" name="Text Box 35"/>
          <p:cNvSpPr txBox="1">
            <a:spLocks noChangeArrowheads="1"/>
          </p:cNvSpPr>
          <p:nvPr/>
        </p:nvSpPr>
        <p:spPr bwMode="auto">
          <a:xfrm>
            <a:off x="7208838" y="4292600"/>
            <a:ext cx="762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200" b="0">
                <a:solidFill>
                  <a:srgbClr val="FF00FF"/>
                </a:solidFill>
              </a:rPr>
              <a:t>●</a:t>
            </a:r>
          </a:p>
        </p:txBody>
      </p:sp>
      <p:sp>
        <p:nvSpPr>
          <p:cNvPr id="39972" name="Line 36"/>
          <p:cNvSpPr>
            <a:spLocks noChangeShapeType="1"/>
          </p:cNvSpPr>
          <p:nvPr/>
        </p:nvSpPr>
        <p:spPr bwMode="auto">
          <a:xfrm flipV="1">
            <a:off x="6827838" y="4414838"/>
            <a:ext cx="533400" cy="1066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6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99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99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99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99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3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8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3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80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3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39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3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utoUpdateAnimBg="0"/>
      <p:bldP spid="39939" grpId="0" autoUpdateAnimBg="0"/>
      <p:bldP spid="39940" grpId="0" autoUpdateAnimBg="0"/>
      <p:bldP spid="39941" grpId="0" autoUpdateAnimBg="0"/>
      <p:bldP spid="39942" grpId="0" autoUpdateAnimBg="0"/>
      <p:bldP spid="39943" grpId="0" build="p" autoUpdateAnimBg="0"/>
      <p:bldP spid="39944" grpId="0" autoUpdateAnimBg="0"/>
      <p:bldP spid="39945" grpId="0" autoUpdateAnimBg="0"/>
      <p:bldP spid="39946" grpId="0" autoUpdateAnimBg="0"/>
      <p:bldP spid="39947" grpId="0" animBg="1"/>
      <p:bldP spid="39948" grpId="0" animBg="1"/>
      <p:bldP spid="39949" grpId="0" animBg="1"/>
      <p:bldP spid="39950" grpId="0" animBg="1"/>
      <p:bldP spid="39951" grpId="0" animBg="1"/>
      <p:bldP spid="39952" grpId="0" animBg="1"/>
      <p:bldP spid="39953" grpId="0" animBg="1"/>
      <p:bldP spid="39954" grpId="0" autoUpdateAnimBg="0"/>
      <p:bldP spid="39965" grpId="0" autoUpdateAnimBg="0"/>
      <p:bldP spid="39968" grpId="0" animBg="1"/>
      <p:bldP spid="39970" grpId="0" animBg="1"/>
      <p:bldP spid="39971" grpId="0" autoUpdateAnimBg="0"/>
      <p:bldP spid="399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28625" y="571500"/>
            <a:ext cx="8153400" cy="1449388"/>
            <a:chOff x="336" y="1782"/>
            <a:chExt cx="5136" cy="913"/>
          </a:xfrm>
        </p:grpSpPr>
        <p:sp>
          <p:nvSpPr>
            <p:cNvPr id="30728" name="Rectangle 8"/>
            <p:cNvSpPr>
              <a:spLocks noChangeArrowheads="1"/>
            </p:cNvSpPr>
            <p:nvPr/>
          </p:nvSpPr>
          <p:spPr bwMode="auto">
            <a:xfrm>
              <a:off x="336" y="2097"/>
              <a:ext cx="5136" cy="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ts val="2500"/>
                </a:lnSpc>
                <a:spcBef>
                  <a:spcPct val="50000"/>
                </a:spcBef>
              </a:pPr>
              <a:r>
                <a:rPr kumimoji="1" lang="zh-CN" altLang="en-US">
                  <a:solidFill>
                    <a:srgbClr val="000000"/>
                  </a:solidFill>
                  <a:latin typeface="楷体_GB2312" pitchFamily="49" charset="-122"/>
                </a:rPr>
                <a:t>（</a:t>
              </a:r>
              <a:r>
                <a:rPr kumimoji="1" lang="en-US" altLang="zh-CN">
                  <a:solidFill>
                    <a:srgbClr val="000000"/>
                  </a:solidFill>
                  <a:latin typeface="楷体_GB2312" pitchFamily="49" charset="-122"/>
                </a:rPr>
                <a:t>1</a:t>
              </a:r>
              <a:r>
                <a:rPr kumimoji="1" lang="zh-CN" altLang="en-US">
                  <a:solidFill>
                    <a:srgbClr val="000000"/>
                  </a:solidFill>
                  <a:latin typeface="楷体_GB2312" pitchFamily="49" charset="-122"/>
                </a:rPr>
                <a:t>）定义</a:t>
              </a:r>
              <a:endParaRPr kumimoji="1" lang="en-US" altLang="zh-CN">
                <a:solidFill>
                  <a:srgbClr val="000000"/>
                </a:solidFill>
                <a:latin typeface="楷体_GB2312" pitchFamily="49" charset="-122"/>
              </a:endParaRPr>
            </a:p>
            <a:p>
              <a:pPr>
                <a:lnSpc>
                  <a:spcPts val="2500"/>
                </a:lnSpc>
                <a:spcBef>
                  <a:spcPct val="50000"/>
                </a:spcBef>
              </a:pPr>
              <a:r>
                <a:rPr kumimoji="1" lang="en-US" altLang="zh-CN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     </a:t>
              </a:r>
              <a:r>
                <a:rPr kumimoji="1" lang="zh-CN" altLang="en-US">
                  <a:solidFill>
                    <a:srgbClr val="FF0000"/>
                  </a:solidFill>
                  <a:latin typeface="楷体_GB2312" pitchFamily="49" charset="-122"/>
                  <a:ea typeface="楷体_GB2312" pitchFamily="49" charset="-122"/>
                </a:rPr>
                <a:t>具有一定质量的几何点称为质点。</a:t>
              </a:r>
              <a:r>
                <a:rPr kumimoji="1" lang="en-US" altLang="zh-CN">
                  <a:solidFill>
                    <a:srgbClr val="FF0000"/>
                  </a:solidFill>
                  <a:latin typeface="楷体_GB2312" pitchFamily="49" charset="-122"/>
                  <a:ea typeface="楷体_GB2312" pitchFamily="49" charset="-122"/>
                </a:rPr>
                <a:t>     </a:t>
              </a:r>
            </a:p>
          </p:txBody>
        </p:sp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>
              <a:off x="336" y="1782"/>
              <a:ext cx="297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zh-CN">
                  <a:solidFill>
                    <a:srgbClr val="CC0000"/>
                  </a:solidFill>
                  <a:latin typeface="宋体" pitchFamily="2" charset="-122"/>
                </a:rPr>
                <a:t>3</a:t>
              </a:r>
              <a:r>
                <a:rPr kumimoji="1" lang="en-US" altLang="zh-CN">
                  <a:solidFill>
                    <a:srgbClr val="333333"/>
                  </a:solidFill>
                  <a:latin typeface="楷体_GB2312" pitchFamily="49" charset="-122"/>
                </a:rPr>
                <a:t> </a:t>
              </a:r>
              <a:r>
                <a:rPr kumimoji="1" lang="zh-CN" altLang="en-US">
                  <a:solidFill>
                    <a:srgbClr val="333333"/>
                  </a:solidFill>
                  <a:latin typeface="楷体_GB2312" pitchFamily="49" charset="-122"/>
                </a:rPr>
                <a:t>物理模型</a:t>
              </a:r>
              <a:r>
                <a:rPr kumimoji="1" lang="en-US" altLang="zh-CN">
                  <a:solidFill>
                    <a:srgbClr val="333333"/>
                  </a:solidFill>
                  <a:latin typeface="楷体_GB2312" pitchFamily="49" charset="-122"/>
                </a:rPr>
                <a:t>——</a:t>
              </a:r>
              <a:r>
                <a:rPr kumimoji="1" lang="zh-CN" altLang="en-US">
                  <a:solidFill>
                    <a:srgbClr val="000000"/>
                  </a:solidFill>
                  <a:latin typeface="楷体_GB2312" pitchFamily="49" charset="-122"/>
                </a:rPr>
                <a:t>质点</a:t>
              </a:r>
            </a:p>
          </p:txBody>
        </p:sp>
      </p:grp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71500" y="2071688"/>
            <a:ext cx="83058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>
                <a:solidFill>
                  <a:schemeClr val="tx1"/>
                </a:solidFill>
              </a:rPr>
              <a:t>        </a:t>
            </a:r>
            <a:r>
              <a:rPr kumimoji="1" lang="zh-CN" altLang="en-US" sz="2400">
                <a:solidFill>
                  <a:srgbClr val="000000"/>
                </a:solidFill>
              </a:rPr>
              <a:t>质点是经过科学抽象而形成的理想化的物理模型 </a:t>
            </a:r>
            <a:r>
              <a:rPr kumimoji="1" lang="en-US" altLang="zh-CN" sz="2400">
                <a:solidFill>
                  <a:srgbClr val="000000"/>
                </a:solidFill>
              </a:rPr>
              <a:t>.  </a:t>
            </a:r>
            <a:r>
              <a:rPr kumimoji="1" lang="zh-CN" altLang="en-US" sz="2400">
                <a:solidFill>
                  <a:srgbClr val="000000"/>
                </a:solidFill>
              </a:rPr>
              <a:t>目的是为了突出研究对象的主要性质 </a:t>
            </a:r>
            <a:r>
              <a:rPr kumimoji="1" lang="en-US" altLang="zh-CN" sz="2400">
                <a:solidFill>
                  <a:srgbClr val="000000"/>
                </a:solidFill>
              </a:rPr>
              <a:t>,  </a:t>
            </a:r>
            <a:r>
              <a:rPr kumimoji="1" lang="zh-CN" altLang="en-US" sz="2400">
                <a:solidFill>
                  <a:srgbClr val="000000"/>
                </a:solidFill>
              </a:rPr>
              <a:t>暂不考虑一些次要的因素 </a:t>
            </a:r>
            <a:r>
              <a:rPr kumimoji="1" lang="en-US" altLang="zh-CN" sz="24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285750" y="3000375"/>
            <a:ext cx="5286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）把物体看成质点的条件</a:t>
            </a:r>
          </a:p>
        </p:txBody>
      </p:sp>
      <p:sp>
        <p:nvSpPr>
          <p:cNvPr id="30725" name="TextBox 6"/>
          <p:cNvSpPr txBox="1">
            <a:spLocks noChangeArrowheads="1"/>
          </p:cNvSpPr>
          <p:nvPr/>
        </p:nvSpPr>
        <p:spPr bwMode="auto">
          <a:xfrm>
            <a:off x="1071563" y="3500438"/>
            <a:ext cx="7358062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      在所研究的问题中，物体的大小和形状不起作用，或所起作用并不显著而可以忽略不计时，我们就可以近似地把这个物体抽象成质点。</a:t>
            </a:r>
          </a:p>
        </p:txBody>
      </p:sp>
      <p:sp>
        <p:nvSpPr>
          <p:cNvPr id="30726" name="TextBox 7"/>
          <p:cNvSpPr txBox="1">
            <a:spLocks noChangeArrowheads="1"/>
          </p:cNvSpPr>
          <p:nvPr/>
        </p:nvSpPr>
        <p:spPr bwMode="auto">
          <a:xfrm>
            <a:off x="285750" y="4976813"/>
            <a:ext cx="7429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）质点运动学是研究物体运动规律的基础</a:t>
            </a:r>
          </a:p>
        </p:txBody>
      </p:sp>
      <p:sp>
        <p:nvSpPr>
          <p:cNvPr id="30727" name="TextBox 8"/>
          <p:cNvSpPr txBox="1">
            <a:spLocks noChangeArrowheads="1"/>
          </p:cNvSpPr>
          <p:nvPr/>
        </p:nvSpPr>
        <p:spPr bwMode="auto">
          <a:xfrm>
            <a:off x="285750" y="5619750"/>
            <a:ext cx="8429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（</a:t>
            </a:r>
            <a:r>
              <a:rPr lang="en-US" altLang="zh-CN"/>
              <a:t>4</a:t>
            </a:r>
            <a:r>
              <a:rPr lang="zh-CN" altLang="en-US"/>
              <a:t>）质点是理想模型（刚体、点电荷、理想气体等）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Rectangle 6"/>
          <p:cNvSpPr>
            <a:spLocks noChangeArrowheads="1"/>
          </p:cNvSpPr>
          <p:nvPr/>
        </p:nvSpPr>
        <p:spPr bwMode="auto">
          <a:xfrm>
            <a:off x="228600" y="571500"/>
            <a:ext cx="67008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dirty="0">
                <a:solidFill>
                  <a:srgbClr val="CC0000"/>
                </a:solidFill>
                <a:latin typeface="宋体" pitchFamily="2" charset="-122"/>
              </a:rPr>
              <a:t>1.2</a:t>
            </a:r>
            <a:r>
              <a:rPr kumimoji="1" lang="zh-CN" altLang="en-US" dirty="0">
                <a:solidFill>
                  <a:srgbClr val="CC0000"/>
                </a:solidFill>
                <a:latin typeface="宋体" pitchFamily="2" charset="-122"/>
              </a:rPr>
              <a:t>  </a:t>
            </a:r>
            <a:r>
              <a:rPr kumimoji="1" lang="zh-CN" altLang="en-US" dirty="0" smtClean="0">
                <a:solidFill>
                  <a:srgbClr val="CC0000"/>
                </a:solidFill>
                <a:latin typeface="宋体" pitchFamily="2" charset="-122"/>
              </a:rPr>
              <a:t>质点的位移  </a:t>
            </a:r>
            <a:r>
              <a:rPr kumimoji="1" lang="zh-CN" altLang="en-US" dirty="0">
                <a:solidFill>
                  <a:srgbClr val="CC0000"/>
                </a:solidFill>
                <a:latin typeface="宋体" pitchFamily="2" charset="-122"/>
              </a:rPr>
              <a:t>速度及加速度</a:t>
            </a:r>
          </a:p>
        </p:txBody>
      </p:sp>
      <p:sp>
        <p:nvSpPr>
          <p:cNvPr id="103431" name="Rectangle 7"/>
          <p:cNvSpPr>
            <a:spLocks noChangeArrowheads="1"/>
          </p:cNvSpPr>
          <p:nvPr/>
        </p:nvSpPr>
        <p:spPr bwMode="auto">
          <a:xfrm>
            <a:off x="1066800" y="981075"/>
            <a:ext cx="32908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>
                <a:solidFill>
                  <a:srgbClr val="CC0000"/>
                </a:solidFill>
              </a:rPr>
              <a:t>1   </a:t>
            </a:r>
            <a:r>
              <a:rPr kumimoji="1" lang="zh-CN" altLang="en-US">
                <a:solidFill>
                  <a:srgbClr val="333333"/>
                </a:solidFill>
              </a:rPr>
              <a:t>位置矢量（位矢）</a:t>
            </a:r>
          </a:p>
        </p:txBody>
      </p:sp>
      <p:sp>
        <p:nvSpPr>
          <p:cNvPr id="2072" name="Rectangle 11"/>
          <p:cNvSpPr>
            <a:spLocks noChangeArrowheads="1"/>
          </p:cNvSpPr>
          <p:nvPr/>
        </p:nvSpPr>
        <p:spPr bwMode="auto">
          <a:xfrm>
            <a:off x="4648200" y="1676400"/>
            <a:ext cx="4114800" cy="3581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6172200" y="2819400"/>
            <a:ext cx="1219200" cy="1017588"/>
            <a:chOff x="3744" y="2160"/>
            <a:chExt cx="768" cy="641"/>
          </a:xfrm>
        </p:grpSpPr>
        <p:sp>
          <p:nvSpPr>
            <p:cNvPr id="2102" name="Line 13"/>
            <p:cNvSpPr>
              <a:spLocks noChangeShapeType="1"/>
            </p:cNvSpPr>
            <p:nvPr/>
          </p:nvSpPr>
          <p:spPr bwMode="auto">
            <a:xfrm flipV="1">
              <a:off x="3744" y="2256"/>
              <a:ext cx="768" cy="54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069" name="Object 14"/>
            <p:cNvGraphicFramePr>
              <a:graphicFrameLocks noChangeAspect="1"/>
            </p:cNvGraphicFramePr>
            <p:nvPr/>
          </p:nvGraphicFramePr>
          <p:xfrm>
            <a:off x="3984" y="2160"/>
            <a:ext cx="291" cy="393"/>
          </p:xfrm>
          <a:graphic>
            <a:graphicData uri="http://schemas.openxmlformats.org/presentationml/2006/ole">
              <p:oleObj spid="_x0000_s2069" name="公式" r:id="rId3" imgW="126720" imgH="152280" progId="">
                <p:embed/>
              </p:oleObj>
            </a:graphicData>
          </a:graphic>
        </p:graphicFrame>
      </p:grpSp>
      <p:grpSp>
        <p:nvGrpSpPr>
          <p:cNvPr id="3" name="Group 71"/>
          <p:cNvGrpSpPr>
            <a:grpSpLocks/>
          </p:cNvGrpSpPr>
          <p:nvPr/>
        </p:nvGrpSpPr>
        <p:grpSpPr bwMode="auto">
          <a:xfrm>
            <a:off x="7239000" y="2755900"/>
            <a:ext cx="644525" cy="520700"/>
            <a:chOff x="4560" y="1736"/>
            <a:chExt cx="406" cy="328"/>
          </a:xfrm>
        </p:grpSpPr>
        <p:sp>
          <p:nvSpPr>
            <p:cNvPr id="2101" name="Text Box 16"/>
            <p:cNvSpPr txBox="1">
              <a:spLocks noChangeArrowheads="1"/>
            </p:cNvSpPr>
            <p:nvPr/>
          </p:nvSpPr>
          <p:spPr bwMode="auto">
            <a:xfrm>
              <a:off x="4560" y="1776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CC0000"/>
                  </a:solidFill>
                </a:rPr>
                <a:t>*</a:t>
              </a:r>
              <a:endParaRPr kumimoji="1" lang="en-US" altLang="zh-CN" sz="2400">
                <a:solidFill>
                  <a:schemeClr val="tx1"/>
                </a:solidFill>
              </a:endParaRPr>
            </a:p>
          </p:txBody>
        </p:sp>
        <p:graphicFrame>
          <p:nvGraphicFramePr>
            <p:cNvPr id="2068" name="Object 17"/>
            <p:cNvGraphicFramePr>
              <a:graphicFrameLocks noChangeAspect="1"/>
            </p:cNvGraphicFramePr>
            <p:nvPr/>
          </p:nvGraphicFramePr>
          <p:xfrm>
            <a:off x="4696" y="1736"/>
            <a:ext cx="270" cy="286"/>
          </p:xfrm>
          <a:graphic>
            <a:graphicData uri="http://schemas.openxmlformats.org/presentationml/2006/ole">
              <p:oleObj spid="_x0000_s2068" name="Equation" r:id="rId4" imgW="215640" imgH="228600" progId="">
                <p:embed/>
              </p:oleObj>
            </a:graphicData>
          </a:graphic>
        </p:graphicFrame>
      </p:grpSp>
      <p:grpSp>
        <p:nvGrpSpPr>
          <p:cNvPr id="4" name="Group 56"/>
          <p:cNvGrpSpPr>
            <a:grpSpLocks/>
          </p:cNvGrpSpPr>
          <p:nvPr/>
        </p:nvGrpSpPr>
        <p:grpSpPr bwMode="auto">
          <a:xfrm>
            <a:off x="4724400" y="2438400"/>
            <a:ext cx="3352800" cy="2108200"/>
            <a:chOff x="2928" y="1392"/>
            <a:chExt cx="2112" cy="1328"/>
          </a:xfrm>
        </p:grpSpPr>
        <p:sp>
          <p:nvSpPr>
            <p:cNvPr id="2091" name="Line 18"/>
            <p:cNvSpPr>
              <a:spLocks noChangeShapeType="1"/>
            </p:cNvSpPr>
            <p:nvPr/>
          </p:nvSpPr>
          <p:spPr bwMode="auto">
            <a:xfrm>
              <a:off x="4608" y="1728"/>
              <a:ext cx="0" cy="947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92" name="Line 19"/>
            <p:cNvSpPr>
              <a:spLocks noChangeShapeType="1"/>
            </p:cNvSpPr>
            <p:nvPr/>
          </p:nvSpPr>
          <p:spPr bwMode="auto">
            <a:xfrm flipH="1">
              <a:off x="2928" y="2688"/>
              <a:ext cx="1680" cy="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93" name="Line 20"/>
            <p:cNvSpPr>
              <a:spLocks noChangeShapeType="1"/>
            </p:cNvSpPr>
            <p:nvPr/>
          </p:nvSpPr>
          <p:spPr bwMode="auto">
            <a:xfrm flipV="1">
              <a:off x="4608" y="2304"/>
              <a:ext cx="432" cy="384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94" name="Line 21"/>
            <p:cNvSpPr>
              <a:spLocks noChangeShapeType="1"/>
            </p:cNvSpPr>
            <p:nvPr/>
          </p:nvSpPr>
          <p:spPr bwMode="auto">
            <a:xfrm>
              <a:off x="3840" y="2304"/>
              <a:ext cx="768" cy="384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95" name="Line 22"/>
            <p:cNvSpPr>
              <a:spLocks noChangeShapeType="1"/>
            </p:cNvSpPr>
            <p:nvPr/>
          </p:nvSpPr>
          <p:spPr bwMode="auto">
            <a:xfrm flipH="1" flipV="1">
              <a:off x="3840" y="1392"/>
              <a:ext cx="768" cy="336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96" name="Line 23"/>
            <p:cNvSpPr>
              <a:spLocks noChangeShapeType="1"/>
            </p:cNvSpPr>
            <p:nvPr/>
          </p:nvSpPr>
          <p:spPr bwMode="auto">
            <a:xfrm flipH="1">
              <a:off x="3360" y="1392"/>
              <a:ext cx="4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97" name="Line 24"/>
            <p:cNvSpPr>
              <a:spLocks noChangeShapeType="1"/>
            </p:cNvSpPr>
            <p:nvPr/>
          </p:nvSpPr>
          <p:spPr bwMode="auto">
            <a:xfrm flipH="1">
              <a:off x="3332" y="2289"/>
              <a:ext cx="4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98" name="Line 26"/>
            <p:cNvSpPr>
              <a:spLocks noChangeShapeType="1"/>
            </p:cNvSpPr>
            <p:nvPr/>
          </p:nvSpPr>
          <p:spPr bwMode="auto">
            <a:xfrm>
              <a:off x="3482" y="1392"/>
              <a:ext cx="0" cy="897"/>
            </a:xfrm>
            <a:prstGeom prst="line">
              <a:avLst/>
            </a:prstGeom>
            <a:noFill/>
            <a:ln w="12700">
              <a:solidFill>
                <a:srgbClr val="FF0066"/>
              </a:solidFill>
              <a:prstDash val="dash"/>
              <a:round/>
              <a:headEnd type="triangle" w="sm" len="lg"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99" name="Line 27"/>
            <p:cNvSpPr>
              <a:spLocks noChangeShapeType="1"/>
            </p:cNvSpPr>
            <p:nvPr/>
          </p:nvSpPr>
          <p:spPr bwMode="auto">
            <a:xfrm flipH="1">
              <a:off x="2982" y="2289"/>
              <a:ext cx="500" cy="399"/>
            </a:xfrm>
            <a:prstGeom prst="line">
              <a:avLst/>
            </a:prstGeom>
            <a:noFill/>
            <a:ln w="12700">
              <a:solidFill>
                <a:srgbClr val="FF0066"/>
              </a:solidFill>
              <a:prstDash val="dash"/>
              <a:round/>
              <a:headEnd type="triangle" w="sm" len="lg"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00" name="Line 28"/>
            <p:cNvSpPr>
              <a:spLocks noChangeShapeType="1"/>
            </p:cNvSpPr>
            <p:nvPr/>
          </p:nvSpPr>
          <p:spPr bwMode="auto">
            <a:xfrm>
              <a:off x="3456" y="2592"/>
              <a:ext cx="1218" cy="7"/>
            </a:xfrm>
            <a:prstGeom prst="line">
              <a:avLst/>
            </a:prstGeom>
            <a:noFill/>
            <a:ln w="12700">
              <a:solidFill>
                <a:srgbClr val="FF0066"/>
              </a:solidFill>
              <a:prstDash val="dash"/>
              <a:round/>
              <a:headEnd type="triangle" w="sm" len="lg"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065" name="Object 29"/>
            <p:cNvGraphicFramePr>
              <a:graphicFrameLocks noChangeAspect="1"/>
            </p:cNvGraphicFramePr>
            <p:nvPr/>
          </p:nvGraphicFramePr>
          <p:xfrm>
            <a:off x="3984" y="2496"/>
            <a:ext cx="208" cy="224"/>
          </p:xfrm>
          <a:graphic>
            <a:graphicData uri="http://schemas.openxmlformats.org/presentationml/2006/ole">
              <p:oleObj spid="_x0000_s2065" name="公式" r:id="rId5" imgW="177480" imgH="190440" progId="">
                <p:embed/>
              </p:oleObj>
            </a:graphicData>
          </a:graphic>
        </p:graphicFrame>
        <p:graphicFrame>
          <p:nvGraphicFramePr>
            <p:cNvPr id="2066" name="Object 30"/>
            <p:cNvGraphicFramePr>
              <a:graphicFrameLocks noChangeAspect="1"/>
            </p:cNvGraphicFramePr>
            <p:nvPr/>
          </p:nvGraphicFramePr>
          <p:xfrm>
            <a:off x="3374" y="1663"/>
            <a:ext cx="225" cy="281"/>
          </p:xfrm>
          <a:graphic>
            <a:graphicData uri="http://schemas.openxmlformats.org/presentationml/2006/ole">
              <p:oleObj spid="_x0000_s2066" name="公式" r:id="rId6" imgW="190440" imgH="241200" progId="">
                <p:embed/>
              </p:oleObj>
            </a:graphicData>
          </a:graphic>
        </p:graphicFrame>
        <p:graphicFrame>
          <p:nvGraphicFramePr>
            <p:cNvPr id="2067" name="Object 31"/>
            <p:cNvGraphicFramePr>
              <a:graphicFrameLocks noChangeAspect="1"/>
            </p:cNvGraphicFramePr>
            <p:nvPr/>
          </p:nvGraphicFramePr>
          <p:xfrm>
            <a:off x="3139" y="2355"/>
            <a:ext cx="193" cy="193"/>
          </p:xfrm>
          <a:graphic>
            <a:graphicData uri="http://schemas.openxmlformats.org/presentationml/2006/ole">
              <p:oleObj spid="_x0000_s2067" name="公式" r:id="rId7" imgW="164880" imgH="164880" progId="">
                <p:embed/>
              </p:oleObj>
            </a:graphicData>
          </a:graphic>
        </p:graphicFrame>
      </p:grpSp>
      <p:grpSp>
        <p:nvGrpSpPr>
          <p:cNvPr id="2076" name="Group 55"/>
          <p:cNvGrpSpPr>
            <a:grpSpLocks/>
          </p:cNvGrpSpPr>
          <p:nvPr/>
        </p:nvGrpSpPr>
        <p:grpSpPr bwMode="auto">
          <a:xfrm>
            <a:off x="4953000" y="1905000"/>
            <a:ext cx="3733800" cy="3200400"/>
            <a:chOff x="3072" y="1056"/>
            <a:chExt cx="2352" cy="2016"/>
          </a:xfrm>
        </p:grpSpPr>
        <p:sp>
          <p:nvSpPr>
            <p:cNvPr id="2088" name="Line 32"/>
            <p:cNvSpPr>
              <a:spLocks noChangeShapeType="1"/>
            </p:cNvSpPr>
            <p:nvPr/>
          </p:nvSpPr>
          <p:spPr bwMode="auto">
            <a:xfrm flipV="1">
              <a:off x="3840" y="1056"/>
              <a:ext cx="0" cy="1248"/>
            </a:xfrm>
            <a:prstGeom prst="line">
              <a:avLst/>
            </a:prstGeom>
            <a:noFill/>
            <a:ln w="19050">
              <a:solidFill>
                <a:srgbClr val="33333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89" name="Line 33"/>
            <p:cNvSpPr>
              <a:spLocks noChangeShapeType="1"/>
            </p:cNvSpPr>
            <p:nvPr/>
          </p:nvSpPr>
          <p:spPr bwMode="auto">
            <a:xfrm>
              <a:off x="3807" y="2304"/>
              <a:ext cx="1617" cy="1"/>
            </a:xfrm>
            <a:prstGeom prst="line">
              <a:avLst/>
            </a:prstGeom>
            <a:noFill/>
            <a:ln w="19050">
              <a:solidFill>
                <a:srgbClr val="33333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90" name="Line 34"/>
            <p:cNvSpPr>
              <a:spLocks noChangeShapeType="1"/>
            </p:cNvSpPr>
            <p:nvPr/>
          </p:nvSpPr>
          <p:spPr bwMode="auto">
            <a:xfrm flipH="1">
              <a:off x="3086" y="2281"/>
              <a:ext cx="757" cy="604"/>
            </a:xfrm>
            <a:prstGeom prst="line">
              <a:avLst/>
            </a:prstGeom>
            <a:noFill/>
            <a:ln w="19050">
              <a:solidFill>
                <a:srgbClr val="33333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061" name="Object 35"/>
            <p:cNvGraphicFramePr>
              <a:graphicFrameLocks noChangeAspect="1"/>
            </p:cNvGraphicFramePr>
            <p:nvPr/>
          </p:nvGraphicFramePr>
          <p:xfrm>
            <a:off x="5136" y="2352"/>
            <a:ext cx="223" cy="240"/>
          </p:xfrm>
          <a:graphic>
            <a:graphicData uri="http://schemas.openxmlformats.org/presentationml/2006/ole">
              <p:oleObj spid="_x0000_s2061" name="公式" r:id="rId8" imgW="177480" imgH="190440" progId="">
                <p:embed/>
              </p:oleObj>
            </a:graphicData>
          </a:graphic>
        </p:graphicFrame>
        <p:graphicFrame>
          <p:nvGraphicFramePr>
            <p:cNvPr id="2062" name="Object 36"/>
            <p:cNvGraphicFramePr>
              <a:graphicFrameLocks noChangeAspect="1"/>
            </p:cNvGraphicFramePr>
            <p:nvPr/>
          </p:nvGraphicFramePr>
          <p:xfrm>
            <a:off x="3072" y="2866"/>
            <a:ext cx="206" cy="206"/>
          </p:xfrm>
          <a:graphic>
            <a:graphicData uri="http://schemas.openxmlformats.org/presentationml/2006/ole">
              <p:oleObj spid="_x0000_s2062" name="公式" r:id="rId9" imgW="164880" imgH="164880" progId="">
                <p:embed/>
              </p:oleObj>
            </a:graphicData>
          </a:graphic>
        </p:graphicFrame>
        <p:graphicFrame>
          <p:nvGraphicFramePr>
            <p:cNvPr id="2063" name="Object 37"/>
            <p:cNvGraphicFramePr>
              <a:graphicFrameLocks noChangeAspect="1"/>
            </p:cNvGraphicFramePr>
            <p:nvPr/>
          </p:nvGraphicFramePr>
          <p:xfrm>
            <a:off x="3567" y="1104"/>
            <a:ext cx="287" cy="288"/>
          </p:xfrm>
          <a:graphic>
            <a:graphicData uri="http://schemas.openxmlformats.org/presentationml/2006/ole">
              <p:oleObj spid="_x0000_s2063" name="公式" r:id="rId10" imgW="190440" imgH="241200" progId="">
                <p:embed/>
              </p:oleObj>
            </a:graphicData>
          </a:graphic>
        </p:graphicFrame>
        <p:graphicFrame>
          <p:nvGraphicFramePr>
            <p:cNvPr id="2064" name="Object 38"/>
            <p:cNvGraphicFramePr>
              <a:graphicFrameLocks noChangeAspect="1"/>
            </p:cNvGraphicFramePr>
            <p:nvPr/>
          </p:nvGraphicFramePr>
          <p:xfrm>
            <a:off x="3556" y="2160"/>
            <a:ext cx="262" cy="288"/>
          </p:xfrm>
          <a:graphic>
            <a:graphicData uri="http://schemas.openxmlformats.org/presentationml/2006/ole">
              <p:oleObj spid="_x0000_s2064" name="Equation" r:id="rId11" imgW="126720" imgH="139680" progId="">
                <p:embed/>
              </p:oleObj>
            </a:graphicData>
          </a:graphic>
        </p:graphicFrame>
      </p:grpSp>
      <p:sp>
        <p:nvSpPr>
          <p:cNvPr id="2077" name="Line 42"/>
          <p:cNvSpPr>
            <a:spLocks noChangeShapeType="1"/>
          </p:cNvSpPr>
          <p:nvPr/>
        </p:nvSpPr>
        <p:spPr bwMode="auto">
          <a:xfrm flipV="1">
            <a:off x="6172200" y="3276600"/>
            <a:ext cx="0" cy="608013"/>
          </a:xfrm>
          <a:prstGeom prst="line">
            <a:avLst/>
          </a:prstGeom>
          <a:noFill/>
          <a:ln w="38100">
            <a:solidFill>
              <a:srgbClr val="3333FF"/>
            </a:solidFill>
            <a:round/>
            <a:headEnd/>
            <a:tailEnd type="triangle" w="sm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78" name="Line 43"/>
          <p:cNvSpPr>
            <a:spLocks noChangeShapeType="1"/>
          </p:cNvSpPr>
          <p:nvPr/>
        </p:nvSpPr>
        <p:spPr bwMode="auto">
          <a:xfrm>
            <a:off x="6172200" y="3886200"/>
            <a:ext cx="631825" cy="1588"/>
          </a:xfrm>
          <a:prstGeom prst="line">
            <a:avLst/>
          </a:prstGeom>
          <a:noFill/>
          <a:ln w="38100">
            <a:solidFill>
              <a:srgbClr val="3333FF"/>
            </a:solidFill>
            <a:round/>
            <a:headEnd/>
            <a:tailEnd type="triangle" w="sm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79" name="Line 44"/>
          <p:cNvSpPr>
            <a:spLocks noChangeShapeType="1"/>
          </p:cNvSpPr>
          <p:nvPr/>
        </p:nvSpPr>
        <p:spPr bwMode="auto">
          <a:xfrm flipH="1">
            <a:off x="5737225" y="3886200"/>
            <a:ext cx="434975" cy="304800"/>
          </a:xfrm>
          <a:prstGeom prst="line">
            <a:avLst/>
          </a:prstGeom>
          <a:noFill/>
          <a:ln w="38100">
            <a:solidFill>
              <a:srgbClr val="3333FF"/>
            </a:solidFill>
            <a:round/>
            <a:headEnd/>
            <a:tailEnd type="triangle" w="sm" len="med"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03482" name="Object 58"/>
          <p:cNvGraphicFramePr>
            <a:graphicFrameLocks noChangeAspect="1"/>
          </p:cNvGraphicFramePr>
          <p:nvPr/>
        </p:nvGraphicFramePr>
        <p:xfrm>
          <a:off x="762000" y="3740150"/>
          <a:ext cx="3276600" cy="688975"/>
        </p:xfrm>
        <a:graphic>
          <a:graphicData uri="http://schemas.openxmlformats.org/presentationml/2006/ole">
            <p:oleObj spid="_x0000_s2050" name="Equation" r:id="rId12" imgW="1625400" imgH="342720" progId="">
              <p:embed/>
            </p:oleObj>
          </a:graphicData>
        </a:graphic>
      </p:graphicFrame>
      <p:grpSp>
        <p:nvGrpSpPr>
          <p:cNvPr id="6" name="Group 68"/>
          <p:cNvGrpSpPr>
            <a:grpSpLocks/>
          </p:cNvGrpSpPr>
          <p:nvPr/>
        </p:nvGrpSpPr>
        <p:grpSpPr bwMode="auto">
          <a:xfrm>
            <a:off x="381000" y="5486400"/>
            <a:ext cx="6629400" cy="889000"/>
            <a:chOff x="240" y="3456"/>
            <a:chExt cx="4176" cy="560"/>
          </a:xfrm>
        </p:grpSpPr>
        <p:graphicFrame>
          <p:nvGraphicFramePr>
            <p:cNvPr id="2059" name="Object 61"/>
            <p:cNvGraphicFramePr>
              <a:graphicFrameLocks noChangeAspect="1"/>
            </p:cNvGraphicFramePr>
            <p:nvPr/>
          </p:nvGraphicFramePr>
          <p:xfrm>
            <a:off x="2112" y="3456"/>
            <a:ext cx="2304" cy="560"/>
          </p:xfrm>
          <a:graphic>
            <a:graphicData uri="http://schemas.openxmlformats.org/presentationml/2006/ole">
              <p:oleObj spid="_x0000_s2059" name="Equation" r:id="rId13" imgW="1358640" imgH="291960" progId="">
                <p:embed/>
              </p:oleObj>
            </a:graphicData>
          </a:graphic>
        </p:graphicFrame>
        <p:grpSp>
          <p:nvGrpSpPr>
            <p:cNvPr id="2086" name="Group 65"/>
            <p:cNvGrpSpPr>
              <a:grpSpLocks/>
            </p:cNvGrpSpPr>
            <p:nvPr/>
          </p:nvGrpSpPr>
          <p:grpSpPr bwMode="auto">
            <a:xfrm>
              <a:off x="240" y="3552"/>
              <a:ext cx="1776" cy="384"/>
              <a:chOff x="288" y="3072"/>
              <a:chExt cx="1776" cy="384"/>
            </a:xfrm>
          </p:grpSpPr>
          <p:sp>
            <p:nvSpPr>
              <p:cNvPr id="2087" name="Rectangle 63"/>
              <p:cNvSpPr>
                <a:spLocks noChangeArrowheads="1"/>
              </p:cNvSpPr>
              <p:nvPr/>
            </p:nvSpPr>
            <p:spPr bwMode="auto">
              <a:xfrm>
                <a:off x="288" y="3120"/>
                <a:ext cx="1776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kumimoji="1" lang="zh-CN" altLang="en-US">
                    <a:solidFill>
                      <a:srgbClr val="333333"/>
                    </a:solidFill>
                  </a:rPr>
                  <a:t>位矢    的值为</a:t>
                </a:r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graphicFrame>
            <p:nvGraphicFramePr>
              <p:cNvPr id="2060" name="Object 64"/>
              <p:cNvGraphicFramePr>
                <a:graphicFrameLocks noChangeAspect="1"/>
              </p:cNvGraphicFramePr>
              <p:nvPr/>
            </p:nvGraphicFramePr>
            <p:xfrm>
              <a:off x="754" y="3072"/>
              <a:ext cx="374" cy="384"/>
            </p:xfrm>
            <a:graphic>
              <a:graphicData uri="http://schemas.openxmlformats.org/presentationml/2006/ole">
                <p:oleObj spid="_x0000_s2060" name="公式" r:id="rId14" imgW="126720" imgH="152280" progId="">
                  <p:embed/>
                </p:oleObj>
              </a:graphicData>
            </a:graphic>
          </p:graphicFrame>
        </p:grpSp>
      </p:grpSp>
      <p:grpSp>
        <p:nvGrpSpPr>
          <p:cNvPr id="8" name="Group 77"/>
          <p:cNvGrpSpPr>
            <a:grpSpLocks/>
          </p:cNvGrpSpPr>
          <p:nvPr/>
        </p:nvGrpSpPr>
        <p:grpSpPr bwMode="auto">
          <a:xfrm>
            <a:off x="152400" y="2155825"/>
            <a:ext cx="4495800" cy="1630363"/>
            <a:chOff x="192" y="1358"/>
            <a:chExt cx="2832" cy="1027"/>
          </a:xfrm>
        </p:grpSpPr>
        <p:graphicFrame>
          <p:nvGraphicFramePr>
            <p:cNvPr id="2057" name="Object 10"/>
            <p:cNvGraphicFramePr>
              <a:graphicFrameLocks noChangeAspect="1"/>
            </p:cNvGraphicFramePr>
            <p:nvPr/>
          </p:nvGraphicFramePr>
          <p:xfrm>
            <a:off x="2078" y="1454"/>
            <a:ext cx="73" cy="135"/>
          </p:xfrm>
          <a:graphic>
            <a:graphicData uri="http://schemas.openxmlformats.org/presentationml/2006/ole">
              <p:oleObj spid="_x0000_s2057" name="公式" r:id="rId15" imgW="114120" imgH="215640" progId="">
                <p:embed/>
              </p:oleObj>
            </a:graphicData>
          </a:graphic>
        </p:graphicFrame>
        <p:sp>
          <p:nvSpPr>
            <p:cNvPr id="2085" name="Text Box 40"/>
            <p:cNvSpPr txBox="1">
              <a:spLocks noChangeArrowheads="1"/>
            </p:cNvSpPr>
            <p:nvPr/>
          </p:nvSpPr>
          <p:spPr bwMode="auto">
            <a:xfrm>
              <a:off x="192" y="1358"/>
              <a:ext cx="2832" cy="1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kumimoji="1" lang="en-US" altLang="zh-CN">
                  <a:solidFill>
                    <a:schemeClr val="tx1"/>
                  </a:solidFill>
                </a:rPr>
                <a:t>         </a:t>
              </a:r>
              <a:r>
                <a:rPr kumimoji="1" lang="zh-CN" altLang="en-US">
                  <a:solidFill>
                    <a:srgbClr val="333333"/>
                  </a:solidFill>
                </a:rPr>
                <a:t>确定质点</a:t>
              </a:r>
              <a:r>
                <a:rPr kumimoji="1" lang="en-US" altLang="zh-CN" b="0" i="1">
                  <a:solidFill>
                    <a:srgbClr val="333333"/>
                  </a:solidFill>
                </a:rPr>
                <a:t>P</a:t>
              </a:r>
              <a:r>
                <a:rPr kumimoji="1" lang="zh-CN" altLang="en-US">
                  <a:solidFill>
                    <a:srgbClr val="333333"/>
                  </a:solidFill>
                </a:rPr>
                <a:t>某一时刻在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>
                  <a:solidFill>
                    <a:srgbClr val="333333"/>
                  </a:solidFill>
                </a:rPr>
                <a:t>坐标系里的位置的物理量称位置矢量</a:t>
              </a:r>
              <a:r>
                <a:rPr kumimoji="1" lang="en-US" altLang="zh-CN">
                  <a:solidFill>
                    <a:srgbClr val="333333"/>
                  </a:solidFill>
                </a:rPr>
                <a:t>,  </a:t>
              </a:r>
              <a:r>
                <a:rPr kumimoji="1" lang="zh-CN" altLang="en-US">
                  <a:solidFill>
                    <a:srgbClr val="333333"/>
                  </a:solidFill>
                </a:rPr>
                <a:t>简称位矢    </a:t>
              </a:r>
              <a:r>
                <a:rPr kumimoji="1" lang="en-US" altLang="zh-CN">
                  <a:solidFill>
                    <a:srgbClr val="333333"/>
                  </a:solidFill>
                </a:rPr>
                <a:t>.</a:t>
              </a:r>
            </a:p>
          </p:txBody>
        </p:sp>
        <p:graphicFrame>
          <p:nvGraphicFramePr>
            <p:cNvPr id="2058" name="Object 72"/>
            <p:cNvGraphicFramePr>
              <a:graphicFrameLocks noChangeAspect="1"/>
            </p:cNvGraphicFramePr>
            <p:nvPr/>
          </p:nvGraphicFramePr>
          <p:xfrm>
            <a:off x="2210" y="2052"/>
            <a:ext cx="238" cy="288"/>
          </p:xfrm>
          <a:graphic>
            <a:graphicData uri="http://schemas.openxmlformats.org/presentationml/2006/ole">
              <p:oleObj spid="_x0000_s2058" name="Equation" r:id="rId16" imgW="177480" imgH="215640" progId="">
                <p:embed/>
              </p:oleObj>
            </a:graphicData>
          </a:graphic>
        </p:graphicFrame>
      </p:grpSp>
      <p:grpSp>
        <p:nvGrpSpPr>
          <p:cNvPr id="9" name="Group 76"/>
          <p:cNvGrpSpPr>
            <a:grpSpLocks/>
          </p:cNvGrpSpPr>
          <p:nvPr/>
        </p:nvGrpSpPr>
        <p:grpSpPr bwMode="auto">
          <a:xfrm>
            <a:off x="152400" y="4343400"/>
            <a:ext cx="4419600" cy="1189038"/>
            <a:chOff x="192" y="2736"/>
            <a:chExt cx="2784" cy="749"/>
          </a:xfrm>
        </p:grpSpPr>
        <p:sp>
          <p:nvSpPr>
            <p:cNvPr id="2084" name="Text Box 3"/>
            <p:cNvSpPr txBox="1">
              <a:spLocks noChangeArrowheads="1"/>
            </p:cNvSpPr>
            <p:nvPr/>
          </p:nvSpPr>
          <p:spPr bwMode="auto">
            <a:xfrm>
              <a:off x="192" y="2736"/>
              <a:ext cx="2784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kumimoji="1" lang="zh-CN" altLang="en-US">
                  <a:solidFill>
                    <a:srgbClr val="333333"/>
                  </a:solidFill>
                </a:rPr>
                <a:t>式中</a:t>
              </a:r>
              <a:r>
                <a:rPr kumimoji="1" lang="en-US" altLang="en-US">
                  <a:solidFill>
                    <a:srgbClr val="333333"/>
                  </a:solidFill>
                </a:rPr>
                <a:t>  </a:t>
              </a:r>
              <a:r>
                <a:rPr kumimoji="1" lang="zh-CN" altLang="en-US">
                  <a:solidFill>
                    <a:srgbClr val="333333"/>
                  </a:solidFill>
                </a:rPr>
                <a:t>、 、</a:t>
              </a:r>
              <a:r>
                <a:rPr kumimoji="1" lang="en-US" altLang="en-US">
                  <a:solidFill>
                    <a:srgbClr val="333333"/>
                  </a:solidFill>
                </a:rPr>
                <a:t> </a:t>
              </a:r>
              <a:r>
                <a:rPr kumimoji="1" lang="zh-CN" altLang="en-US">
                  <a:solidFill>
                    <a:srgbClr val="333333"/>
                  </a:solidFill>
                </a:rPr>
                <a:t>分别为</a:t>
              </a:r>
              <a:r>
                <a:rPr lang="en-US" altLang="zh-CN" sz="3200" b="0" i="1"/>
                <a:t>x</a:t>
              </a:r>
              <a:r>
                <a:rPr lang="zh-CN" altLang="en-US"/>
                <a:t>、</a:t>
              </a:r>
              <a:r>
                <a:rPr lang="en-US" altLang="zh-CN" sz="3200" b="0" i="1"/>
                <a:t>y</a:t>
              </a:r>
              <a:r>
                <a:rPr lang="zh-CN" altLang="en-US"/>
                <a:t>、</a:t>
              </a:r>
              <a:r>
                <a:rPr lang="en-US" altLang="zh-CN" sz="3200" b="0" i="1"/>
                <a:t>z</a:t>
              </a:r>
              <a:r>
                <a:rPr kumimoji="1" lang="en-US" altLang="zh-CN">
                  <a:solidFill>
                    <a:srgbClr val="333333"/>
                  </a:solidFill>
                </a:rPr>
                <a:t> 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>
                  <a:solidFill>
                    <a:srgbClr val="333333"/>
                  </a:solidFill>
                </a:rPr>
                <a:t>方向的单位矢量</a:t>
              </a:r>
              <a:r>
                <a:rPr kumimoji="1" lang="en-US" altLang="zh-CN">
                  <a:solidFill>
                    <a:srgbClr val="333333"/>
                  </a:solidFill>
                </a:rPr>
                <a:t>.</a:t>
              </a:r>
            </a:p>
          </p:txBody>
        </p:sp>
        <p:graphicFrame>
          <p:nvGraphicFramePr>
            <p:cNvPr id="2054" name="Object 59"/>
            <p:cNvGraphicFramePr>
              <a:graphicFrameLocks noChangeAspect="1"/>
            </p:cNvGraphicFramePr>
            <p:nvPr/>
          </p:nvGraphicFramePr>
          <p:xfrm>
            <a:off x="720" y="2784"/>
            <a:ext cx="162" cy="283"/>
          </p:xfrm>
          <a:graphic>
            <a:graphicData uri="http://schemas.openxmlformats.org/presentationml/2006/ole">
              <p:oleObj spid="_x0000_s2054" name="Equation" r:id="rId17" imgW="164880" imgH="266400" progId="">
                <p:embed/>
              </p:oleObj>
            </a:graphicData>
          </a:graphic>
        </p:graphicFrame>
        <p:graphicFrame>
          <p:nvGraphicFramePr>
            <p:cNvPr id="2055" name="Object 73"/>
            <p:cNvGraphicFramePr>
              <a:graphicFrameLocks noChangeAspect="1"/>
            </p:cNvGraphicFramePr>
            <p:nvPr/>
          </p:nvGraphicFramePr>
          <p:xfrm>
            <a:off x="912" y="2784"/>
            <a:ext cx="187" cy="336"/>
          </p:xfrm>
          <a:graphic>
            <a:graphicData uri="http://schemas.openxmlformats.org/presentationml/2006/ole">
              <p:oleObj spid="_x0000_s2055" name="Equation" r:id="rId18" imgW="190440" imgH="317160" progId="">
                <p:embed/>
              </p:oleObj>
            </a:graphicData>
          </a:graphic>
        </p:graphicFrame>
        <p:graphicFrame>
          <p:nvGraphicFramePr>
            <p:cNvPr id="2056" name="Object 74"/>
            <p:cNvGraphicFramePr>
              <a:graphicFrameLocks noChangeAspect="1"/>
            </p:cNvGraphicFramePr>
            <p:nvPr/>
          </p:nvGraphicFramePr>
          <p:xfrm>
            <a:off x="1200" y="2784"/>
            <a:ext cx="188" cy="309"/>
          </p:xfrm>
          <a:graphic>
            <a:graphicData uri="http://schemas.openxmlformats.org/presentationml/2006/ole">
              <p:oleObj spid="_x0000_s2056" name="Equation" r:id="rId19" imgW="190440" imgH="291960" progId="">
                <p:embed/>
              </p:oleObj>
            </a:graphicData>
          </a:graphic>
        </p:graphicFrame>
      </p:grpSp>
      <p:graphicFrame>
        <p:nvGraphicFramePr>
          <p:cNvPr id="2051" name="Object 55"/>
          <p:cNvGraphicFramePr>
            <a:graphicFrameLocks noChangeAspect="1"/>
          </p:cNvGraphicFramePr>
          <p:nvPr/>
        </p:nvGraphicFramePr>
        <p:xfrm>
          <a:off x="5500688" y="3857625"/>
          <a:ext cx="284162" cy="642938"/>
        </p:xfrm>
        <a:graphic>
          <a:graphicData uri="http://schemas.openxmlformats.org/presentationml/2006/ole">
            <p:oleObj spid="_x0000_s2051" name="Equation" r:id="rId20" imgW="139680" imgH="203040" progId="">
              <p:embed/>
            </p:oleObj>
          </a:graphicData>
        </a:graphic>
      </p:graphicFrame>
      <p:graphicFrame>
        <p:nvGraphicFramePr>
          <p:cNvPr id="2052" name="Object 56"/>
          <p:cNvGraphicFramePr>
            <a:graphicFrameLocks noChangeAspect="1"/>
          </p:cNvGraphicFramePr>
          <p:nvPr/>
        </p:nvGraphicFramePr>
        <p:xfrm>
          <a:off x="6929438" y="3357563"/>
          <a:ext cx="328612" cy="928687"/>
        </p:xfrm>
        <a:graphic>
          <a:graphicData uri="http://schemas.openxmlformats.org/presentationml/2006/ole">
            <p:oleObj spid="_x0000_s2052" name="Equation" r:id="rId21" imgW="114120" imgH="190440" progId="">
              <p:embed/>
            </p:oleObj>
          </a:graphicData>
        </a:graphic>
      </p:graphicFrame>
      <p:graphicFrame>
        <p:nvGraphicFramePr>
          <p:cNvPr id="2053" name="Object 57"/>
          <p:cNvGraphicFramePr>
            <a:graphicFrameLocks noChangeAspect="1"/>
          </p:cNvGraphicFramePr>
          <p:nvPr/>
        </p:nvGraphicFramePr>
        <p:xfrm>
          <a:off x="5857875" y="2643188"/>
          <a:ext cx="498475" cy="769937"/>
        </p:xfrm>
        <a:graphic>
          <a:graphicData uri="http://schemas.openxmlformats.org/presentationml/2006/ole">
            <p:oleObj spid="_x0000_s2053" name="Equation" r:id="rId22" imgW="139680" imgH="215640" progId="">
              <p:embed/>
            </p:oleObj>
          </a:graphicData>
        </a:graphic>
      </p:graphicFrame>
      <p:sp>
        <p:nvSpPr>
          <p:cNvPr id="2083" name="TextBox 53"/>
          <p:cNvSpPr txBox="1">
            <a:spLocks noChangeArrowheads="1"/>
          </p:cNvSpPr>
          <p:nvPr/>
        </p:nvSpPr>
        <p:spPr bwMode="auto">
          <a:xfrm>
            <a:off x="1214438" y="1571625"/>
            <a:ext cx="2786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）位矢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3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31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0"/>
          <p:cNvGrpSpPr>
            <a:grpSpLocks/>
          </p:cNvGrpSpPr>
          <p:nvPr/>
        </p:nvGrpSpPr>
        <p:grpSpPr bwMode="auto">
          <a:xfrm>
            <a:off x="1295400" y="1143000"/>
            <a:ext cx="2438400" cy="1635125"/>
            <a:chOff x="720" y="698"/>
            <a:chExt cx="1536" cy="1030"/>
          </a:xfrm>
        </p:grpSpPr>
        <p:graphicFrame>
          <p:nvGraphicFramePr>
            <p:cNvPr id="3097" name="Object 4"/>
            <p:cNvGraphicFramePr>
              <a:graphicFrameLocks noChangeAspect="1"/>
            </p:cNvGraphicFramePr>
            <p:nvPr/>
          </p:nvGraphicFramePr>
          <p:xfrm>
            <a:off x="912" y="698"/>
            <a:ext cx="1296" cy="364"/>
          </p:xfrm>
          <a:graphic>
            <a:graphicData uri="http://schemas.openxmlformats.org/presentationml/2006/ole">
              <p:oleObj spid="_x0000_s3097" name="Equation" r:id="rId3" imgW="1168200" imgH="317160" progId="">
                <p:embed/>
              </p:oleObj>
            </a:graphicData>
          </a:graphic>
        </p:graphicFrame>
        <p:graphicFrame>
          <p:nvGraphicFramePr>
            <p:cNvPr id="3098" name="Object 5"/>
            <p:cNvGraphicFramePr>
              <a:graphicFrameLocks noChangeAspect="1"/>
            </p:cNvGraphicFramePr>
            <p:nvPr/>
          </p:nvGraphicFramePr>
          <p:xfrm>
            <a:off x="864" y="1333"/>
            <a:ext cx="1392" cy="395"/>
          </p:xfrm>
          <a:graphic>
            <a:graphicData uri="http://schemas.openxmlformats.org/presentationml/2006/ole">
              <p:oleObj spid="_x0000_s3098" name="公式" r:id="rId4" imgW="711000" imgH="215640" progId="">
                <p:embed/>
              </p:oleObj>
            </a:graphicData>
          </a:graphic>
        </p:graphicFrame>
        <p:graphicFrame>
          <p:nvGraphicFramePr>
            <p:cNvPr id="3099" name="Object 6"/>
            <p:cNvGraphicFramePr>
              <a:graphicFrameLocks noChangeAspect="1"/>
            </p:cNvGraphicFramePr>
            <p:nvPr/>
          </p:nvGraphicFramePr>
          <p:xfrm>
            <a:off x="884" y="1056"/>
            <a:ext cx="1324" cy="336"/>
          </p:xfrm>
          <a:graphic>
            <a:graphicData uri="http://schemas.openxmlformats.org/presentationml/2006/ole">
              <p:oleObj spid="_x0000_s3099" name="Equation" r:id="rId5" imgW="1218960" imgH="317160" progId="">
                <p:embed/>
              </p:oleObj>
            </a:graphicData>
          </a:graphic>
        </p:graphicFrame>
        <p:sp>
          <p:nvSpPr>
            <p:cNvPr id="3139" name="AutoShape 7"/>
            <p:cNvSpPr>
              <a:spLocks/>
            </p:cNvSpPr>
            <p:nvPr/>
          </p:nvSpPr>
          <p:spPr bwMode="auto">
            <a:xfrm>
              <a:off x="720" y="864"/>
              <a:ext cx="153" cy="672"/>
            </a:xfrm>
            <a:prstGeom prst="leftBrace">
              <a:avLst>
                <a:gd name="adj1" fmla="val 36601"/>
                <a:gd name="adj2" fmla="val 50000"/>
              </a:avLst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101" name="Group 8"/>
          <p:cNvGrpSpPr>
            <a:grpSpLocks/>
          </p:cNvGrpSpPr>
          <p:nvPr/>
        </p:nvGrpSpPr>
        <p:grpSpPr bwMode="auto">
          <a:xfrm>
            <a:off x="228600" y="533400"/>
            <a:ext cx="3657600" cy="609600"/>
            <a:chOff x="432" y="1344"/>
            <a:chExt cx="2304" cy="384"/>
          </a:xfrm>
        </p:grpSpPr>
        <p:sp>
          <p:nvSpPr>
            <p:cNvPr id="3138" name="Text Box 9"/>
            <p:cNvSpPr txBox="1">
              <a:spLocks noChangeArrowheads="1"/>
            </p:cNvSpPr>
            <p:nvPr/>
          </p:nvSpPr>
          <p:spPr bwMode="auto">
            <a:xfrm>
              <a:off x="432" y="1392"/>
              <a:ext cx="230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solidFill>
                    <a:srgbClr val="333333"/>
                  </a:solidFill>
                </a:rPr>
                <a:t>位矢      的方向余弦</a:t>
              </a:r>
              <a:endParaRPr kumimoji="1" lang="zh-CN" altLang="en-US" b="0">
                <a:solidFill>
                  <a:srgbClr val="333333"/>
                </a:solidFill>
              </a:endParaRPr>
            </a:p>
          </p:txBody>
        </p:sp>
        <p:graphicFrame>
          <p:nvGraphicFramePr>
            <p:cNvPr id="3096" name="Object 10"/>
            <p:cNvGraphicFramePr>
              <a:graphicFrameLocks noChangeAspect="1"/>
            </p:cNvGraphicFramePr>
            <p:nvPr/>
          </p:nvGraphicFramePr>
          <p:xfrm>
            <a:off x="938" y="1344"/>
            <a:ext cx="374" cy="384"/>
          </p:xfrm>
          <a:graphic>
            <a:graphicData uri="http://schemas.openxmlformats.org/presentationml/2006/ole">
              <p:oleObj spid="_x0000_s3096" name="公式" r:id="rId6" imgW="126720" imgH="152280" progId="">
                <p:embed/>
              </p:oleObj>
            </a:graphicData>
          </a:graphic>
        </p:graphicFrame>
      </p:grpSp>
      <p:sp>
        <p:nvSpPr>
          <p:cNvPr id="3102" name="Rectangle 11"/>
          <p:cNvSpPr>
            <a:spLocks noChangeArrowheads="1"/>
          </p:cNvSpPr>
          <p:nvPr/>
        </p:nvSpPr>
        <p:spPr bwMode="auto">
          <a:xfrm>
            <a:off x="5257800" y="685800"/>
            <a:ext cx="3657600" cy="5867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i="1">
                <a:solidFill>
                  <a:srgbClr val="CC0000"/>
                </a:solidFill>
              </a:rPr>
              <a:t>P</a:t>
            </a:r>
          </a:p>
        </p:txBody>
      </p:sp>
      <p:grpSp>
        <p:nvGrpSpPr>
          <p:cNvPr id="3103" name="Group 59"/>
          <p:cNvGrpSpPr>
            <a:grpSpLocks/>
          </p:cNvGrpSpPr>
          <p:nvPr/>
        </p:nvGrpSpPr>
        <p:grpSpPr bwMode="auto">
          <a:xfrm>
            <a:off x="5943600" y="1219200"/>
            <a:ext cx="2438400" cy="2057400"/>
            <a:chOff x="3648" y="720"/>
            <a:chExt cx="1536" cy="1296"/>
          </a:xfrm>
        </p:grpSpPr>
        <p:sp>
          <p:nvSpPr>
            <p:cNvPr id="3131" name="Line 13"/>
            <p:cNvSpPr>
              <a:spLocks noChangeShapeType="1"/>
            </p:cNvSpPr>
            <p:nvPr/>
          </p:nvSpPr>
          <p:spPr bwMode="auto">
            <a:xfrm flipV="1">
              <a:off x="3984" y="1056"/>
              <a:ext cx="864" cy="62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32" name="Line 14"/>
            <p:cNvSpPr>
              <a:spLocks noChangeShapeType="1"/>
            </p:cNvSpPr>
            <p:nvPr/>
          </p:nvSpPr>
          <p:spPr bwMode="auto">
            <a:xfrm>
              <a:off x="4848" y="1056"/>
              <a:ext cx="0" cy="960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33" name="Line 15"/>
            <p:cNvSpPr>
              <a:spLocks noChangeShapeType="1"/>
            </p:cNvSpPr>
            <p:nvPr/>
          </p:nvSpPr>
          <p:spPr bwMode="auto">
            <a:xfrm flipH="1">
              <a:off x="3648" y="2016"/>
              <a:ext cx="1200" cy="0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34" name="Line 16"/>
            <p:cNvSpPr>
              <a:spLocks noChangeShapeType="1"/>
            </p:cNvSpPr>
            <p:nvPr/>
          </p:nvSpPr>
          <p:spPr bwMode="auto">
            <a:xfrm flipV="1">
              <a:off x="4848" y="1680"/>
              <a:ext cx="336" cy="334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35" name="Line 17"/>
            <p:cNvSpPr>
              <a:spLocks noChangeShapeType="1"/>
            </p:cNvSpPr>
            <p:nvPr/>
          </p:nvSpPr>
          <p:spPr bwMode="auto">
            <a:xfrm>
              <a:off x="3984" y="720"/>
              <a:ext cx="864" cy="336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36" name="Line 18"/>
            <p:cNvSpPr>
              <a:spLocks noChangeShapeType="1"/>
            </p:cNvSpPr>
            <p:nvPr/>
          </p:nvSpPr>
          <p:spPr bwMode="auto">
            <a:xfrm flipH="1" flipV="1">
              <a:off x="3984" y="1680"/>
              <a:ext cx="864" cy="336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37" name="Text Box 19"/>
            <p:cNvSpPr txBox="1">
              <a:spLocks noChangeArrowheads="1"/>
            </p:cNvSpPr>
            <p:nvPr/>
          </p:nvSpPr>
          <p:spPr bwMode="auto">
            <a:xfrm>
              <a:off x="4848" y="816"/>
              <a:ext cx="329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CC0000"/>
                  </a:solidFill>
                </a:rPr>
                <a:t>P</a:t>
              </a:r>
              <a:endParaRPr kumimoji="1" lang="en-US" altLang="zh-CN" b="0" i="1">
                <a:solidFill>
                  <a:srgbClr val="CC0000"/>
                </a:solidFill>
              </a:endParaRPr>
            </a:p>
          </p:txBody>
        </p:sp>
        <p:graphicFrame>
          <p:nvGraphicFramePr>
            <p:cNvPr id="3095" name="Object 20"/>
            <p:cNvGraphicFramePr>
              <a:graphicFrameLocks noChangeAspect="1"/>
            </p:cNvGraphicFramePr>
            <p:nvPr/>
          </p:nvGraphicFramePr>
          <p:xfrm>
            <a:off x="4464" y="912"/>
            <a:ext cx="274" cy="336"/>
          </p:xfrm>
          <a:graphic>
            <a:graphicData uri="http://schemas.openxmlformats.org/presentationml/2006/ole">
              <p:oleObj spid="_x0000_s3095" name="公式" r:id="rId7" imgW="177480" imgH="215640" progId="">
                <p:embed/>
              </p:oleObj>
            </a:graphicData>
          </a:graphic>
        </p:graphicFrame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6096000" y="1752600"/>
            <a:ext cx="1500188" cy="1597025"/>
            <a:chOff x="3744" y="1056"/>
            <a:chExt cx="945" cy="1006"/>
          </a:xfrm>
        </p:grpSpPr>
        <p:sp>
          <p:nvSpPr>
            <p:cNvPr id="3128" name="Arc 25"/>
            <p:cNvSpPr>
              <a:spLocks/>
            </p:cNvSpPr>
            <p:nvPr/>
          </p:nvSpPr>
          <p:spPr bwMode="auto">
            <a:xfrm>
              <a:off x="3984" y="1344"/>
              <a:ext cx="240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33CC33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29" name="Arc 26"/>
            <p:cNvSpPr>
              <a:spLocks/>
            </p:cNvSpPr>
            <p:nvPr/>
          </p:nvSpPr>
          <p:spPr bwMode="auto">
            <a:xfrm>
              <a:off x="4272" y="1440"/>
              <a:ext cx="144" cy="2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 type="triangle" w="sm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30" name="Arc 27"/>
            <p:cNvSpPr>
              <a:spLocks/>
            </p:cNvSpPr>
            <p:nvPr/>
          </p:nvSpPr>
          <p:spPr bwMode="auto">
            <a:xfrm flipV="1">
              <a:off x="3744" y="1488"/>
              <a:ext cx="480" cy="384"/>
            </a:xfrm>
            <a:custGeom>
              <a:avLst/>
              <a:gdLst>
                <a:gd name="T0" fmla="*/ 0 w 21600"/>
                <a:gd name="T1" fmla="*/ 0 h 21568"/>
                <a:gd name="T2" fmla="*/ 0 w 21600"/>
                <a:gd name="T3" fmla="*/ 0 h 21568"/>
                <a:gd name="T4" fmla="*/ 0 w 21600"/>
                <a:gd name="T5" fmla="*/ 0 h 2156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68"/>
                <a:gd name="T11" fmla="*/ 21600 w 21600"/>
                <a:gd name="T12" fmla="*/ 21568 h 215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68" fill="none" extrusionOk="0">
                  <a:moveTo>
                    <a:pt x="1174" y="-1"/>
                  </a:moveTo>
                  <a:cubicBezTo>
                    <a:pt x="12630" y="623"/>
                    <a:pt x="21600" y="10094"/>
                    <a:pt x="21600" y="21568"/>
                  </a:cubicBezTo>
                </a:path>
                <a:path w="21600" h="21568" stroke="0" extrusionOk="0">
                  <a:moveTo>
                    <a:pt x="1174" y="-1"/>
                  </a:moveTo>
                  <a:cubicBezTo>
                    <a:pt x="12630" y="623"/>
                    <a:pt x="21600" y="10094"/>
                    <a:pt x="21600" y="21568"/>
                  </a:cubicBezTo>
                  <a:lnTo>
                    <a:pt x="0" y="21568"/>
                  </a:lnTo>
                  <a:close/>
                </a:path>
              </a:pathLst>
            </a:custGeom>
            <a:noFill/>
            <a:ln w="28575">
              <a:solidFill>
                <a:srgbClr val="CC00FF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092" name="Object 28"/>
            <p:cNvGraphicFramePr>
              <a:graphicFrameLocks noChangeAspect="1"/>
            </p:cNvGraphicFramePr>
            <p:nvPr/>
          </p:nvGraphicFramePr>
          <p:xfrm>
            <a:off x="4368" y="1392"/>
            <a:ext cx="321" cy="323"/>
          </p:xfrm>
          <a:graphic>
            <a:graphicData uri="http://schemas.openxmlformats.org/presentationml/2006/ole">
              <p:oleObj spid="_x0000_s3092" name="公式" r:id="rId8" imgW="114120" imgH="114120" progId="">
                <p:embed/>
              </p:oleObj>
            </a:graphicData>
          </a:graphic>
        </p:graphicFrame>
        <p:graphicFrame>
          <p:nvGraphicFramePr>
            <p:cNvPr id="3093" name="Object 29"/>
            <p:cNvGraphicFramePr>
              <a:graphicFrameLocks noChangeAspect="1"/>
            </p:cNvGraphicFramePr>
            <p:nvPr/>
          </p:nvGraphicFramePr>
          <p:xfrm>
            <a:off x="4032" y="1056"/>
            <a:ext cx="305" cy="382"/>
          </p:xfrm>
          <a:graphic>
            <a:graphicData uri="http://schemas.openxmlformats.org/presentationml/2006/ole">
              <p:oleObj spid="_x0000_s3093" name="公式" r:id="rId9" imgW="126720" imgH="152280" progId="">
                <p:embed/>
              </p:oleObj>
            </a:graphicData>
          </a:graphic>
        </p:graphicFrame>
        <p:graphicFrame>
          <p:nvGraphicFramePr>
            <p:cNvPr id="3094" name="Object 30"/>
            <p:cNvGraphicFramePr>
              <a:graphicFrameLocks noChangeAspect="1"/>
            </p:cNvGraphicFramePr>
            <p:nvPr/>
          </p:nvGraphicFramePr>
          <p:xfrm>
            <a:off x="3984" y="1680"/>
            <a:ext cx="384" cy="382"/>
          </p:xfrm>
          <a:graphic>
            <a:graphicData uri="http://schemas.openxmlformats.org/presentationml/2006/ole">
              <p:oleObj spid="_x0000_s3094" name="公式" r:id="rId10" imgW="101520" imgH="126720" progId="">
                <p:embed/>
              </p:oleObj>
            </a:graphicData>
          </a:graphic>
        </p:graphicFrame>
      </p:grpSp>
      <p:grpSp>
        <p:nvGrpSpPr>
          <p:cNvPr id="3105" name="Group 58"/>
          <p:cNvGrpSpPr>
            <a:grpSpLocks/>
          </p:cNvGrpSpPr>
          <p:nvPr/>
        </p:nvGrpSpPr>
        <p:grpSpPr bwMode="auto">
          <a:xfrm>
            <a:off x="5334000" y="838200"/>
            <a:ext cx="3505200" cy="2689225"/>
            <a:chOff x="3264" y="480"/>
            <a:chExt cx="2208" cy="1694"/>
          </a:xfrm>
        </p:grpSpPr>
        <p:sp>
          <p:nvSpPr>
            <p:cNvPr id="3125" name="Line 49"/>
            <p:cNvSpPr>
              <a:spLocks noChangeShapeType="1"/>
            </p:cNvSpPr>
            <p:nvPr/>
          </p:nvSpPr>
          <p:spPr bwMode="auto">
            <a:xfrm flipV="1">
              <a:off x="3984" y="480"/>
              <a:ext cx="0" cy="1200"/>
            </a:xfrm>
            <a:prstGeom prst="line">
              <a:avLst/>
            </a:prstGeom>
            <a:noFill/>
            <a:ln w="19050">
              <a:solidFill>
                <a:srgbClr val="33333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26" name="Line 50"/>
            <p:cNvSpPr>
              <a:spLocks noChangeShapeType="1"/>
            </p:cNvSpPr>
            <p:nvPr/>
          </p:nvSpPr>
          <p:spPr bwMode="auto">
            <a:xfrm>
              <a:off x="3984" y="1680"/>
              <a:ext cx="1488" cy="0"/>
            </a:xfrm>
            <a:prstGeom prst="line">
              <a:avLst/>
            </a:prstGeom>
            <a:noFill/>
            <a:ln w="19050">
              <a:solidFill>
                <a:srgbClr val="33333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27" name="Line 51"/>
            <p:cNvSpPr>
              <a:spLocks noChangeShapeType="1"/>
            </p:cNvSpPr>
            <p:nvPr/>
          </p:nvSpPr>
          <p:spPr bwMode="auto">
            <a:xfrm flipH="1">
              <a:off x="3504" y="1657"/>
              <a:ext cx="483" cy="503"/>
            </a:xfrm>
            <a:prstGeom prst="line">
              <a:avLst/>
            </a:prstGeom>
            <a:noFill/>
            <a:ln w="19050">
              <a:solidFill>
                <a:srgbClr val="33333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088" name="Object 52"/>
            <p:cNvGraphicFramePr>
              <a:graphicFrameLocks noChangeAspect="1"/>
            </p:cNvGraphicFramePr>
            <p:nvPr/>
          </p:nvGraphicFramePr>
          <p:xfrm>
            <a:off x="5184" y="1728"/>
            <a:ext cx="223" cy="240"/>
          </p:xfrm>
          <a:graphic>
            <a:graphicData uri="http://schemas.openxmlformats.org/presentationml/2006/ole">
              <p:oleObj spid="_x0000_s3088" name="公式" r:id="rId11" imgW="177480" imgH="190440" progId="">
                <p:embed/>
              </p:oleObj>
            </a:graphicData>
          </a:graphic>
        </p:graphicFrame>
        <p:graphicFrame>
          <p:nvGraphicFramePr>
            <p:cNvPr id="3089" name="Object 53"/>
            <p:cNvGraphicFramePr>
              <a:graphicFrameLocks noChangeAspect="1"/>
            </p:cNvGraphicFramePr>
            <p:nvPr/>
          </p:nvGraphicFramePr>
          <p:xfrm>
            <a:off x="3264" y="1968"/>
            <a:ext cx="206" cy="206"/>
          </p:xfrm>
          <a:graphic>
            <a:graphicData uri="http://schemas.openxmlformats.org/presentationml/2006/ole">
              <p:oleObj spid="_x0000_s3089" name="公式" r:id="rId12" imgW="164880" imgH="164880" progId="">
                <p:embed/>
              </p:oleObj>
            </a:graphicData>
          </a:graphic>
        </p:graphicFrame>
        <p:graphicFrame>
          <p:nvGraphicFramePr>
            <p:cNvPr id="3090" name="Object 54"/>
            <p:cNvGraphicFramePr>
              <a:graphicFrameLocks noChangeAspect="1"/>
            </p:cNvGraphicFramePr>
            <p:nvPr/>
          </p:nvGraphicFramePr>
          <p:xfrm>
            <a:off x="3696" y="528"/>
            <a:ext cx="287" cy="288"/>
          </p:xfrm>
          <a:graphic>
            <a:graphicData uri="http://schemas.openxmlformats.org/presentationml/2006/ole">
              <p:oleObj spid="_x0000_s3090" name="公式" r:id="rId13" imgW="190440" imgH="241200" progId="">
                <p:embed/>
              </p:oleObj>
            </a:graphicData>
          </a:graphic>
        </p:graphicFrame>
        <p:graphicFrame>
          <p:nvGraphicFramePr>
            <p:cNvPr id="3091" name="Object 55"/>
            <p:cNvGraphicFramePr>
              <a:graphicFrameLocks noChangeAspect="1"/>
            </p:cNvGraphicFramePr>
            <p:nvPr/>
          </p:nvGraphicFramePr>
          <p:xfrm>
            <a:off x="3744" y="1488"/>
            <a:ext cx="262" cy="288"/>
          </p:xfrm>
          <a:graphic>
            <a:graphicData uri="http://schemas.openxmlformats.org/presentationml/2006/ole">
              <p:oleObj spid="_x0000_s3091" name="Equation" r:id="rId14" imgW="126720" imgH="139680" progId="">
                <p:embed/>
              </p:oleObj>
            </a:graphicData>
          </a:graphic>
        </p:graphicFrame>
      </p:grpSp>
      <p:grpSp>
        <p:nvGrpSpPr>
          <p:cNvPr id="7" name="Group 92"/>
          <p:cNvGrpSpPr>
            <a:grpSpLocks/>
          </p:cNvGrpSpPr>
          <p:nvPr/>
        </p:nvGrpSpPr>
        <p:grpSpPr bwMode="auto">
          <a:xfrm>
            <a:off x="5334000" y="3505200"/>
            <a:ext cx="3505200" cy="2917825"/>
            <a:chOff x="3360" y="2208"/>
            <a:chExt cx="2208" cy="1838"/>
          </a:xfrm>
        </p:grpSpPr>
        <p:sp>
          <p:nvSpPr>
            <p:cNvPr id="3122" name="Line 62"/>
            <p:cNvSpPr>
              <a:spLocks noChangeShapeType="1"/>
            </p:cNvSpPr>
            <p:nvPr/>
          </p:nvSpPr>
          <p:spPr bwMode="auto">
            <a:xfrm flipV="1">
              <a:off x="4080" y="2208"/>
              <a:ext cx="0" cy="1344"/>
            </a:xfrm>
            <a:prstGeom prst="line">
              <a:avLst/>
            </a:prstGeom>
            <a:noFill/>
            <a:ln w="19050">
              <a:solidFill>
                <a:srgbClr val="33333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23" name="Line 63"/>
            <p:cNvSpPr>
              <a:spLocks noChangeShapeType="1"/>
            </p:cNvSpPr>
            <p:nvPr/>
          </p:nvSpPr>
          <p:spPr bwMode="auto">
            <a:xfrm>
              <a:off x="4080" y="3552"/>
              <a:ext cx="1488" cy="0"/>
            </a:xfrm>
            <a:prstGeom prst="line">
              <a:avLst/>
            </a:prstGeom>
            <a:noFill/>
            <a:ln w="19050">
              <a:solidFill>
                <a:srgbClr val="33333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24" name="Line 64"/>
            <p:cNvSpPr>
              <a:spLocks noChangeShapeType="1"/>
            </p:cNvSpPr>
            <p:nvPr/>
          </p:nvSpPr>
          <p:spPr bwMode="auto">
            <a:xfrm flipH="1">
              <a:off x="3600" y="3529"/>
              <a:ext cx="483" cy="503"/>
            </a:xfrm>
            <a:prstGeom prst="line">
              <a:avLst/>
            </a:prstGeom>
            <a:noFill/>
            <a:ln w="19050">
              <a:solidFill>
                <a:srgbClr val="33333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084" name="Object 65"/>
            <p:cNvGraphicFramePr>
              <a:graphicFrameLocks noChangeAspect="1"/>
            </p:cNvGraphicFramePr>
            <p:nvPr/>
          </p:nvGraphicFramePr>
          <p:xfrm>
            <a:off x="5280" y="3600"/>
            <a:ext cx="223" cy="240"/>
          </p:xfrm>
          <a:graphic>
            <a:graphicData uri="http://schemas.openxmlformats.org/presentationml/2006/ole">
              <p:oleObj spid="_x0000_s3084" name="公式" r:id="rId15" imgW="177480" imgH="190440" progId="">
                <p:embed/>
              </p:oleObj>
            </a:graphicData>
          </a:graphic>
        </p:graphicFrame>
        <p:graphicFrame>
          <p:nvGraphicFramePr>
            <p:cNvPr id="3085" name="Object 66"/>
            <p:cNvGraphicFramePr>
              <a:graphicFrameLocks noChangeAspect="1"/>
            </p:cNvGraphicFramePr>
            <p:nvPr/>
          </p:nvGraphicFramePr>
          <p:xfrm>
            <a:off x="3360" y="3840"/>
            <a:ext cx="206" cy="206"/>
          </p:xfrm>
          <a:graphic>
            <a:graphicData uri="http://schemas.openxmlformats.org/presentationml/2006/ole">
              <p:oleObj spid="_x0000_s3085" name="公式" r:id="rId16" imgW="164880" imgH="164880" progId="">
                <p:embed/>
              </p:oleObj>
            </a:graphicData>
          </a:graphic>
        </p:graphicFrame>
        <p:graphicFrame>
          <p:nvGraphicFramePr>
            <p:cNvPr id="3086" name="Object 67"/>
            <p:cNvGraphicFramePr>
              <a:graphicFrameLocks noChangeAspect="1"/>
            </p:cNvGraphicFramePr>
            <p:nvPr/>
          </p:nvGraphicFramePr>
          <p:xfrm>
            <a:off x="3840" y="2208"/>
            <a:ext cx="239" cy="240"/>
          </p:xfrm>
          <a:graphic>
            <a:graphicData uri="http://schemas.openxmlformats.org/presentationml/2006/ole">
              <p:oleObj spid="_x0000_s3086" name="公式" r:id="rId17" imgW="190440" imgH="241200" progId="">
                <p:embed/>
              </p:oleObj>
            </a:graphicData>
          </a:graphic>
        </p:graphicFrame>
        <p:graphicFrame>
          <p:nvGraphicFramePr>
            <p:cNvPr id="3087" name="Object 68"/>
            <p:cNvGraphicFramePr>
              <a:graphicFrameLocks noChangeAspect="1"/>
            </p:cNvGraphicFramePr>
            <p:nvPr/>
          </p:nvGraphicFramePr>
          <p:xfrm>
            <a:off x="3840" y="3360"/>
            <a:ext cx="262" cy="288"/>
          </p:xfrm>
          <a:graphic>
            <a:graphicData uri="http://schemas.openxmlformats.org/presentationml/2006/ole">
              <p:oleObj spid="_x0000_s3087" name="Equation" r:id="rId18" imgW="126720" imgH="139680" progId="">
                <p:embed/>
              </p:oleObj>
            </a:graphicData>
          </a:graphic>
        </p:graphicFrame>
      </p:grpSp>
      <p:sp>
        <p:nvSpPr>
          <p:cNvPr id="104517" name="Text Box 69"/>
          <p:cNvSpPr txBox="1">
            <a:spLocks noChangeArrowheads="1"/>
          </p:cNvSpPr>
          <p:nvPr/>
        </p:nvSpPr>
        <p:spPr bwMode="auto">
          <a:xfrm>
            <a:off x="914400" y="2743200"/>
            <a:ext cx="3657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kumimoji="1" lang="zh-CN" altLang="en-US">
                <a:solidFill>
                  <a:srgbClr val="CC0000"/>
                </a:solidFill>
              </a:rPr>
              <a:t>（</a:t>
            </a:r>
            <a:r>
              <a:rPr kumimoji="1" lang="en-US" altLang="zh-CN">
                <a:solidFill>
                  <a:srgbClr val="CC0000"/>
                </a:solidFill>
              </a:rPr>
              <a:t>2</a:t>
            </a:r>
            <a:r>
              <a:rPr kumimoji="1" lang="zh-CN" altLang="en-US">
                <a:solidFill>
                  <a:srgbClr val="CC0000"/>
                </a:solidFill>
              </a:rPr>
              <a:t>）</a:t>
            </a:r>
            <a:r>
              <a:rPr kumimoji="1" lang="en-US" altLang="zh-CN"/>
              <a:t>   </a:t>
            </a:r>
            <a:r>
              <a:rPr kumimoji="1" lang="zh-CN" altLang="en-US"/>
              <a:t>运动方程</a:t>
            </a:r>
          </a:p>
        </p:txBody>
      </p:sp>
      <p:graphicFrame>
        <p:nvGraphicFramePr>
          <p:cNvPr id="104518" name="Object 70"/>
          <p:cNvGraphicFramePr>
            <a:graphicFrameLocks noChangeAspect="1"/>
          </p:cNvGraphicFramePr>
          <p:nvPr/>
        </p:nvGraphicFramePr>
        <p:xfrm>
          <a:off x="228600" y="3200400"/>
          <a:ext cx="4800600" cy="685800"/>
        </p:xfrm>
        <a:graphic>
          <a:graphicData uri="http://schemas.openxmlformats.org/presentationml/2006/ole">
            <p:oleObj spid="_x0000_s3074" name="Equation" r:id="rId19" imgW="2755800" imgH="342720" progId="">
              <p:embed/>
            </p:oleObj>
          </a:graphicData>
        </a:graphic>
      </p:graphicFrame>
      <p:grpSp>
        <p:nvGrpSpPr>
          <p:cNvPr id="8" name="Group 72"/>
          <p:cNvGrpSpPr>
            <a:grpSpLocks/>
          </p:cNvGrpSpPr>
          <p:nvPr/>
        </p:nvGrpSpPr>
        <p:grpSpPr bwMode="auto">
          <a:xfrm>
            <a:off x="304800" y="3886200"/>
            <a:ext cx="3114675" cy="1627188"/>
            <a:chOff x="432" y="2160"/>
            <a:chExt cx="1962" cy="1025"/>
          </a:xfrm>
        </p:grpSpPr>
        <p:graphicFrame>
          <p:nvGraphicFramePr>
            <p:cNvPr id="3081" name="Object 73"/>
            <p:cNvGraphicFramePr>
              <a:graphicFrameLocks noChangeAspect="1"/>
            </p:cNvGraphicFramePr>
            <p:nvPr/>
          </p:nvGraphicFramePr>
          <p:xfrm>
            <a:off x="1440" y="2160"/>
            <a:ext cx="912" cy="353"/>
          </p:xfrm>
          <a:graphic>
            <a:graphicData uri="http://schemas.openxmlformats.org/presentationml/2006/ole">
              <p:oleObj spid="_x0000_s3081" name="公式" r:id="rId20" imgW="520560" imgH="203040" progId="">
                <p:embed/>
              </p:oleObj>
            </a:graphicData>
          </a:graphic>
        </p:graphicFrame>
        <p:graphicFrame>
          <p:nvGraphicFramePr>
            <p:cNvPr id="3082" name="Object 74"/>
            <p:cNvGraphicFramePr>
              <a:graphicFrameLocks noChangeAspect="1"/>
            </p:cNvGraphicFramePr>
            <p:nvPr/>
          </p:nvGraphicFramePr>
          <p:xfrm>
            <a:off x="1440" y="2496"/>
            <a:ext cx="954" cy="353"/>
          </p:xfrm>
          <a:graphic>
            <a:graphicData uri="http://schemas.openxmlformats.org/presentationml/2006/ole">
              <p:oleObj spid="_x0000_s3082" name="公式" r:id="rId21" imgW="545760" imgH="203040" progId="">
                <p:embed/>
              </p:oleObj>
            </a:graphicData>
          </a:graphic>
        </p:graphicFrame>
        <p:graphicFrame>
          <p:nvGraphicFramePr>
            <p:cNvPr id="3083" name="Object 75"/>
            <p:cNvGraphicFramePr>
              <a:graphicFrameLocks noChangeAspect="1"/>
            </p:cNvGraphicFramePr>
            <p:nvPr/>
          </p:nvGraphicFramePr>
          <p:xfrm>
            <a:off x="1440" y="2813"/>
            <a:ext cx="938" cy="372"/>
          </p:xfrm>
          <a:graphic>
            <a:graphicData uri="http://schemas.openxmlformats.org/presentationml/2006/ole">
              <p:oleObj spid="_x0000_s3083" name="公式" r:id="rId22" imgW="507960" imgH="203040" progId="">
                <p:embed/>
              </p:oleObj>
            </a:graphicData>
          </a:graphic>
        </p:graphicFrame>
        <p:sp>
          <p:nvSpPr>
            <p:cNvPr id="3120" name="AutoShape 76"/>
            <p:cNvSpPr>
              <a:spLocks/>
            </p:cNvSpPr>
            <p:nvPr/>
          </p:nvSpPr>
          <p:spPr bwMode="auto">
            <a:xfrm>
              <a:off x="1248" y="2304"/>
              <a:ext cx="192" cy="720"/>
            </a:xfrm>
            <a:prstGeom prst="leftBrace">
              <a:avLst>
                <a:gd name="adj1" fmla="val 31250"/>
                <a:gd name="adj2" fmla="val 50000"/>
              </a:avLst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21" name="Text Box 77"/>
            <p:cNvSpPr txBox="1">
              <a:spLocks noChangeArrowheads="1"/>
            </p:cNvSpPr>
            <p:nvPr/>
          </p:nvSpPr>
          <p:spPr bwMode="auto">
            <a:xfrm>
              <a:off x="432" y="2496"/>
              <a:ext cx="789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/>
                <a:t>分量式</a:t>
              </a:r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82"/>
          <p:cNvGrpSpPr>
            <a:grpSpLocks/>
          </p:cNvGrpSpPr>
          <p:nvPr/>
        </p:nvGrpSpPr>
        <p:grpSpPr bwMode="auto">
          <a:xfrm>
            <a:off x="152400" y="5486400"/>
            <a:ext cx="4724400" cy="1106488"/>
            <a:chOff x="96" y="3456"/>
            <a:chExt cx="2976" cy="697"/>
          </a:xfrm>
        </p:grpSpPr>
        <p:sp>
          <p:nvSpPr>
            <p:cNvPr id="3119" name="Text Box 78"/>
            <p:cNvSpPr txBox="1">
              <a:spLocks noChangeArrowheads="1"/>
            </p:cNvSpPr>
            <p:nvPr/>
          </p:nvSpPr>
          <p:spPr bwMode="auto">
            <a:xfrm>
              <a:off x="96" y="3456"/>
              <a:ext cx="297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/>
                <a:t>从中消去参数    得轨迹方程</a:t>
              </a:r>
              <a:r>
                <a:rPr kumimoji="1" lang="zh-CN" altLang="en-US">
                  <a:solidFill>
                    <a:schemeClr val="tx1"/>
                  </a:solidFill>
                </a:rPr>
                <a:t>                    </a:t>
              </a:r>
            </a:p>
          </p:txBody>
        </p:sp>
        <p:graphicFrame>
          <p:nvGraphicFramePr>
            <p:cNvPr id="3079" name="Object 79"/>
            <p:cNvGraphicFramePr>
              <a:graphicFrameLocks noChangeAspect="1"/>
            </p:cNvGraphicFramePr>
            <p:nvPr/>
          </p:nvGraphicFramePr>
          <p:xfrm>
            <a:off x="864" y="3744"/>
            <a:ext cx="1392" cy="409"/>
          </p:xfrm>
          <a:graphic>
            <a:graphicData uri="http://schemas.openxmlformats.org/presentationml/2006/ole">
              <p:oleObj spid="_x0000_s3079" name="公式" r:id="rId23" imgW="850680" imgH="203040" progId="">
                <p:embed/>
              </p:oleObj>
            </a:graphicData>
          </a:graphic>
        </p:graphicFrame>
        <p:graphicFrame>
          <p:nvGraphicFramePr>
            <p:cNvPr id="3080" name="Object 81"/>
            <p:cNvGraphicFramePr>
              <a:graphicFrameLocks noChangeAspect="1"/>
            </p:cNvGraphicFramePr>
            <p:nvPr/>
          </p:nvGraphicFramePr>
          <p:xfrm>
            <a:off x="1536" y="3456"/>
            <a:ext cx="152" cy="288"/>
          </p:xfrm>
          <a:graphic>
            <a:graphicData uri="http://schemas.openxmlformats.org/presentationml/2006/ole">
              <p:oleObj spid="_x0000_s3080" name="Equation" r:id="rId24" imgW="114120" imgH="215640" progId="">
                <p:embed/>
              </p:oleObj>
            </a:graphicData>
          </a:graphic>
        </p:graphicFrame>
      </p:grpSp>
      <p:sp>
        <p:nvSpPr>
          <p:cNvPr id="104531" name="Freeform 83"/>
          <p:cNvSpPr>
            <a:spLocks/>
          </p:cNvSpPr>
          <p:nvPr/>
        </p:nvSpPr>
        <p:spPr bwMode="auto">
          <a:xfrm>
            <a:off x="5715000" y="4038600"/>
            <a:ext cx="3048000" cy="471488"/>
          </a:xfrm>
          <a:custGeom>
            <a:avLst/>
            <a:gdLst>
              <a:gd name="T0" fmla="*/ 0 w 1920"/>
              <a:gd name="T1" fmla="*/ 2147483647 h 297"/>
              <a:gd name="T2" fmla="*/ 2147483647 w 1920"/>
              <a:gd name="T3" fmla="*/ 2147483647 h 297"/>
              <a:gd name="T4" fmla="*/ 2147483647 w 1920"/>
              <a:gd name="T5" fmla="*/ 2147483647 h 297"/>
              <a:gd name="T6" fmla="*/ 2147483647 w 1920"/>
              <a:gd name="T7" fmla="*/ 2147483647 h 297"/>
              <a:gd name="T8" fmla="*/ 2147483647 w 1920"/>
              <a:gd name="T9" fmla="*/ 2147483647 h 297"/>
              <a:gd name="T10" fmla="*/ 2147483647 w 1920"/>
              <a:gd name="T11" fmla="*/ 2147483647 h 29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297"/>
              <a:gd name="T20" fmla="*/ 1920 w 1920"/>
              <a:gd name="T21" fmla="*/ 297 h 29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297">
                <a:moveTo>
                  <a:pt x="0" y="297"/>
                </a:moveTo>
                <a:cubicBezTo>
                  <a:pt x="59" y="273"/>
                  <a:pt x="232" y="207"/>
                  <a:pt x="354" y="160"/>
                </a:cubicBezTo>
                <a:cubicBezTo>
                  <a:pt x="475" y="113"/>
                  <a:pt x="608" y="0"/>
                  <a:pt x="727" y="16"/>
                </a:cubicBezTo>
                <a:cubicBezTo>
                  <a:pt x="847" y="32"/>
                  <a:pt x="932" y="222"/>
                  <a:pt x="1073" y="256"/>
                </a:cubicBezTo>
                <a:cubicBezTo>
                  <a:pt x="1214" y="290"/>
                  <a:pt x="1429" y="242"/>
                  <a:pt x="1570" y="219"/>
                </a:cubicBezTo>
                <a:cubicBezTo>
                  <a:pt x="1711" y="196"/>
                  <a:pt x="1847" y="138"/>
                  <a:pt x="1920" y="117"/>
                </a:cubicBez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 type="none" w="sm" len="lg"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10" name="Group 95"/>
          <p:cNvGrpSpPr>
            <a:grpSpLocks/>
          </p:cNvGrpSpPr>
          <p:nvPr/>
        </p:nvGrpSpPr>
        <p:grpSpPr bwMode="auto">
          <a:xfrm>
            <a:off x="6477000" y="4419600"/>
            <a:ext cx="1447800" cy="1219200"/>
            <a:chOff x="4080" y="2784"/>
            <a:chExt cx="912" cy="768"/>
          </a:xfrm>
        </p:grpSpPr>
        <p:sp>
          <p:nvSpPr>
            <p:cNvPr id="3118" name="Line 84"/>
            <p:cNvSpPr>
              <a:spLocks noChangeShapeType="1"/>
            </p:cNvSpPr>
            <p:nvPr/>
          </p:nvSpPr>
          <p:spPr bwMode="auto">
            <a:xfrm flipV="1">
              <a:off x="4080" y="2784"/>
              <a:ext cx="912" cy="768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3078" name="Object 85"/>
            <p:cNvGraphicFramePr>
              <a:graphicFrameLocks noChangeAspect="1"/>
            </p:cNvGraphicFramePr>
            <p:nvPr/>
          </p:nvGraphicFramePr>
          <p:xfrm>
            <a:off x="4320" y="2788"/>
            <a:ext cx="432" cy="306"/>
          </p:xfrm>
          <a:graphic>
            <a:graphicData uri="http://schemas.openxmlformats.org/presentationml/2006/ole">
              <p:oleObj spid="_x0000_s3078" name="Equation" r:id="rId25" imgW="431640" imgH="304560" progId="">
                <p:embed/>
              </p:oleObj>
            </a:graphicData>
          </a:graphic>
        </p:graphicFrame>
      </p:grpSp>
      <p:grpSp>
        <p:nvGrpSpPr>
          <p:cNvPr id="11" name="Group 96"/>
          <p:cNvGrpSpPr>
            <a:grpSpLocks/>
          </p:cNvGrpSpPr>
          <p:nvPr/>
        </p:nvGrpSpPr>
        <p:grpSpPr bwMode="auto">
          <a:xfrm>
            <a:off x="5486400" y="3810000"/>
            <a:ext cx="3200400" cy="2289175"/>
            <a:chOff x="3456" y="2400"/>
            <a:chExt cx="2016" cy="1442"/>
          </a:xfrm>
        </p:grpSpPr>
        <p:graphicFrame>
          <p:nvGraphicFramePr>
            <p:cNvPr id="3075" name="Object 86"/>
            <p:cNvGraphicFramePr>
              <a:graphicFrameLocks noChangeAspect="1"/>
            </p:cNvGraphicFramePr>
            <p:nvPr/>
          </p:nvGraphicFramePr>
          <p:xfrm>
            <a:off x="5040" y="3264"/>
            <a:ext cx="432" cy="304"/>
          </p:xfrm>
          <a:graphic>
            <a:graphicData uri="http://schemas.openxmlformats.org/presentationml/2006/ole">
              <p:oleObj spid="_x0000_s3075" name="公式" r:id="rId26" imgW="431640" imgH="304560" progId="">
                <p:embed/>
              </p:oleObj>
            </a:graphicData>
          </a:graphic>
        </p:graphicFrame>
        <p:graphicFrame>
          <p:nvGraphicFramePr>
            <p:cNvPr id="3076" name="Object 87"/>
            <p:cNvGraphicFramePr>
              <a:graphicFrameLocks noChangeAspect="1"/>
            </p:cNvGraphicFramePr>
            <p:nvPr/>
          </p:nvGraphicFramePr>
          <p:xfrm>
            <a:off x="3648" y="2400"/>
            <a:ext cx="384" cy="262"/>
          </p:xfrm>
          <a:graphic>
            <a:graphicData uri="http://schemas.openxmlformats.org/presentationml/2006/ole">
              <p:oleObj spid="_x0000_s3076" name="公式" r:id="rId27" imgW="444240" imgH="304560" progId="">
                <p:embed/>
              </p:oleObj>
            </a:graphicData>
          </a:graphic>
        </p:graphicFrame>
        <p:graphicFrame>
          <p:nvGraphicFramePr>
            <p:cNvPr id="3077" name="Object 88"/>
            <p:cNvGraphicFramePr>
              <a:graphicFrameLocks noChangeAspect="1"/>
            </p:cNvGraphicFramePr>
            <p:nvPr/>
          </p:nvGraphicFramePr>
          <p:xfrm>
            <a:off x="3456" y="3552"/>
            <a:ext cx="411" cy="290"/>
          </p:xfrm>
          <a:graphic>
            <a:graphicData uri="http://schemas.openxmlformats.org/presentationml/2006/ole">
              <p:oleObj spid="_x0000_s3077" name="公式" r:id="rId28" imgW="419040" imgH="304560" progId="">
                <p:embed/>
              </p:oleObj>
            </a:graphicData>
          </a:graphic>
        </p:graphicFrame>
        <p:sp>
          <p:nvSpPr>
            <p:cNvPr id="3113" name="Line 89"/>
            <p:cNvSpPr>
              <a:spLocks noChangeShapeType="1"/>
            </p:cNvSpPr>
            <p:nvPr/>
          </p:nvSpPr>
          <p:spPr bwMode="auto">
            <a:xfrm>
              <a:off x="4992" y="2784"/>
              <a:ext cx="0" cy="1056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14" name="Line 90"/>
            <p:cNvSpPr>
              <a:spLocks noChangeShapeType="1"/>
            </p:cNvSpPr>
            <p:nvPr/>
          </p:nvSpPr>
          <p:spPr bwMode="auto">
            <a:xfrm flipH="1">
              <a:off x="4992" y="3552"/>
              <a:ext cx="240" cy="240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15" name="Line 91"/>
            <p:cNvSpPr>
              <a:spLocks noChangeShapeType="1"/>
            </p:cNvSpPr>
            <p:nvPr/>
          </p:nvSpPr>
          <p:spPr bwMode="auto">
            <a:xfrm flipH="1">
              <a:off x="3840" y="3792"/>
              <a:ext cx="1152" cy="0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16" name="Line 93"/>
            <p:cNvSpPr>
              <a:spLocks noChangeShapeType="1"/>
            </p:cNvSpPr>
            <p:nvPr/>
          </p:nvSpPr>
          <p:spPr bwMode="auto">
            <a:xfrm flipH="1" flipV="1">
              <a:off x="4080" y="2544"/>
              <a:ext cx="912" cy="240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17" name="Line 94"/>
            <p:cNvSpPr>
              <a:spLocks noChangeShapeType="1"/>
            </p:cNvSpPr>
            <p:nvPr/>
          </p:nvSpPr>
          <p:spPr bwMode="auto">
            <a:xfrm flipH="1" flipV="1">
              <a:off x="4080" y="3552"/>
              <a:ext cx="912" cy="240"/>
            </a:xfrm>
            <a:prstGeom prst="line">
              <a:avLst/>
            </a:prstGeom>
            <a:noFill/>
            <a:ln w="12700">
              <a:solidFill>
                <a:srgbClr val="1C1C1C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0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104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517" grpId="0" autoUpdateAnimBg="0"/>
      <p:bldP spid="1045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1" name="Text Box 38"/>
          <p:cNvSpPr txBox="1">
            <a:spLocks noChangeArrowheads="1"/>
          </p:cNvSpPr>
          <p:nvPr/>
        </p:nvSpPr>
        <p:spPr bwMode="auto">
          <a:xfrm>
            <a:off x="1219200" y="609600"/>
            <a:ext cx="2743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>
                <a:solidFill>
                  <a:srgbClr val="CC0000"/>
                </a:solidFill>
              </a:rPr>
              <a:t>2</a:t>
            </a:r>
            <a:r>
              <a:rPr kumimoji="1" lang="en-US" altLang="zh-CN"/>
              <a:t>   </a:t>
            </a:r>
            <a:r>
              <a:rPr kumimoji="1" lang="zh-CN" altLang="en-US"/>
              <a:t>位移</a:t>
            </a:r>
            <a:endParaRPr kumimoji="1" lang="zh-CN" altLang="en-US" b="0"/>
          </a:p>
        </p:txBody>
      </p:sp>
      <p:sp>
        <p:nvSpPr>
          <p:cNvPr id="4122" name="Rectangle 41"/>
          <p:cNvSpPr>
            <a:spLocks noChangeArrowheads="1"/>
          </p:cNvSpPr>
          <p:nvPr/>
        </p:nvSpPr>
        <p:spPr bwMode="auto">
          <a:xfrm>
            <a:off x="762000" y="1143000"/>
            <a:ext cx="7543800" cy="32766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4123" name="Group 78"/>
          <p:cNvGrpSpPr>
            <a:grpSpLocks/>
          </p:cNvGrpSpPr>
          <p:nvPr/>
        </p:nvGrpSpPr>
        <p:grpSpPr bwMode="auto">
          <a:xfrm>
            <a:off x="990600" y="1295400"/>
            <a:ext cx="2947988" cy="2790825"/>
            <a:chOff x="624" y="1152"/>
            <a:chExt cx="1857" cy="1758"/>
          </a:xfrm>
        </p:grpSpPr>
        <p:sp>
          <p:nvSpPr>
            <p:cNvPr id="4157" name="Line 43"/>
            <p:cNvSpPr>
              <a:spLocks noChangeShapeType="1"/>
            </p:cNvSpPr>
            <p:nvPr/>
          </p:nvSpPr>
          <p:spPr bwMode="auto">
            <a:xfrm flipH="1" flipV="1">
              <a:off x="864" y="1152"/>
              <a:ext cx="0" cy="1632"/>
            </a:xfrm>
            <a:prstGeom prst="line">
              <a:avLst/>
            </a:prstGeom>
            <a:noFill/>
            <a:ln w="12700">
              <a:solidFill>
                <a:srgbClr val="1C1C1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58" name="Line 44"/>
            <p:cNvSpPr>
              <a:spLocks noChangeShapeType="1"/>
            </p:cNvSpPr>
            <p:nvPr/>
          </p:nvSpPr>
          <p:spPr bwMode="auto">
            <a:xfrm>
              <a:off x="864" y="2784"/>
              <a:ext cx="1617" cy="1"/>
            </a:xfrm>
            <a:prstGeom prst="line">
              <a:avLst/>
            </a:prstGeom>
            <a:noFill/>
            <a:ln w="12700">
              <a:solidFill>
                <a:srgbClr val="1C1C1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118" name="Object 46"/>
            <p:cNvGraphicFramePr>
              <a:graphicFrameLocks noChangeAspect="1"/>
            </p:cNvGraphicFramePr>
            <p:nvPr/>
          </p:nvGraphicFramePr>
          <p:xfrm>
            <a:off x="2207" y="2592"/>
            <a:ext cx="178" cy="192"/>
          </p:xfrm>
          <a:graphic>
            <a:graphicData uri="http://schemas.openxmlformats.org/presentationml/2006/ole">
              <p:oleObj spid="_x0000_s4118" name="公式" r:id="rId3" imgW="177480" imgH="190440" progId="">
                <p:embed/>
              </p:oleObj>
            </a:graphicData>
          </a:graphic>
        </p:graphicFrame>
        <p:graphicFrame>
          <p:nvGraphicFramePr>
            <p:cNvPr id="4119" name="Object 48"/>
            <p:cNvGraphicFramePr>
              <a:graphicFrameLocks noChangeAspect="1"/>
            </p:cNvGraphicFramePr>
            <p:nvPr/>
          </p:nvGraphicFramePr>
          <p:xfrm>
            <a:off x="624" y="1152"/>
            <a:ext cx="239" cy="240"/>
          </p:xfrm>
          <a:graphic>
            <a:graphicData uri="http://schemas.openxmlformats.org/presentationml/2006/ole">
              <p:oleObj spid="_x0000_s4119" name="公式" r:id="rId4" imgW="190440" imgH="241200" progId="">
                <p:embed/>
              </p:oleObj>
            </a:graphicData>
          </a:graphic>
        </p:graphicFrame>
        <p:graphicFrame>
          <p:nvGraphicFramePr>
            <p:cNvPr id="4120" name="Object 49"/>
            <p:cNvGraphicFramePr>
              <a:graphicFrameLocks noChangeAspect="1"/>
            </p:cNvGraphicFramePr>
            <p:nvPr/>
          </p:nvGraphicFramePr>
          <p:xfrm>
            <a:off x="668" y="2688"/>
            <a:ext cx="201" cy="222"/>
          </p:xfrm>
          <a:graphic>
            <a:graphicData uri="http://schemas.openxmlformats.org/presentationml/2006/ole">
              <p:oleObj spid="_x0000_s4120" name="Equation" r:id="rId5" imgW="126720" imgH="139680" progId="">
                <p:embed/>
              </p:oleObj>
            </a:graphicData>
          </a:graphic>
        </p:graphicFrame>
      </p:grpSp>
      <p:sp>
        <p:nvSpPr>
          <p:cNvPr id="4124" name="Freeform 51"/>
          <p:cNvSpPr>
            <a:spLocks/>
          </p:cNvSpPr>
          <p:nvPr/>
        </p:nvSpPr>
        <p:spPr bwMode="auto">
          <a:xfrm>
            <a:off x="990600" y="1603375"/>
            <a:ext cx="2808288" cy="911225"/>
          </a:xfrm>
          <a:custGeom>
            <a:avLst/>
            <a:gdLst>
              <a:gd name="T0" fmla="*/ 0 w 1769"/>
              <a:gd name="T1" fmla="*/ 2147483647 h 574"/>
              <a:gd name="T2" fmla="*/ 2147483647 w 1769"/>
              <a:gd name="T3" fmla="*/ 2147483647 h 574"/>
              <a:gd name="T4" fmla="*/ 2147483647 w 1769"/>
              <a:gd name="T5" fmla="*/ 2147483647 h 574"/>
              <a:gd name="T6" fmla="*/ 2147483647 w 1769"/>
              <a:gd name="T7" fmla="*/ 2147483647 h 574"/>
              <a:gd name="T8" fmla="*/ 2147483647 w 1769"/>
              <a:gd name="T9" fmla="*/ 2147483647 h 574"/>
              <a:gd name="T10" fmla="*/ 2147483647 w 1769"/>
              <a:gd name="T11" fmla="*/ 2147483647 h 574"/>
              <a:gd name="T12" fmla="*/ 2147483647 w 1769"/>
              <a:gd name="T13" fmla="*/ 2147483647 h 574"/>
              <a:gd name="T14" fmla="*/ 2147483647 w 1769"/>
              <a:gd name="T15" fmla="*/ 2147483647 h 574"/>
              <a:gd name="T16" fmla="*/ 2147483647 w 1769"/>
              <a:gd name="T17" fmla="*/ 2147483647 h 574"/>
              <a:gd name="T18" fmla="*/ 2147483647 w 1769"/>
              <a:gd name="T19" fmla="*/ 2147483647 h 574"/>
              <a:gd name="T20" fmla="*/ 2147483647 w 1769"/>
              <a:gd name="T21" fmla="*/ 2147483647 h 57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69"/>
              <a:gd name="T34" fmla="*/ 0 h 574"/>
              <a:gd name="T35" fmla="*/ 1769 w 1769"/>
              <a:gd name="T36" fmla="*/ 574 h 57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69" h="574">
                <a:moveTo>
                  <a:pt x="0" y="574"/>
                </a:moveTo>
                <a:cubicBezTo>
                  <a:pt x="22" y="560"/>
                  <a:pt x="81" y="515"/>
                  <a:pt x="130" y="492"/>
                </a:cubicBezTo>
                <a:cubicBezTo>
                  <a:pt x="179" y="469"/>
                  <a:pt x="237" y="442"/>
                  <a:pt x="295" y="437"/>
                </a:cubicBezTo>
                <a:cubicBezTo>
                  <a:pt x="353" y="432"/>
                  <a:pt x="416" y="460"/>
                  <a:pt x="480" y="464"/>
                </a:cubicBezTo>
                <a:cubicBezTo>
                  <a:pt x="544" y="468"/>
                  <a:pt x="625" y="506"/>
                  <a:pt x="679" y="464"/>
                </a:cubicBezTo>
                <a:cubicBezTo>
                  <a:pt x="733" y="422"/>
                  <a:pt x="746" y="284"/>
                  <a:pt x="802" y="211"/>
                </a:cubicBezTo>
                <a:cubicBezTo>
                  <a:pt x="858" y="138"/>
                  <a:pt x="936" y="50"/>
                  <a:pt x="1015" y="25"/>
                </a:cubicBezTo>
                <a:cubicBezTo>
                  <a:pt x="1094" y="0"/>
                  <a:pt x="1212" y="33"/>
                  <a:pt x="1275" y="60"/>
                </a:cubicBezTo>
                <a:cubicBezTo>
                  <a:pt x="1338" y="87"/>
                  <a:pt x="1354" y="146"/>
                  <a:pt x="1392" y="190"/>
                </a:cubicBezTo>
                <a:cubicBezTo>
                  <a:pt x="1430" y="234"/>
                  <a:pt x="1439" y="284"/>
                  <a:pt x="1502" y="327"/>
                </a:cubicBezTo>
                <a:cubicBezTo>
                  <a:pt x="1565" y="370"/>
                  <a:pt x="1714" y="425"/>
                  <a:pt x="1769" y="451"/>
                </a:cubicBez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3" name="Group 105"/>
          <p:cNvGrpSpPr>
            <a:grpSpLocks/>
          </p:cNvGrpSpPr>
          <p:nvPr/>
        </p:nvGrpSpPr>
        <p:grpSpPr bwMode="auto">
          <a:xfrm>
            <a:off x="1371600" y="1690688"/>
            <a:ext cx="2514600" cy="2195512"/>
            <a:chOff x="864" y="1401"/>
            <a:chExt cx="1584" cy="1383"/>
          </a:xfrm>
        </p:grpSpPr>
        <p:sp>
          <p:nvSpPr>
            <p:cNvPr id="4154" name="Text Box 57"/>
            <p:cNvSpPr txBox="1">
              <a:spLocks noChangeArrowheads="1"/>
            </p:cNvSpPr>
            <p:nvPr/>
          </p:nvSpPr>
          <p:spPr bwMode="auto">
            <a:xfrm>
              <a:off x="2064" y="1401"/>
              <a:ext cx="38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CC0066"/>
                  </a:solidFill>
                </a:rPr>
                <a:t>B</a:t>
              </a:r>
              <a:endParaRPr kumimoji="1" lang="en-US" altLang="zh-CN" sz="2400" b="0" i="1">
                <a:solidFill>
                  <a:schemeClr val="tx1"/>
                </a:solidFill>
              </a:endParaRPr>
            </a:p>
          </p:txBody>
        </p:sp>
        <p:grpSp>
          <p:nvGrpSpPr>
            <p:cNvPr id="4155" name="Group 103"/>
            <p:cNvGrpSpPr>
              <a:grpSpLocks/>
            </p:cNvGrpSpPr>
            <p:nvPr/>
          </p:nvGrpSpPr>
          <p:grpSpPr bwMode="auto">
            <a:xfrm>
              <a:off x="864" y="1584"/>
              <a:ext cx="1200" cy="1200"/>
              <a:chOff x="864" y="1584"/>
              <a:chExt cx="1200" cy="1200"/>
            </a:xfrm>
          </p:grpSpPr>
          <p:sp>
            <p:nvSpPr>
              <p:cNvPr id="4156" name="Line 56"/>
              <p:cNvSpPr>
                <a:spLocks noChangeShapeType="1"/>
              </p:cNvSpPr>
              <p:nvPr/>
            </p:nvSpPr>
            <p:spPr bwMode="auto">
              <a:xfrm flipV="1">
                <a:off x="864" y="1584"/>
                <a:ext cx="1200" cy="1200"/>
              </a:xfrm>
              <a:prstGeom prst="line">
                <a:avLst/>
              </a:prstGeom>
              <a:noFill/>
              <a:ln w="38100">
                <a:solidFill>
                  <a:srgbClr val="CC0099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4117" name="Object 58"/>
              <p:cNvGraphicFramePr>
                <a:graphicFrameLocks noChangeAspect="1"/>
              </p:cNvGraphicFramePr>
              <p:nvPr/>
            </p:nvGraphicFramePr>
            <p:xfrm>
              <a:off x="1584" y="1920"/>
              <a:ext cx="244" cy="442"/>
            </p:xfrm>
            <a:graphic>
              <a:graphicData uri="http://schemas.openxmlformats.org/presentationml/2006/ole">
                <p:oleObj spid="_x0000_s4117" name="Equation" r:id="rId6" imgW="152280" imgH="215640" progId="">
                  <p:embed/>
                </p:oleObj>
              </a:graphicData>
            </a:graphic>
          </p:graphicFrame>
        </p:grpSp>
      </p:grpSp>
      <p:grpSp>
        <p:nvGrpSpPr>
          <p:cNvPr id="5" name="Group 104"/>
          <p:cNvGrpSpPr>
            <a:grpSpLocks/>
          </p:cNvGrpSpPr>
          <p:nvPr/>
        </p:nvGrpSpPr>
        <p:grpSpPr bwMode="auto">
          <a:xfrm>
            <a:off x="1371600" y="1828800"/>
            <a:ext cx="914400" cy="2057400"/>
            <a:chOff x="864" y="1488"/>
            <a:chExt cx="576" cy="1296"/>
          </a:xfrm>
        </p:grpSpPr>
        <p:grpSp>
          <p:nvGrpSpPr>
            <p:cNvPr id="4151" name="Group 102"/>
            <p:cNvGrpSpPr>
              <a:grpSpLocks/>
            </p:cNvGrpSpPr>
            <p:nvPr/>
          </p:nvGrpSpPr>
          <p:grpSpPr bwMode="auto">
            <a:xfrm>
              <a:off x="864" y="1776"/>
              <a:ext cx="432" cy="1008"/>
              <a:chOff x="864" y="1776"/>
              <a:chExt cx="432" cy="1008"/>
            </a:xfrm>
          </p:grpSpPr>
          <p:sp>
            <p:nvSpPr>
              <p:cNvPr id="4153" name="Line 53"/>
              <p:cNvSpPr>
                <a:spLocks noChangeShapeType="1"/>
              </p:cNvSpPr>
              <p:nvPr/>
            </p:nvSpPr>
            <p:spPr bwMode="auto">
              <a:xfrm flipV="1">
                <a:off x="864" y="1824"/>
                <a:ext cx="432" cy="960"/>
              </a:xfrm>
              <a:prstGeom prst="line">
                <a:avLst/>
              </a:prstGeom>
              <a:noFill/>
              <a:ln w="38100">
                <a:solidFill>
                  <a:srgbClr val="00CC00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4116" name="Object 54"/>
              <p:cNvGraphicFramePr>
                <a:graphicFrameLocks noChangeAspect="1"/>
              </p:cNvGraphicFramePr>
              <p:nvPr/>
            </p:nvGraphicFramePr>
            <p:xfrm>
              <a:off x="894" y="1776"/>
              <a:ext cx="271" cy="432"/>
            </p:xfrm>
            <a:graphic>
              <a:graphicData uri="http://schemas.openxmlformats.org/presentationml/2006/ole">
                <p:oleObj spid="_x0000_s4116" name="Equation" r:id="rId7" imgW="152280" imgH="215640" progId="">
                  <p:embed/>
                </p:oleObj>
              </a:graphicData>
            </a:graphic>
          </p:graphicFrame>
        </p:grpSp>
        <p:sp>
          <p:nvSpPr>
            <p:cNvPr id="4152" name="Text Box 59"/>
            <p:cNvSpPr txBox="1">
              <a:spLocks noChangeArrowheads="1"/>
            </p:cNvSpPr>
            <p:nvPr/>
          </p:nvSpPr>
          <p:spPr bwMode="auto">
            <a:xfrm>
              <a:off x="1104" y="1488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9900"/>
                  </a:solidFill>
                </a:rPr>
                <a:t>A</a:t>
              </a:r>
              <a:endParaRPr kumimoji="1" lang="en-US" altLang="zh-CN" sz="2400" b="0" i="1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106"/>
          <p:cNvGrpSpPr>
            <a:grpSpLocks/>
          </p:cNvGrpSpPr>
          <p:nvPr/>
        </p:nvGrpSpPr>
        <p:grpSpPr bwMode="auto">
          <a:xfrm>
            <a:off x="2057400" y="1685925"/>
            <a:ext cx="1219200" cy="676275"/>
            <a:chOff x="1296" y="1398"/>
            <a:chExt cx="768" cy="426"/>
          </a:xfrm>
        </p:grpSpPr>
        <p:sp>
          <p:nvSpPr>
            <p:cNvPr id="4150" name="Line 61"/>
            <p:cNvSpPr>
              <a:spLocks noChangeShapeType="1"/>
            </p:cNvSpPr>
            <p:nvPr/>
          </p:nvSpPr>
          <p:spPr bwMode="auto">
            <a:xfrm flipV="1">
              <a:off x="1296" y="1584"/>
              <a:ext cx="768" cy="24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115" name="Object 62"/>
            <p:cNvGraphicFramePr>
              <a:graphicFrameLocks noChangeAspect="1"/>
            </p:cNvGraphicFramePr>
            <p:nvPr/>
          </p:nvGraphicFramePr>
          <p:xfrm>
            <a:off x="1440" y="1398"/>
            <a:ext cx="432" cy="330"/>
          </p:xfrm>
          <a:graphic>
            <a:graphicData uri="http://schemas.openxmlformats.org/presentationml/2006/ole">
              <p:oleObj spid="_x0000_s4115" name="公式" r:id="rId8" imgW="215640" imgH="164880" progId="">
                <p:embed/>
              </p:oleObj>
            </a:graphicData>
          </a:graphic>
        </p:graphicFrame>
      </p:grpSp>
      <p:grpSp>
        <p:nvGrpSpPr>
          <p:cNvPr id="8" name="Group 107"/>
          <p:cNvGrpSpPr>
            <a:grpSpLocks/>
          </p:cNvGrpSpPr>
          <p:nvPr/>
        </p:nvGrpSpPr>
        <p:grpSpPr bwMode="auto">
          <a:xfrm>
            <a:off x="5053013" y="1638300"/>
            <a:ext cx="2514600" cy="2200275"/>
            <a:chOff x="3183" y="1368"/>
            <a:chExt cx="1584" cy="1386"/>
          </a:xfrm>
        </p:grpSpPr>
        <p:sp>
          <p:nvSpPr>
            <p:cNvPr id="4145" name="Line 70"/>
            <p:cNvSpPr>
              <a:spLocks noChangeShapeType="1"/>
            </p:cNvSpPr>
            <p:nvPr/>
          </p:nvSpPr>
          <p:spPr bwMode="auto">
            <a:xfrm flipV="1">
              <a:off x="3183" y="1794"/>
              <a:ext cx="432" cy="960"/>
            </a:xfrm>
            <a:prstGeom prst="line">
              <a:avLst/>
            </a:prstGeom>
            <a:noFill/>
            <a:ln w="38100">
              <a:solidFill>
                <a:srgbClr val="00CC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112" name="Object 71"/>
            <p:cNvGraphicFramePr>
              <a:graphicFrameLocks noChangeAspect="1"/>
            </p:cNvGraphicFramePr>
            <p:nvPr/>
          </p:nvGraphicFramePr>
          <p:xfrm>
            <a:off x="3213" y="1746"/>
            <a:ext cx="271" cy="432"/>
          </p:xfrm>
          <a:graphic>
            <a:graphicData uri="http://schemas.openxmlformats.org/presentationml/2006/ole">
              <p:oleObj spid="_x0000_s4112" name="Equation" r:id="rId9" imgW="152280" imgH="215640" progId="">
                <p:embed/>
              </p:oleObj>
            </a:graphicData>
          </a:graphic>
        </p:graphicFrame>
        <p:sp>
          <p:nvSpPr>
            <p:cNvPr id="4146" name="Line 72"/>
            <p:cNvSpPr>
              <a:spLocks noChangeShapeType="1"/>
            </p:cNvSpPr>
            <p:nvPr/>
          </p:nvSpPr>
          <p:spPr bwMode="auto">
            <a:xfrm flipV="1">
              <a:off x="3183" y="1554"/>
              <a:ext cx="1200" cy="1200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7" name="Text Box 73"/>
            <p:cNvSpPr txBox="1">
              <a:spLocks noChangeArrowheads="1"/>
            </p:cNvSpPr>
            <p:nvPr/>
          </p:nvSpPr>
          <p:spPr bwMode="auto">
            <a:xfrm>
              <a:off x="4383" y="1371"/>
              <a:ext cx="38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CC0066"/>
                  </a:solidFill>
                </a:rPr>
                <a:t>B</a:t>
              </a:r>
              <a:endParaRPr kumimoji="1" lang="en-US" altLang="zh-CN" sz="2400" b="0" i="1">
                <a:solidFill>
                  <a:schemeClr val="tx1"/>
                </a:solidFill>
              </a:endParaRPr>
            </a:p>
          </p:txBody>
        </p:sp>
        <p:graphicFrame>
          <p:nvGraphicFramePr>
            <p:cNvPr id="4113" name="Object 74"/>
            <p:cNvGraphicFramePr>
              <a:graphicFrameLocks noChangeAspect="1"/>
            </p:cNvGraphicFramePr>
            <p:nvPr/>
          </p:nvGraphicFramePr>
          <p:xfrm>
            <a:off x="3903" y="1890"/>
            <a:ext cx="244" cy="442"/>
          </p:xfrm>
          <a:graphic>
            <a:graphicData uri="http://schemas.openxmlformats.org/presentationml/2006/ole">
              <p:oleObj spid="_x0000_s4113" name="Equation" r:id="rId10" imgW="152280" imgH="215640" progId="">
                <p:embed/>
              </p:oleObj>
            </a:graphicData>
          </a:graphic>
        </p:graphicFrame>
        <p:sp>
          <p:nvSpPr>
            <p:cNvPr id="4148" name="Text Box 75"/>
            <p:cNvSpPr txBox="1">
              <a:spLocks noChangeArrowheads="1"/>
            </p:cNvSpPr>
            <p:nvPr/>
          </p:nvSpPr>
          <p:spPr bwMode="auto">
            <a:xfrm>
              <a:off x="3423" y="1458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9900"/>
                  </a:solidFill>
                </a:rPr>
                <a:t>A</a:t>
              </a:r>
              <a:endParaRPr kumimoji="1" lang="en-US" altLang="zh-CN" sz="2400" b="0" i="1">
                <a:solidFill>
                  <a:schemeClr val="tx1"/>
                </a:solidFill>
              </a:endParaRPr>
            </a:p>
          </p:txBody>
        </p:sp>
        <p:sp>
          <p:nvSpPr>
            <p:cNvPr id="4149" name="Line 76"/>
            <p:cNvSpPr>
              <a:spLocks noChangeShapeType="1"/>
            </p:cNvSpPr>
            <p:nvPr/>
          </p:nvSpPr>
          <p:spPr bwMode="auto">
            <a:xfrm flipV="1">
              <a:off x="3615" y="1554"/>
              <a:ext cx="768" cy="24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114" name="Object 77"/>
            <p:cNvGraphicFramePr>
              <a:graphicFrameLocks noChangeAspect="1"/>
            </p:cNvGraphicFramePr>
            <p:nvPr/>
          </p:nvGraphicFramePr>
          <p:xfrm>
            <a:off x="3759" y="1368"/>
            <a:ext cx="432" cy="330"/>
          </p:xfrm>
          <a:graphic>
            <a:graphicData uri="http://schemas.openxmlformats.org/presentationml/2006/ole">
              <p:oleObj spid="_x0000_s4114" name="公式" r:id="rId11" imgW="215640" imgH="164880" progId="">
                <p:embed/>
              </p:oleObj>
            </a:graphicData>
          </a:graphic>
        </p:graphicFrame>
      </p:grpSp>
      <p:grpSp>
        <p:nvGrpSpPr>
          <p:cNvPr id="9" name="Group 111"/>
          <p:cNvGrpSpPr>
            <a:grpSpLocks/>
          </p:cNvGrpSpPr>
          <p:nvPr/>
        </p:nvGrpSpPr>
        <p:grpSpPr bwMode="auto">
          <a:xfrm>
            <a:off x="4672013" y="1247775"/>
            <a:ext cx="3306762" cy="2790825"/>
            <a:chOff x="2943" y="1122"/>
            <a:chExt cx="2083" cy="1758"/>
          </a:xfrm>
        </p:grpSpPr>
        <p:sp>
          <p:nvSpPr>
            <p:cNvPr id="4143" name="Line 81"/>
            <p:cNvSpPr>
              <a:spLocks noChangeShapeType="1"/>
            </p:cNvSpPr>
            <p:nvPr/>
          </p:nvSpPr>
          <p:spPr bwMode="auto">
            <a:xfrm flipH="1" flipV="1">
              <a:off x="3183" y="1122"/>
              <a:ext cx="0" cy="1632"/>
            </a:xfrm>
            <a:prstGeom prst="line">
              <a:avLst/>
            </a:prstGeom>
            <a:noFill/>
            <a:ln w="12700">
              <a:solidFill>
                <a:srgbClr val="1C1C1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44" name="Line 82"/>
            <p:cNvSpPr>
              <a:spLocks noChangeShapeType="1"/>
            </p:cNvSpPr>
            <p:nvPr/>
          </p:nvSpPr>
          <p:spPr bwMode="auto">
            <a:xfrm>
              <a:off x="3183" y="2754"/>
              <a:ext cx="1617" cy="1"/>
            </a:xfrm>
            <a:prstGeom prst="line">
              <a:avLst/>
            </a:prstGeom>
            <a:noFill/>
            <a:ln w="12700">
              <a:solidFill>
                <a:srgbClr val="1C1C1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4109" name="Object 83"/>
            <p:cNvGraphicFramePr>
              <a:graphicFrameLocks noChangeAspect="1"/>
            </p:cNvGraphicFramePr>
            <p:nvPr/>
          </p:nvGraphicFramePr>
          <p:xfrm>
            <a:off x="4848" y="2640"/>
            <a:ext cx="178" cy="192"/>
          </p:xfrm>
          <a:graphic>
            <a:graphicData uri="http://schemas.openxmlformats.org/presentationml/2006/ole">
              <p:oleObj spid="_x0000_s4109" name="公式" r:id="rId12" imgW="177480" imgH="190440" progId="">
                <p:embed/>
              </p:oleObj>
            </a:graphicData>
          </a:graphic>
        </p:graphicFrame>
        <p:graphicFrame>
          <p:nvGraphicFramePr>
            <p:cNvPr id="4110" name="Object 84"/>
            <p:cNvGraphicFramePr>
              <a:graphicFrameLocks noChangeAspect="1"/>
            </p:cNvGraphicFramePr>
            <p:nvPr/>
          </p:nvGraphicFramePr>
          <p:xfrm>
            <a:off x="2943" y="1122"/>
            <a:ext cx="239" cy="240"/>
          </p:xfrm>
          <a:graphic>
            <a:graphicData uri="http://schemas.openxmlformats.org/presentationml/2006/ole">
              <p:oleObj spid="_x0000_s4110" name="公式" r:id="rId13" imgW="190440" imgH="241200" progId="">
                <p:embed/>
              </p:oleObj>
            </a:graphicData>
          </a:graphic>
        </p:graphicFrame>
        <p:graphicFrame>
          <p:nvGraphicFramePr>
            <p:cNvPr id="4111" name="Object 85"/>
            <p:cNvGraphicFramePr>
              <a:graphicFrameLocks noChangeAspect="1"/>
            </p:cNvGraphicFramePr>
            <p:nvPr/>
          </p:nvGraphicFramePr>
          <p:xfrm>
            <a:off x="2987" y="2658"/>
            <a:ext cx="201" cy="222"/>
          </p:xfrm>
          <a:graphic>
            <a:graphicData uri="http://schemas.openxmlformats.org/presentationml/2006/ole">
              <p:oleObj spid="_x0000_s4111" name="Equation" r:id="rId14" imgW="126720" imgH="139680" progId="">
                <p:embed/>
              </p:oleObj>
            </a:graphicData>
          </a:graphic>
        </p:graphicFrame>
      </p:grpSp>
      <p:grpSp>
        <p:nvGrpSpPr>
          <p:cNvPr id="10" name="Group 112"/>
          <p:cNvGrpSpPr>
            <a:grpSpLocks/>
          </p:cNvGrpSpPr>
          <p:nvPr/>
        </p:nvGrpSpPr>
        <p:grpSpPr bwMode="auto">
          <a:xfrm>
            <a:off x="5715000" y="1981200"/>
            <a:ext cx="1646238" cy="2438400"/>
            <a:chOff x="3600" y="1584"/>
            <a:chExt cx="1037" cy="1536"/>
          </a:xfrm>
        </p:grpSpPr>
        <p:sp>
          <p:nvSpPr>
            <p:cNvPr id="4141" name="Line 88"/>
            <p:cNvSpPr>
              <a:spLocks noChangeShapeType="1"/>
            </p:cNvSpPr>
            <p:nvPr/>
          </p:nvSpPr>
          <p:spPr bwMode="auto">
            <a:xfrm>
              <a:off x="3600" y="1824"/>
              <a:ext cx="0" cy="1296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42" name="Line 89"/>
            <p:cNvSpPr>
              <a:spLocks noChangeShapeType="1"/>
            </p:cNvSpPr>
            <p:nvPr/>
          </p:nvSpPr>
          <p:spPr bwMode="auto">
            <a:xfrm>
              <a:off x="4368" y="1584"/>
              <a:ext cx="0" cy="1536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graphicFrame>
          <p:nvGraphicFramePr>
            <p:cNvPr id="4107" name="Object 90"/>
            <p:cNvGraphicFramePr>
              <a:graphicFrameLocks noChangeAspect="1"/>
            </p:cNvGraphicFramePr>
            <p:nvPr/>
          </p:nvGraphicFramePr>
          <p:xfrm>
            <a:off x="4368" y="2496"/>
            <a:ext cx="269" cy="292"/>
          </p:xfrm>
          <a:graphic>
            <a:graphicData uri="http://schemas.openxmlformats.org/presentationml/2006/ole">
              <p:oleObj spid="_x0000_s4107" name="Equation" r:id="rId15" imgW="291960" imgH="317160" progId="">
                <p:embed/>
              </p:oleObj>
            </a:graphicData>
          </a:graphic>
        </p:graphicFrame>
        <p:graphicFrame>
          <p:nvGraphicFramePr>
            <p:cNvPr id="4108" name="Object 91"/>
            <p:cNvGraphicFramePr>
              <a:graphicFrameLocks noChangeAspect="1"/>
            </p:cNvGraphicFramePr>
            <p:nvPr/>
          </p:nvGraphicFramePr>
          <p:xfrm>
            <a:off x="3600" y="2496"/>
            <a:ext cx="269" cy="292"/>
          </p:xfrm>
          <a:graphic>
            <a:graphicData uri="http://schemas.openxmlformats.org/presentationml/2006/ole">
              <p:oleObj spid="_x0000_s4108" name="Equation" r:id="rId16" imgW="291960" imgH="317160" progId="">
                <p:embed/>
              </p:oleObj>
            </a:graphicData>
          </a:graphic>
        </p:graphicFrame>
      </p:grpSp>
      <p:grpSp>
        <p:nvGrpSpPr>
          <p:cNvPr id="11" name="Group 122"/>
          <p:cNvGrpSpPr>
            <a:grpSpLocks/>
          </p:cNvGrpSpPr>
          <p:nvPr/>
        </p:nvGrpSpPr>
        <p:grpSpPr bwMode="auto">
          <a:xfrm>
            <a:off x="5715000" y="3956050"/>
            <a:ext cx="1219200" cy="463550"/>
            <a:chOff x="3600" y="2492"/>
            <a:chExt cx="768" cy="292"/>
          </a:xfrm>
        </p:grpSpPr>
        <p:sp>
          <p:nvSpPr>
            <p:cNvPr id="4140" name="Line 98"/>
            <p:cNvSpPr>
              <a:spLocks noChangeShapeType="1"/>
            </p:cNvSpPr>
            <p:nvPr/>
          </p:nvSpPr>
          <p:spPr bwMode="auto">
            <a:xfrm>
              <a:off x="3600" y="2544"/>
              <a:ext cx="768" cy="0"/>
            </a:xfrm>
            <a:prstGeom prst="line">
              <a:avLst/>
            </a:prstGeom>
            <a:noFill/>
            <a:ln w="9525">
              <a:solidFill>
                <a:srgbClr val="FF0066"/>
              </a:solidFill>
              <a:round/>
              <a:headEnd type="triangle" w="sm" len="lg"/>
              <a:tailEnd type="triangle" w="sm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graphicFrame>
          <p:nvGraphicFramePr>
            <p:cNvPr id="4106" name="Object 101"/>
            <p:cNvGraphicFramePr>
              <a:graphicFrameLocks noChangeAspect="1"/>
            </p:cNvGraphicFramePr>
            <p:nvPr/>
          </p:nvGraphicFramePr>
          <p:xfrm>
            <a:off x="3744" y="2492"/>
            <a:ext cx="468" cy="292"/>
          </p:xfrm>
          <a:graphic>
            <a:graphicData uri="http://schemas.openxmlformats.org/presentationml/2006/ole">
              <p:oleObj spid="_x0000_s4106" name="Equation" r:id="rId17" imgW="787320" imgH="317160" progId="">
                <p:embed/>
              </p:oleObj>
            </a:graphicData>
          </a:graphic>
        </p:graphicFrame>
      </p:grpSp>
      <p:grpSp>
        <p:nvGrpSpPr>
          <p:cNvPr id="12" name="Group 110"/>
          <p:cNvGrpSpPr>
            <a:grpSpLocks/>
          </p:cNvGrpSpPr>
          <p:nvPr/>
        </p:nvGrpSpPr>
        <p:grpSpPr bwMode="auto">
          <a:xfrm>
            <a:off x="4572000" y="1600200"/>
            <a:ext cx="3581400" cy="1143000"/>
            <a:chOff x="2880" y="1344"/>
            <a:chExt cx="2256" cy="720"/>
          </a:xfrm>
        </p:grpSpPr>
        <p:sp>
          <p:nvSpPr>
            <p:cNvPr id="4136" name="Line 86"/>
            <p:cNvSpPr>
              <a:spLocks noChangeShapeType="1"/>
            </p:cNvSpPr>
            <p:nvPr/>
          </p:nvSpPr>
          <p:spPr bwMode="auto">
            <a:xfrm>
              <a:off x="3168" y="1824"/>
              <a:ext cx="1872" cy="0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37" name="Line 87"/>
            <p:cNvSpPr>
              <a:spLocks noChangeShapeType="1"/>
            </p:cNvSpPr>
            <p:nvPr/>
          </p:nvSpPr>
          <p:spPr bwMode="auto">
            <a:xfrm>
              <a:off x="3168" y="1584"/>
              <a:ext cx="1872" cy="0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graphicFrame>
          <p:nvGraphicFramePr>
            <p:cNvPr id="4103" name="Object 92"/>
            <p:cNvGraphicFramePr>
              <a:graphicFrameLocks noChangeAspect="1"/>
            </p:cNvGraphicFramePr>
            <p:nvPr/>
          </p:nvGraphicFramePr>
          <p:xfrm>
            <a:off x="2880" y="1440"/>
            <a:ext cx="281" cy="240"/>
          </p:xfrm>
          <a:graphic>
            <a:graphicData uri="http://schemas.openxmlformats.org/presentationml/2006/ole">
              <p:oleObj spid="_x0000_s4103" name="Equation" r:id="rId18" imgW="304560" imgH="317160" progId="">
                <p:embed/>
              </p:oleObj>
            </a:graphicData>
          </a:graphic>
        </p:graphicFrame>
        <p:graphicFrame>
          <p:nvGraphicFramePr>
            <p:cNvPr id="4104" name="Object 93"/>
            <p:cNvGraphicFramePr>
              <a:graphicFrameLocks noChangeAspect="1"/>
            </p:cNvGraphicFramePr>
            <p:nvPr/>
          </p:nvGraphicFramePr>
          <p:xfrm>
            <a:off x="2880" y="1680"/>
            <a:ext cx="281" cy="240"/>
          </p:xfrm>
          <a:graphic>
            <a:graphicData uri="http://schemas.openxmlformats.org/presentationml/2006/ole">
              <p:oleObj spid="_x0000_s4104" name="Equation" r:id="rId19" imgW="304560" imgH="317160" progId="">
                <p:embed/>
              </p:oleObj>
            </a:graphicData>
          </a:graphic>
        </p:graphicFrame>
        <p:graphicFrame>
          <p:nvGraphicFramePr>
            <p:cNvPr id="4105" name="Object 94"/>
            <p:cNvGraphicFramePr>
              <a:graphicFrameLocks noChangeAspect="1"/>
            </p:cNvGraphicFramePr>
            <p:nvPr/>
          </p:nvGraphicFramePr>
          <p:xfrm>
            <a:off x="4656" y="1584"/>
            <a:ext cx="480" cy="240"/>
          </p:xfrm>
          <a:graphic>
            <a:graphicData uri="http://schemas.openxmlformats.org/presentationml/2006/ole">
              <p:oleObj spid="_x0000_s4105" name="Equation" r:id="rId20" imgW="812520" imgH="317160" progId="">
                <p:embed/>
              </p:oleObj>
            </a:graphicData>
          </a:graphic>
        </p:graphicFrame>
        <p:sp>
          <p:nvSpPr>
            <p:cNvPr id="4138" name="Line 108"/>
            <p:cNvSpPr>
              <a:spLocks noChangeShapeType="1"/>
            </p:cNvSpPr>
            <p:nvPr/>
          </p:nvSpPr>
          <p:spPr bwMode="auto">
            <a:xfrm>
              <a:off x="4944" y="1344"/>
              <a:ext cx="0" cy="240"/>
            </a:xfrm>
            <a:prstGeom prst="line">
              <a:avLst/>
            </a:prstGeom>
            <a:noFill/>
            <a:ln w="19050">
              <a:solidFill>
                <a:srgbClr val="FF0066"/>
              </a:solidFill>
              <a:round/>
              <a:headEnd/>
              <a:tailEnd type="triangle" w="sm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139" name="Line 109"/>
            <p:cNvSpPr>
              <a:spLocks noChangeShapeType="1"/>
            </p:cNvSpPr>
            <p:nvPr/>
          </p:nvSpPr>
          <p:spPr bwMode="auto">
            <a:xfrm>
              <a:off x="4944" y="1824"/>
              <a:ext cx="0" cy="240"/>
            </a:xfrm>
            <a:prstGeom prst="line">
              <a:avLst/>
            </a:prstGeom>
            <a:noFill/>
            <a:ln w="19050">
              <a:solidFill>
                <a:srgbClr val="FF0066"/>
              </a:solidFill>
              <a:round/>
              <a:headEnd type="triangle" w="sm" len="lg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aphicFrame>
        <p:nvGraphicFramePr>
          <p:cNvPr id="4098" name="Object 115"/>
          <p:cNvGraphicFramePr>
            <a:graphicFrameLocks noChangeAspect="1"/>
          </p:cNvGraphicFramePr>
          <p:nvPr/>
        </p:nvGraphicFramePr>
        <p:xfrm>
          <a:off x="5211763" y="5135563"/>
          <a:ext cx="547687" cy="1147762"/>
        </p:xfrm>
        <a:graphic>
          <a:graphicData uri="http://schemas.openxmlformats.org/presentationml/2006/ole">
            <p:oleObj spid="_x0000_s4098" name="Equation" r:id="rId21" imgW="152280" imgH="317160" progId="">
              <p:embed/>
            </p:oleObj>
          </a:graphicData>
        </a:graphic>
      </p:graphicFrame>
      <p:graphicFrame>
        <p:nvGraphicFramePr>
          <p:cNvPr id="105591" name="Object 119"/>
          <p:cNvGraphicFramePr>
            <a:graphicFrameLocks noChangeAspect="1"/>
          </p:cNvGraphicFramePr>
          <p:nvPr/>
        </p:nvGraphicFramePr>
        <p:xfrm>
          <a:off x="914400" y="5943600"/>
          <a:ext cx="3201988" cy="554038"/>
        </p:xfrm>
        <a:graphic>
          <a:graphicData uri="http://schemas.openxmlformats.org/presentationml/2006/ole">
            <p:oleObj spid="_x0000_s4099" name="Equation" r:id="rId22" imgW="1650960" imgH="317160" progId="">
              <p:embed/>
            </p:oleObj>
          </a:graphicData>
        </a:graphic>
      </p:graphicFrame>
      <p:graphicFrame>
        <p:nvGraphicFramePr>
          <p:cNvPr id="105592" name="Object 120"/>
          <p:cNvGraphicFramePr>
            <a:graphicFrameLocks noChangeAspect="1"/>
          </p:cNvGraphicFramePr>
          <p:nvPr/>
        </p:nvGraphicFramePr>
        <p:xfrm>
          <a:off x="4803775" y="5902325"/>
          <a:ext cx="3349625" cy="588963"/>
        </p:xfrm>
        <a:graphic>
          <a:graphicData uri="http://schemas.openxmlformats.org/presentationml/2006/ole">
            <p:oleObj spid="_x0000_s4100" name="Equation" r:id="rId23" imgW="1625400" imgH="317160" progId="">
              <p:embed/>
            </p:oleObj>
          </a:graphicData>
        </a:graphic>
      </p:graphicFrame>
      <p:grpSp>
        <p:nvGrpSpPr>
          <p:cNvPr id="13" name="Group 125"/>
          <p:cNvGrpSpPr>
            <a:grpSpLocks/>
          </p:cNvGrpSpPr>
          <p:nvPr/>
        </p:nvGrpSpPr>
        <p:grpSpPr bwMode="auto">
          <a:xfrm>
            <a:off x="457200" y="4535488"/>
            <a:ext cx="8382000" cy="1408112"/>
            <a:chOff x="288" y="2857"/>
            <a:chExt cx="5280" cy="887"/>
          </a:xfrm>
        </p:grpSpPr>
        <p:sp>
          <p:nvSpPr>
            <p:cNvPr id="4134" name="Text Box 39"/>
            <p:cNvSpPr txBox="1">
              <a:spLocks noChangeArrowheads="1"/>
            </p:cNvSpPr>
            <p:nvPr/>
          </p:nvSpPr>
          <p:spPr bwMode="auto">
            <a:xfrm>
              <a:off x="288" y="2879"/>
              <a:ext cx="5280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zh-CN"/>
                <a:t>        </a:t>
              </a:r>
              <a:r>
                <a:rPr kumimoji="1" lang="zh-CN" altLang="en-US"/>
                <a:t>经过时间间隔      后</a:t>
              </a:r>
              <a:r>
                <a:rPr kumimoji="1" lang="en-US" altLang="zh-CN"/>
                <a:t>,  </a:t>
              </a:r>
              <a:r>
                <a:rPr kumimoji="1" lang="zh-CN" altLang="en-US"/>
                <a:t>质点位置矢量发生变化</a:t>
              </a:r>
              <a:r>
                <a:rPr kumimoji="1" lang="en-US" altLang="zh-CN"/>
                <a:t>, </a:t>
              </a:r>
              <a:r>
                <a:rPr kumimoji="1" lang="zh-CN" altLang="en-US"/>
                <a:t>由始点 </a:t>
              </a:r>
              <a:r>
                <a:rPr kumimoji="1" lang="en-US" altLang="zh-CN" i="1"/>
                <a:t>A </a:t>
              </a:r>
              <a:r>
                <a:rPr kumimoji="1" lang="zh-CN" altLang="en-US"/>
                <a:t>指向终点 </a:t>
              </a:r>
              <a:r>
                <a:rPr kumimoji="1" lang="en-US" altLang="zh-CN" i="1"/>
                <a:t>B</a:t>
              </a:r>
              <a:r>
                <a:rPr kumimoji="1" lang="en-US" altLang="zh-CN"/>
                <a:t> </a:t>
              </a:r>
              <a:r>
                <a:rPr kumimoji="1" lang="zh-CN" altLang="en-US"/>
                <a:t>的有向线段 </a:t>
              </a:r>
              <a:r>
                <a:rPr kumimoji="1" lang="en-US" altLang="zh-CN" i="1"/>
                <a:t>AB</a:t>
              </a:r>
              <a:r>
                <a:rPr kumimoji="1" lang="en-US" altLang="zh-CN"/>
                <a:t> </a:t>
              </a:r>
              <a:r>
                <a:rPr kumimoji="1" lang="zh-CN" altLang="en-US"/>
                <a:t>称为点 </a:t>
              </a:r>
              <a:r>
                <a:rPr kumimoji="1" lang="en-US" altLang="zh-CN" i="1"/>
                <a:t>A</a:t>
              </a:r>
              <a:r>
                <a:rPr kumimoji="1" lang="en-US" altLang="zh-CN"/>
                <a:t> </a:t>
              </a:r>
              <a:r>
                <a:rPr kumimoji="1" lang="zh-CN" altLang="en-US"/>
                <a:t>到 </a:t>
              </a:r>
              <a:r>
                <a:rPr kumimoji="1" lang="en-US" altLang="zh-CN" i="1"/>
                <a:t>B </a:t>
              </a:r>
              <a:r>
                <a:rPr kumimoji="1" lang="zh-CN" altLang="en-US"/>
                <a:t>的位移矢量      </a:t>
              </a:r>
              <a:r>
                <a:rPr kumimoji="1" lang="en-US" altLang="zh-CN"/>
                <a:t>.  </a:t>
              </a:r>
              <a:r>
                <a:rPr kumimoji="1" lang="zh-CN" altLang="en-US"/>
                <a:t>位移矢量也简称位移</a:t>
              </a:r>
              <a:r>
                <a:rPr kumimoji="1" lang="en-US" altLang="zh-CN"/>
                <a:t>. </a:t>
              </a:r>
            </a:p>
          </p:txBody>
        </p:sp>
        <p:graphicFrame>
          <p:nvGraphicFramePr>
            <p:cNvPr id="4101" name="Object 40"/>
            <p:cNvGraphicFramePr>
              <a:graphicFrameLocks noChangeAspect="1"/>
            </p:cNvGraphicFramePr>
            <p:nvPr/>
          </p:nvGraphicFramePr>
          <p:xfrm>
            <a:off x="2112" y="2857"/>
            <a:ext cx="384" cy="358"/>
          </p:xfrm>
          <a:graphic>
            <a:graphicData uri="http://schemas.openxmlformats.org/presentationml/2006/ole">
              <p:oleObj spid="_x0000_s4101" name="Equation" r:id="rId24" imgW="190440" imgH="177480" progId="">
                <p:embed/>
              </p:oleObj>
            </a:graphicData>
          </a:graphic>
        </p:graphicFrame>
        <p:sp>
          <p:nvSpPr>
            <p:cNvPr id="4135" name="Line 116"/>
            <p:cNvSpPr>
              <a:spLocks noChangeShapeType="1"/>
            </p:cNvSpPr>
            <p:nvPr/>
          </p:nvSpPr>
          <p:spPr bwMode="auto">
            <a:xfrm>
              <a:off x="3504" y="3215"/>
              <a:ext cx="192" cy="0"/>
            </a:xfrm>
            <a:prstGeom prst="line">
              <a:avLst/>
            </a:prstGeom>
            <a:noFill/>
            <a:ln w="9525">
              <a:solidFill>
                <a:srgbClr val="1C1C1C"/>
              </a:solidFill>
              <a:round/>
              <a:headEnd/>
              <a:tailEnd type="triangle" w="sm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graphicFrame>
          <p:nvGraphicFramePr>
            <p:cNvPr id="4102" name="Object 124"/>
            <p:cNvGraphicFramePr>
              <a:graphicFrameLocks noChangeAspect="1"/>
            </p:cNvGraphicFramePr>
            <p:nvPr/>
          </p:nvGraphicFramePr>
          <p:xfrm>
            <a:off x="1248" y="3433"/>
            <a:ext cx="384" cy="266"/>
          </p:xfrm>
          <a:graphic>
            <a:graphicData uri="http://schemas.openxmlformats.org/presentationml/2006/ole">
              <p:oleObj spid="_x0000_s4102" name="Equation" r:id="rId25" imgW="330120" imgH="228600" progId="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5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5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2" name="Rectangle 2"/>
          <p:cNvSpPr>
            <a:spLocks noChangeArrowheads="1"/>
          </p:cNvSpPr>
          <p:nvPr/>
        </p:nvSpPr>
        <p:spPr bwMode="auto">
          <a:xfrm>
            <a:off x="5105400" y="914400"/>
            <a:ext cx="3810000" cy="3505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43" name="Text Box 5"/>
          <p:cNvSpPr txBox="1">
            <a:spLocks noChangeArrowheads="1"/>
          </p:cNvSpPr>
          <p:nvPr/>
        </p:nvSpPr>
        <p:spPr bwMode="auto">
          <a:xfrm>
            <a:off x="1371600" y="6553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2400">
                <a:solidFill>
                  <a:schemeClr val="tx1"/>
                </a:solidFill>
              </a:rPr>
              <a:t> </a:t>
            </a:r>
          </a:p>
        </p:txBody>
      </p:sp>
      <p:grpSp>
        <p:nvGrpSpPr>
          <p:cNvPr id="2" name="Group 80"/>
          <p:cNvGrpSpPr>
            <a:grpSpLocks/>
          </p:cNvGrpSpPr>
          <p:nvPr/>
        </p:nvGrpSpPr>
        <p:grpSpPr bwMode="auto">
          <a:xfrm>
            <a:off x="304800" y="5257800"/>
            <a:ext cx="6858000" cy="920750"/>
            <a:chOff x="192" y="3552"/>
            <a:chExt cx="4320" cy="580"/>
          </a:xfrm>
        </p:grpSpPr>
        <p:graphicFrame>
          <p:nvGraphicFramePr>
            <p:cNvPr id="5141" name="Object 3"/>
            <p:cNvGraphicFramePr>
              <a:graphicFrameLocks noChangeAspect="1"/>
            </p:cNvGraphicFramePr>
            <p:nvPr/>
          </p:nvGraphicFramePr>
          <p:xfrm>
            <a:off x="1920" y="3552"/>
            <a:ext cx="2592" cy="580"/>
          </p:xfrm>
          <a:graphic>
            <a:graphicData uri="http://schemas.openxmlformats.org/presentationml/2006/ole">
              <p:oleObj spid="_x0000_s5141" name="Equation" r:id="rId3" imgW="1574640" imgH="380880" progId="">
                <p:embed/>
              </p:oleObj>
            </a:graphicData>
          </a:graphic>
        </p:graphicFrame>
        <p:sp>
          <p:nvSpPr>
            <p:cNvPr id="5171" name="Text Box 33"/>
            <p:cNvSpPr txBox="1">
              <a:spLocks noChangeArrowheads="1"/>
            </p:cNvSpPr>
            <p:nvPr/>
          </p:nvSpPr>
          <p:spPr bwMode="auto">
            <a:xfrm>
              <a:off x="192" y="3648"/>
              <a:ext cx="146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/>
                <a:t>位移的大小为</a:t>
              </a:r>
            </a:p>
          </p:txBody>
        </p:sp>
      </p:grpSp>
      <p:grpSp>
        <p:nvGrpSpPr>
          <p:cNvPr id="5145" name="Group 34"/>
          <p:cNvGrpSpPr>
            <a:grpSpLocks/>
          </p:cNvGrpSpPr>
          <p:nvPr/>
        </p:nvGrpSpPr>
        <p:grpSpPr bwMode="auto">
          <a:xfrm>
            <a:off x="5662613" y="1562100"/>
            <a:ext cx="2514600" cy="2200275"/>
            <a:chOff x="3183" y="1368"/>
            <a:chExt cx="1584" cy="1386"/>
          </a:xfrm>
        </p:grpSpPr>
        <p:sp>
          <p:nvSpPr>
            <p:cNvPr id="5166" name="Line 35"/>
            <p:cNvSpPr>
              <a:spLocks noChangeShapeType="1"/>
            </p:cNvSpPr>
            <p:nvPr/>
          </p:nvSpPr>
          <p:spPr bwMode="auto">
            <a:xfrm flipV="1">
              <a:off x="3183" y="1794"/>
              <a:ext cx="432" cy="960"/>
            </a:xfrm>
            <a:prstGeom prst="line">
              <a:avLst/>
            </a:prstGeom>
            <a:noFill/>
            <a:ln w="38100">
              <a:solidFill>
                <a:srgbClr val="00CC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5138" name="Object 36"/>
            <p:cNvGraphicFramePr>
              <a:graphicFrameLocks noChangeAspect="1"/>
            </p:cNvGraphicFramePr>
            <p:nvPr/>
          </p:nvGraphicFramePr>
          <p:xfrm>
            <a:off x="3213" y="1746"/>
            <a:ext cx="271" cy="432"/>
          </p:xfrm>
          <a:graphic>
            <a:graphicData uri="http://schemas.openxmlformats.org/presentationml/2006/ole">
              <p:oleObj spid="_x0000_s5138" name="Equation" r:id="rId4" imgW="152280" imgH="215640" progId="">
                <p:embed/>
              </p:oleObj>
            </a:graphicData>
          </a:graphic>
        </p:graphicFrame>
        <p:sp>
          <p:nvSpPr>
            <p:cNvPr id="5167" name="Line 37"/>
            <p:cNvSpPr>
              <a:spLocks noChangeShapeType="1"/>
            </p:cNvSpPr>
            <p:nvPr/>
          </p:nvSpPr>
          <p:spPr bwMode="auto">
            <a:xfrm flipV="1">
              <a:off x="3183" y="1554"/>
              <a:ext cx="1200" cy="1200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68" name="Text Box 38"/>
            <p:cNvSpPr txBox="1">
              <a:spLocks noChangeArrowheads="1"/>
            </p:cNvSpPr>
            <p:nvPr/>
          </p:nvSpPr>
          <p:spPr bwMode="auto">
            <a:xfrm>
              <a:off x="4383" y="1371"/>
              <a:ext cx="38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CC0066"/>
                  </a:solidFill>
                </a:rPr>
                <a:t>B</a:t>
              </a:r>
              <a:endParaRPr kumimoji="1" lang="en-US" altLang="zh-CN" sz="2400" b="0" i="1">
                <a:solidFill>
                  <a:schemeClr val="tx1"/>
                </a:solidFill>
              </a:endParaRPr>
            </a:p>
          </p:txBody>
        </p:sp>
        <p:graphicFrame>
          <p:nvGraphicFramePr>
            <p:cNvPr id="5139" name="Object 39"/>
            <p:cNvGraphicFramePr>
              <a:graphicFrameLocks noChangeAspect="1"/>
            </p:cNvGraphicFramePr>
            <p:nvPr/>
          </p:nvGraphicFramePr>
          <p:xfrm>
            <a:off x="3903" y="1890"/>
            <a:ext cx="244" cy="442"/>
          </p:xfrm>
          <a:graphic>
            <a:graphicData uri="http://schemas.openxmlformats.org/presentationml/2006/ole">
              <p:oleObj spid="_x0000_s5139" name="Equation" r:id="rId5" imgW="152280" imgH="215640" progId="">
                <p:embed/>
              </p:oleObj>
            </a:graphicData>
          </a:graphic>
        </p:graphicFrame>
        <p:sp>
          <p:nvSpPr>
            <p:cNvPr id="5169" name="Text Box 40"/>
            <p:cNvSpPr txBox="1">
              <a:spLocks noChangeArrowheads="1"/>
            </p:cNvSpPr>
            <p:nvPr/>
          </p:nvSpPr>
          <p:spPr bwMode="auto">
            <a:xfrm>
              <a:off x="3423" y="1458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009900"/>
                  </a:solidFill>
                </a:rPr>
                <a:t>A</a:t>
              </a:r>
              <a:endParaRPr kumimoji="1" lang="en-US" altLang="zh-CN" sz="2400" b="0" i="1">
                <a:solidFill>
                  <a:schemeClr val="tx1"/>
                </a:solidFill>
              </a:endParaRPr>
            </a:p>
          </p:txBody>
        </p:sp>
        <p:sp>
          <p:nvSpPr>
            <p:cNvPr id="5170" name="Line 41"/>
            <p:cNvSpPr>
              <a:spLocks noChangeShapeType="1"/>
            </p:cNvSpPr>
            <p:nvPr/>
          </p:nvSpPr>
          <p:spPr bwMode="auto">
            <a:xfrm flipV="1">
              <a:off x="3615" y="1554"/>
              <a:ext cx="768" cy="24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5140" name="Object 42"/>
            <p:cNvGraphicFramePr>
              <a:graphicFrameLocks noChangeAspect="1"/>
            </p:cNvGraphicFramePr>
            <p:nvPr/>
          </p:nvGraphicFramePr>
          <p:xfrm>
            <a:off x="3759" y="1368"/>
            <a:ext cx="432" cy="330"/>
          </p:xfrm>
          <a:graphic>
            <a:graphicData uri="http://schemas.openxmlformats.org/presentationml/2006/ole">
              <p:oleObj spid="_x0000_s5140" name="公式" r:id="rId6" imgW="215640" imgH="164880" progId="">
                <p:embed/>
              </p:oleObj>
            </a:graphicData>
          </a:graphic>
        </p:graphicFrame>
      </p:grpSp>
      <p:grpSp>
        <p:nvGrpSpPr>
          <p:cNvPr id="5146" name="Group 43"/>
          <p:cNvGrpSpPr>
            <a:grpSpLocks/>
          </p:cNvGrpSpPr>
          <p:nvPr/>
        </p:nvGrpSpPr>
        <p:grpSpPr bwMode="auto">
          <a:xfrm>
            <a:off x="5281613" y="1171575"/>
            <a:ext cx="3306762" cy="2790825"/>
            <a:chOff x="2943" y="1122"/>
            <a:chExt cx="2083" cy="1758"/>
          </a:xfrm>
        </p:grpSpPr>
        <p:sp>
          <p:nvSpPr>
            <p:cNvPr id="5164" name="Line 44"/>
            <p:cNvSpPr>
              <a:spLocks noChangeShapeType="1"/>
            </p:cNvSpPr>
            <p:nvPr/>
          </p:nvSpPr>
          <p:spPr bwMode="auto">
            <a:xfrm flipH="1" flipV="1">
              <a:off x="3183" y="1122"/>
              <a:ext cx="0" cy="1632"/>
            </a:xfrm>
            <a:prstGeom prst="line">
              <a:avLst/>
            </a:prstGeom>
            <a:noFill/>
            <a:ln w="12700">
              <a:solidFill>
                <a:srgbClr val="1C1C1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65" name="Line 45"/>
            <p:cNvSpPr>
              <a:spLocks noChangeShapeType="1"/>
            </p:cNvSpPr>
            <p:nvPr/>
          </p:nvSpPr>
          <p:spPr bwMode="auto">
            <a:xfrm>
              <a:off x="3183" y="2754"/>
              <a:ext cx="1617" cy="1"/>
            </a:xfrm>
            <a:prstGeom prst="line">
              <a:avLst/>
            </a:prstGeom>
            <a:noFill/>
            <a:ln w="12700">
              <a:solidFill>
                <a:srgbClr val="1C1C1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5135" name="Object 46"/>
            <p:cNvGraphicFramePr>
              <a:graphicFrameLocks noChangeAspect="1"/>
            </p:cNvGraphicFramePr>
            <p:nvPr/>
          </p:nvGraphicFramePr>
          <p:xfrm>
            <a:off x="4848" y="2640"/>
            <a:ext cx="178" cy="192"/>
          </p:xfrm>
          <a:graphic>
            <a:graphicData uri="http://schemas.openxmlformats.org/presentationml/2006/ole">
              <p:oleObj spid="_x0000_s5135" name="公式" r:id="rId7" imgW="177480" imgH="190440" progId="">
                <p:embed/>
              </p:oleObj>
            </a:graphicData>
          </a:graphic>
        </p:graphicFrame>
        <p:graphicFrame>
          <p:nvGraphicFramePr>
            <p:cNvPr id="5136" name="Object 47"/>
            <p:cNvGraphicFramePr>
              <a:graphicFrameLocks noChangeAspect="1"/>
            </p:cNvGraphicFramePr>
            <p:nvPr/>
          </p:nvGraphicFramePr>
          <p:xfrm>
            <a:off x="2943" y="1122"/>
            <a:ext cx="239" cy="240"/>
          </p:xfrm>
          <a:graphic>
            <a:graphicData uri="http://schemas.openxmlformats.org/presentationml/2006/ole">
              <p:oleObj spid="_x0000_s5136" name="公式" r:id="rId8" imgW="190440" imgH="241200" progId="">
                <p:embed/>
              </p:oleObj>
            </a:graphicData>
          </a:graphic>
        </p:graphicFrame>
        <p:graphicFrame>
          <p:nvGraphicFramePr>
            <p:cNvPr id="5137" name="Object 48"/>
            <p:cNvGraphicFramePr>
              <a:graphicFrameLocks noChangeAspect="1"/>
            </p:cNvGraphicFramePr>
            <p:nvPr/>
          </p:nvGraphicFramePr>
          <p:xfrm>
            <a:off x="2987" y="2658"/>
            <a:ext cx="201" cy="222"/>
          </p:xfrm>
          <a:graphic>
            <a:graphicData uri="http://schemas.openxmlformats.org/presentationml/2006/ole">
              <p:oleObj spid="_x0000_s5137" name="Equation" r:id="rId9" imgW="126720" imgH="139680" progId="">
                <p:embed/>
              </p:oleObj>
            </a:graphicData>
          </a:graphic>
        </p:graphicFrame>
      </p:grpSp>
      <p:grpSp>
        <p:nvGrpSpPr>
          <p:cNvPr id="5147" name="Group 49"/>
          <p:cNvGrpSpPr>
            <a:grpSpLocks/>
          </p:cNvGrpSpPr>
          <p:nvPr/>
        </p:nvGrpSpPr>
        <p:grpSpPr bwMode="auto">
          <a:xfrm>
            <a:off x="6324600" y="1905000"/>
            <a:ext cx="1646238" cy="2438400"/>
            <a:chOff x="3600" y="1584"/>
            <a:chExt cx="1037" cy="1536"/>
          </a:xfrm>
        </p:grpSpPr>
        <p:sp>
          <p:nvSpPr>
            <p:cNvPr id="5162" name="Line 50"/>
            <p:cNvSpPr>
              <a:spLocks noChangeShapeType="1"/>
            </p:cNvSpPr>
            <p:nvPr/>
          </p:nvSpPr>
          <p:spPr bwMode="auto">
            <a:xfrm>
              <a:off x="3600" y="1824"/>
              <a:ext cx="0" cy="1296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163" name="Line 51"/>
            <p:cNvSpPr>
              <a:spLocks noChangeShapeType="1"/>
            </p:cNvSpPr>
            <p:nvPr/>
          </p:nvSpPr>
          <p:spPr bwMode="auto">
            <a:xfrm>
              <a:off x="4368" y="1584"/>
              <a:ext cx="0" cy="1536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graphicFrame>
          <p:nvGraphicFramePr>
            <p:cNvPr id="5133" name="Object 52"/>
            <p:cNvGraphicFramePr>
              <a:graphicFrameLocks noChangeAspect="1"/>
            </p:cNvGraphicFramePr>
            <p:nvPr/>
          </p:nvGraphicFramePr>
          <p:xfrm>
            <a:off x="4368" y="2496"/>
            <a:ext cx="269" cy="292"/>
          </p:xfrm>
          <a:graphic>
            <a:graphicData uri="http://schemas.openxmlformats.org/presentationml/2006/ole">
              <p:oleObj spid="_x0000_s5133" name="Equation" r:id="rId10" imgW="291960" imgH="317160" progId="">
                <p:embed/>
              </p:oleObj>
            </a:graphicData>
          </a:graphic>
        </p:graphicFrame>
        <p:graphicFrame>
          <p:nvGraphicFramePr>
            <p:cNvPr id="5134" name="Object 53"/>
            <p:cNvGraphicFramePr>
              <a:graphicFrameLocks noChangeAspect="1"/>
            </p:cNvGraphicFramePr>
            <p:nvPr/>
          </p:nvGraphicFramePr>
          <p:xfrm>
            <a:off x="3600" y="2496"/>
            <a:ext cx="269" cy="292"/>
          </p:xfrm>
          <a:graphic>
            <a:graphicData uri="http://schemas.openxmlformats.org/presentationml/2006/ole">
              <p:oleObj spid="_x0000_s5134" name="Equation" r:id="rId11" imgW="291960" imgH="317160" progId="">
                <p:embed/>
              </p:oleObj>
            </a:graphicData>
          </a:graphic>
        </p:graphicFrame>
      </p:grpSp>
      <p:grpSp>
        <p:nvGrpSpPr>
          <p:cNvPr id="5148" name="Group 84"/>
          <p:cNvGrpSpPr>
            <a:grpSpLocks/>
          </p:cNvGrpSpPr>
          <p:nvPr/>
        </p:nvGrpSpPr>
        <p:grpSpPr bwMode="auto">
          <a:xfrm>
            <a:off x="6324600" y="3879850"/>
            <a:ext cx="1219200" cy="463550"/>
            <a:chOff x="3984" y="2444"/>
            <a:chExt cx="768" cy="292"/>
          </a:xfrm>
        </p:grpSpPr>
        <p:sp>
          <p:nvSpPr>
            <p:cNvPr id="5161" name="Line 57"/>
            <p:cNvSpPr>
              <a:spLocks noChangeShapeType="1"/>
            </p:cNvSpPr>
            <p:nvPr/>
          </p:nvSpPr>
          <p:spPr bwMode="auto">
            <a:xfrm>
              <a:off x="3984" y="2496"/>
              <a:ext cx="768" cy="0"/>
            </a:xfrm>
            <a:prstGeom prst="line">
              <a:avLst/>
            </a:prstGeom>
            <a:noFill/>
            <a:ln w="9525">
              <a:solidFill>
                <a:srgbClr val="FF0066"/>
              </a:solidFill>
              <a:round/>
              <a:headEnd type="triangle" w="sm" len="lg"/>
              <a:tailEnd type="triangle" w="sm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graphicFrame>
          <p:nvGraphicFramePr>
            <p:cNvPr id="5132" name="Object 60"/>
            <p:cNvGraphicFramePr>
              <a:graphicFrameLocks noChangeAspect="1"/>
            </p:cNvGraphicFramePr>
            <p:nvPr/>
          </p:nvGraphicFramePr>
          <p:xfrm>
            <a:off x="4128" y="2444"/>
            <a:ext cx="468" cy="292"/>
          </p:xfrm>
          <a:graphic>
            <a:graphicData uri="http://schemas.openxmlformats.org/presentationml/2006/ole">
              <p:oleObj spid="_x0000_s5132" name="Equation" r:id="rId12" imgW="787320" imgH="317160" progId="">
                <p:embed/>
              </p:oleObj>
            </a:graphicData>
          </a:graphic>
        </p:graphicFrame>
      </p:grpSp>
      <p:grpSp>
        <p:nvGrpSpPr>
          <p:cNvPr id="5149" name="Group 61"/>
          <p:cNvGrpSpPr>
            <a:grpSpLocks/>
          </p:cNvGrpSpPr>
          <p:nvPr/>
        </p:nvGrpSpPr>
        <p:grpSpPr bwMode="auto">
          <a:xfrm>
            <a:off x="5181600" y="1524000"/>
            <a:ext cx="3581400" cy="1143000"/>
            <a:chOff x="2880" y="1344"/>
            <a:chExt cx="2256" cy="720"/>
          </a:xfrm>
        </p:grpSpPr>
        <p:sp>
          <p:nvSpPr>
            <p:cNvPr id="5157" name="Line 62"/>
            <p:cNvSpPr>
              <a:spLocks noChangeShapeType="1"/>
            </p:cNvSpPr>
            <p:nvPr/>
          </p:nvSpPr>
          <p:spPr bwMode="auto">
            <a:xfrm>
              <a:off x="3168" y="1824"/>
              <a:ext cx="1872" cy="0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158" name="Line 63"/>
            <p:cNvSpPr>
              <a:spLocks noChangeShapeType="1"/>
            </p:cNvSpPr>
            <p:nvPr/>
          </p:nvSpPr>
          <p:spPr bwMode="auto">
            <a:xfrm>
              <a:off x="3168" y="1584"/>
              <a:ext cx="1872" cy="0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graphicFrame>
          <p:nvGraphicFramePr>
            <p:cNvPr id="5129" name="Object 64"/>
            <p:cNvGraphicFramePr>
              <a:graphicFrameLocks noChangeAspect="1"/>
            </p:cNvGraphicFramePr>
            <p:nvPr/>
          </p:nvGraphicFramePr>
          <p:xfrm>
            <a:off x="2880" y="1440"/>
            <a:ext cx="281" cy="240"/>
          </p:xfrm>
          <a:graphic>
            <a:graphicData uri="http://schemas.openxmlformats.org/presentationml/2006/ole">
              <p:oleObj spid="_x0000_s5129" name="Equation" r:id="rId13" imgW="304560" imgH="317160" progId="">
                <p:embed/>
              </p:oleObj>
            </a:graphicData>
          </a:graphic>
        </p:graphicFrame>
        <p:graphicFrame>
          <p:nvGraphicFramePr>
            <p:cNvPr id="5130" name="Object 65"/>
            <p:cNvGraphicFramePr>
              <a:graphicFrameLocks noChangeAspect="1"/>
            </p:cNvGraphicFramePr>
            <p:nvPr/>
          </p:nvGraphicFramePr>
          <p:xfrm>
            <a:off x="2880" y="1680"/>
            <a:ext cx="281" cy="240"/>
          </p:xfrm>
          <a:graphic>
            <a:graphicData uri="http://schemas.openxmlformats.org/presentationml/2006/ole">
              <p:oleObj spid="_x0000_s5130" name="Equation" r:id="rId14" imgW="304560" imgH="317160" progId="">
                <p:embed/>
              </p:oleObj>
            </a:graphicData>
          </a:graphic>
        </p:graphicFrame>
        <p:graphicFrame>
          <p:nvGraphicFramePr>
            <p:cNvPr id="5131" name="Object 66"/>
            <p:cNvGraphicFramePr>
              <a:graphicFrameLocks noChangeAspect="1"/>
            </p:cNvGraphicFramePr>
            <p:nvPr/>
          </p:nvGraphicFramePr>
          <p:xfrm>
            <a:off x="4656" y="1584"/>
            <a:ext cx="480" cy="240"/>
          </p:xfrm>
          <a:graphic>
            <a:graphicData uri="http://schemas.openxmlformats.org/presentationml/2006/ole">
              <p:oleObj spid="_x0000_s5131" name="Equation" r:id="rId15" imgW="812520" imgH="317160" progId="">
                <p:embed/>
              </p:oleObj>
            </a:graphicData>
          </a:graphic>
        </p:graphicFrame>
        <p:sp>
          <p:nvSpPr>
            <p:cNvPr id="5159" name="Line 67"/>
            <p:cNvSpPr>
              <a:spLocks noChangeShapeType="1"/>
            </p:cNvSpPr>
            <p:nvPr/>
          </p:nvSpPr>
          <p:spPr bwMode="auto">
            <a:xfrm>
              <a:off x="4944" y="1344"/>
              <a:ext cx="0" cy="240"/>
            </a:xfrm>
            <a:prstGeom prst="line">
              <a:avLst/>
            </a:prstGeom>
            <a:noFill/>
            <a:ln w="19050">
              <a:solidFill>
                <a:srgbClr val="FF0066"/>
              </a:solidFill>
              <a:round/>
              <a:headEnd/>
              <a:tailEnd type="triangle" w="sm" len="lg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160" name="Line 68"/>
            <p:cNvSpPr>
              <a:spLocks noChangeShapeType="1"/>
            </p:cNvSpPr>
            <p:nvPr/>
          </p:nvSpPr>
          <p:spPr bwMode="auto">
            <a:xfrm>
              <a:off x="4944" y="1824"/>
              <a:ext cx="0" cy="240"/>
            </a:xfrm>
            <a:prstGeom prst="line">
              <a:avLst/>
            </a:prstGeom>
            <a:noFill/>
            <a:ln w="19050">
              <a:solidFill>
                <a:srgbClr val="FF0066"/>
              </a:solidFill>
              <a:round/>
              <a:headEnd type="triangle" w="sm" len="lg"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aphicFrame>
        <p:nvGraphicFramePr>
          <p:cNvPr id="5122" name="Object 69"/>
          <p:cNvGraphicFramePr>
            <a:graphicFrameLocks noChangeAspect="1"/>
          </p:cNvGraphicFramePr>
          <p:nvPr/>
        </p:nvGraphicFramePr>
        <p:xfrm>
          <a:off x="1371600" y="609600"/>
          <a:ext cx="2590800" cy="604838"/>
        </p:xfrm>
        <a:graphic>
          <a:graphicData uri="http://schemas.openxmlformats.org/presentationml/2006/ole">
            <p:oleObj spid="_x0000_s5122" name="Equation" r:id="rId16" imgW="1536480" imgH="317160" progId="">
              <p:embed/>
            </p:oleObj>
          </a:graphicData>
        </a:graphic>
      </p:graphicFrame>
      <p:graphicFrame>
        <p:nvGraphicFramePr>
          <p:cNvPr id="5123" name="Object 70"/>
          <p:cNvGraphicFramePr>
            <a:graphicFrameLocks noChangeAspect="1"/>
          </p:cNvGraphicFramePr>
          <p:nvPr/>
        </p:nvGraphicFramePr>
        <p:xfrm>
          <a:off x="1295400" y="1295400"/>
          <a:ext cx="2667000" cy="623888"/>
        </p:xfrm>
        <a:graphic>
          <a:graphicData uri="http://schemas.openxmlformats.org/presentationml/2006/ole">
            <p:oleObj spid="_x0000_s5123" name="Equation" r:id="rId17" imgW="1536480" imgH="317160" progId="">
              <p:embed/>
            </p:oleObj>
          </a:graphicData>
        </a:graphic>
      </p:graphicFrame>
      <p:graphicFrame>
        <p:nvGraphicFramePr>
          <p:cNvPr id="106568" name="Object 72"/>
          <p:cNvGraphicFramePr>
            <a:graphicFrameLocks noChangeAspect="1"/>
          </p:cNvGraphicFramePr>
          <p:nvPr/>
        </p:nvGraphicFramePr>
        <p:xfrm>
          <a:off x="381000" y="2667000"/>
          <a:ext cx="4460875" cy="579438"/>
        </p:xfrm>
        <a:graphic>
          <a:graphicData uri="http://schemas.openxmlformats.org/presentationml/2006/ole">
            <p:oleObj spid="_x0000_s5124" name="Equation" r:id="rId18" imgW="3009600" imgH="317160" progId="">
              <p:embed/>
            </p:oleObj>
          </a:graphicData>
        </a:graphic>
      </p:graphicFrame>
      <p:grpSp>
        <p:nvGrpSpPr>
          <p:cNvPr id="5150" name="Group 86"/>
          <p:cNvGrpSpPr>
            <a:grpSpLocks/>
          </p:cNvGrpSpPr>
          <p:nvPr/>
        </p:nvGrpSpPr>
        <p:grpSpPr bwMode="auto">
          <a:xfrm>
            <a:off x="228600" y="1981200"/>
            <a:ext cx="3886200" cy="611188"/>
            <a:chOff x="144" y="1248"/>
            <a:chExt cx="2448" cy="385"/>
          </a:xfrm>
        </p:grpSpPr>
        <p:graphicFrame>
          <p:nvGraphicFramePr>
            <p:cNvPr id="5128" name="Object 71"/>
            <p:cNvGraphicFramePr>
              <a:graphicFrameLocks noChangeAspect="1"/>
            </p:cNvGraphicFramePr>
            <p:nvPr/>
          </p:nvGraphicFramePr>
          <p:xfrm>
            <a:off x="1248" y="1248"/>
            <a:ext cx="1344" cy="385"/>
          </p:xfrm>
          <a:graphic>
            <a:graphicData uri="http://schemas.openxmlformats.org/presentationml/2006/ole">
              <p:oleObj spid="_x0000_s5128" name="Equation" r:id="rId19" imgW="1231560" imgH="317160" progId="">
                <p:embed/>
              </p:oleObj>
            </a:graphicData>
          </a:graphic>
        </p:graphicFrame>
        <p:sp>
          <p:nvSpPr>
            <p:cNvPr id="5156" name="Rectangle 73"/>
            <p:cNvSpPr>
              <a:spLocks noChangeArrowheads="1"/>
            </p:cNvSpPr>
            <p:nvPr/>
          </p:nvSpPr>
          <p:spPr bwMode="auto">
            <a:xfrm>
              <a:off x="144" y="1249"/>
              <a:ext cx="115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zh-CN" altLang="en-US"/>
                <a:t>所以位移</a:t>
              </a:r>
            </a:p>
          </p:txBody>
        </p:sp>
      </p:grpSp>
      <p:grpSp>
        <p:nvGrpSpPr>
          <p:cNvPr id="9" name="Group 79"/>
          <p:cNvGrpSpPr>
            <a:grpSpLocks/>
          </p:cNvGrpSpPr>
          <p:nvPr/>
        </p:nvGrpSpPr>
        <p:grpSpPr bwMode="auto">
          <a:xfrm>
            <a:off x="228600" y="3429000"/>
            <a:ext cx="5486400" cy="1544638"/>
            <a:chOff x="144" y="2304"/>
            <a:chExt cx="3456" cy="973"/>
          </a:xfrm>
        </p:grpSpPr>
        <p:sp>
          <p:nvSpPr>
            <p:cNvPr id="5155" name="Text Box 75"/>
            <p:cNvSpPr txBox="1">
              <a:spLocks noChangeArrowheads="1"/>
            </p:cNvSpPr>
            <p:nvPr/>
          </p:nvSpPr>
          <p:spPr bwMode="auto">
            <a:xfrm>
              <a:off x="144" y="2304"/>
              <a:ext cx="3456" cy="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zh-CN" sz="2400"/>
                <a:t>        </a:t>
              </a:r>
              <a:r>
                <a:rPr lang="zh-CN" altLang="en-US"/>
                <a:t>若质点在</a:t>
              </a:r>
              <a:r>
                <a:rPr lang="zh-CN" altLang="en-US">
                  <a:solidFill>
                    <a:srgbClr val="CC0000"/>
                  </a:solidFill>
                </a:rPr>
                <a:t>三维</a:t>
              </a:r>
              <a:r>
                <a:rPr lang="zh-CN" altLang="en-US"/>
                <a:t>空间中运动，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zh-CN" altLang="en-US"/>
                <a:t>则在直角坐标系           中其位</a:t>
              </a:r>
            </a:p>
            <a:p>
              <a:pPr>
                <a:lnSpc>
                  <a:spcPct val="80000"/>
                </a:lnSpc>
                <a:spcBef>
                  <a:spcPct val="50000"/>
                </a:spcBef>
              </a:pPr>
              <a:r>
                <a:rPr lang="zh-CN" altLang="en-US"/>
                <a:t>移为</a:t>
              </a:r>
            </a:p>
          </p:txBody>
        </p:sp>
        <p:graphicFrame>
          <p:nvGraphicFramePr>
            <p:cNvPr id="5127" name="Object 76"/>
            <p:cNvGraphicFramePr>
              <a:graphicFrameLocks noChangeAspect="1"/>
            </p:cNvGraphicFramePr>
            <p:nvPr/>
          </p:nvGraphicFramePr>
          <p:xfrm>
            <a:off x="1824" y="2646"/>
            <a:ext cx="528" cy="282"/>
          </p:xfrm>
          <a:graphic>
            <a:graphicData uri="http://schemas.openxmlformats.org/presentationml/2006/ole">
              <p:oleObj spid="_x0000_s5127" name="Equation" r:id="rId20" imgW="545760" imgH="291960" progId="">
                <p:embed/>
              </p:oleObj>
            </a:graphicData>
          </a:graphic>
        </p:graphicFrame>
      </p:grpSp>
      <p:graphicFrame>
        <p:nvGraphicFramePr>
          <p:cNvPr id="106574" name="Object 78"/>
          <p:cNvGraphicFramePr>
            <a:graphicFrameLocks noChangeAspect="1"/>
          </p:cNvGraphicFramePr>
          <p:nvPr/>
        </p:nvGraphicFramePr>
        <p:xfrm>
          <a:off x="1219200" y="4648200"/>
          <a:ext cx="7010400" cy="585788"/>
        </p:xfrm>
        <a:graphic>
          <a:graphicData uri="http://schemas.openxmlformats.org/presentationml/2006/ole">
            <p:oleObj spid="_x0000_s5125" name="Equation" r:id="rId21" imgW="4317840" imgH="342720" progId="">
              <p:embed/>
            </p:oleObj>
          </a:graphicData>
        </a:graphic>
      </p:graphicFrame>
      <p:grpSp>
        <p:nvGrpSpPr>
          <p:cNvPr id="10" name="Group 83"/>
          <p:cNvGrpSpPr>
            <a:grpSpLocks/>
          </p:cNvGrpSpPr>
          <p:nvPr/>
        </p:nvGrpSpPr>
        <p:grpSpPr bwMode="auto">
          <a:xfrm>
            <a:off x="1066800" y="6019800"/>
            <a:ext cx="7620000" cy="519113"/>
            <a:chOff x="672" y="3792"/>
            <a:chExt cx="4800" cy="327"/>
          </a:xfrm>
        </p:grpSpPr>
        <p:sp>
          <p:nvSpPr>
            <p:cNvPr id="5154" name="Text Box 81"/>
            <p:cNvSpPr txBox="1">
              <a:spLocks noChangeArrowheads="1"/>
            </p:cNvSpPr>
            <p:nvPr/>
          </p:nvSpPr>
          <p:spPr bwMode="auto">
            <a:xfrm>
              <a:off x="672" y="3792"/>
              <a:ext cx="480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/>
                <a:t>   </a:t>
              </a:r>
              <a:r>
                <a:rPr lang="zh-CN" altLang="en-US"/>
                <a:t>路程（      ）</a:t>
              </a:r>
              <a:r>
                <a:rPr lang="en-US" altLang="zh-CN"/>
                <a:t>:  </a:t>
              </a:r>
              <a:r>
                <a:rPr lang="zh-CN" altLang="en-US"/>
                <a:t>质点实际运动轨迹的长度</a:t>
              </a:r>
              <a:r>
                <a:rPr lang="en-US" altLang="zh-CN"/>
                <a:t>.</a:t>
              </a:r>
            </a:p>
          </p:txBody>
        </p:sp>
        <p:graphicFrame>
          <p:nvGraphicFramePr>
            <p:cNvPr id="5126" name="Object 82"/>
            <p:cNvGraphicFramePr>
              <a:graphicFrameLocks noChangeAspect="1"/>
            </p:cNvGraphicFramePr>
            <p:nvPr/>
          </p:nvGraphicFramePr>
          <p:xfrm>
            <a:off x="1575" y="3802"/>
            <a:ext cx="336" cy="266"/>
          </p:xfrm>
          <a:graphic>
            <a:graphicData uri="http://schemas.openxmlformats.org/presentationml/2006/ole">
              <p:oleObj spid="_x0000_s5126" name="Equation" r:id="rId22" imgW="304560" imgH="241200" progId="">
                <p:embed/>
              </p:oleObj>
            </a:graphicData>
          </a:graphic>
        </p:graphicFrame>
      </p:grpSp>
      <p:sp>
        <p:nvSpPr>
          <p:cNvPr id="5153" name="Text Box 85"/>
          <p:cNvSpPr txBox="1">
            <a:spLocks noChangeArrowheads="1"/>
          </p:cNvSpPr>
          <p:nvPr/>
        </p:nvSpPr>
        <p:spPr bwMode="auto">
          <a:xfrm>
            <a:off x="295275" y="623888"/>
            <a:ext cx="542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/>
              <a:t>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6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5" name="Rectangle 2"/>
          <p:cNvSpPr>
            <a:spLocks noChangeArrowheads="1"/>
          </p:cNvSpPr>
          <p:nvPr/>
        </p:nvSpPr>
        <p:spPr bwMode="auto">
          <a:xfrm>
            <a:off x="4953000" y="838200"/>
            <a:ext cx="3810000" cy="40386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33123" name="Object 3"/>
          <p:cNvGraphicFramePr>
            <a:graphicFrameLocks noChangeAspect="1"/>
          </p:cNvGraphicFramePr>
          <p:nvPr/>
        </p:nvGraphicFramePr>
        <p:xfrm>
          <a:off x="533400" y="4191000"/>
          <a:ext cx="4038600" cy="1182688"/>
        </p:xfrm>
        <a:graphic>
          <a:graphicData uri="http://schemas.openxmlformats.org/presentationml/2006/ole">
            <p:oleObj spid="_x0000_s6146" name="公式" r:id="rId3" imgW="863280" imgH="241200" progId="">
              <p:embed/>
            </p:oleObj>
          </a:graphicData>
        </a:graphic>
      </p:graphicFrame>
      <p:graphicFrame>
        <p:nvGraphicFramePr>
          <p:cNvPr id="133124" name="Object 4"/>
          <p:cNvGraphicFramePr>
            <a:graphicFrameLocks noChangeAspect="1"/>
          </p:cNvGraphicFramePr>
          <p:nvPr/>
        </p:nvGraphicFramePr>
        <p:xfrm>
          <a:off x="2376488" y="4987925"/>
          <a:ext cx="1800225" cy="663575"/>
        </p:xfrm>
        <a:graphic>
          <a:graphicData uri="http://schemas.openxmlformats.org/presentationml/2006/ole">
            <p:oleObj spid="_x0000_s6147" name="Equation" r:id="rId4" imgW="914400" imgH="355320" progId="">
              <p:embed/>
            </p:oleObj>
          </a:graphicData>
        </a:graphic>
      </p:graphicFrame>
      <p:graphicFrame>
        <p:nvGraphicFramePr>
          <p:cNvPr id="133125" name="Object 5"/>
          <p:cNvGraphicFramePr>
            <a:graphicFrameLocks noChangeAspect="1"/>
          </p:cNvGraphicFramePr>
          <p:nvPr/>
        </p:nvGraphicFramePr>
        <p:xfrm>
          <a:off x="5257800" y="5715000"/>
          <a:ext cx="2514600" cy="839788"/>
        </p:xfrm>
        <a:graphic>
          <a:graphicData uri="http://schemas.openxmlformats.org/presentationml/2006/ole">
            <p:oleObj spid="_x0000_s6148" name="公式" r:id="rId5" imgW="1066680" imgH="291960" progId="">
              <p:embed/>
            </p:oleObj>
          </a:graphicData>
        </a:graphic>
      </p:graphicFrame>
      <p:graphicFrame>
        <p:nvGraphicFramePr>
          <p:cNvPr id="133126" name="Object 6"/>
          <p:cNvGraphicFramePr>
            <a:graphicFrameLocks noChangeAspect="1"/>
          </p:cNvGraphicFramePr>
          <p:nvPr/>
        </p:nvGraphicFramePr>
        <p:xfrm>
          <a:off x="3048000" y="5713413"/>
          <a:ext cx="2286000" cy="1144587"/>
        </p:xfrm>
        <a:graphic>
          <a:graphicData uri="http://schemas.openxmlformats.org/presentationml/2006/ole">
            <p:oleObj spid="_x0000_s6149" name="公式" r:id="rId6" imgW="799920" imgH="317160" progId="">
              <p:embed/>
            </p:oleObj>
          </a:graphicData>
        </a:graphic>
      </p:graphicFrame>
      <p:graphicFrame>
        <p:nvGraphicFramePr>
          <p:cNvPr id="133127" name="Object 7"/>
          <p:cNvGraphicFramePr>
            <a:graphicFrameLocks noChangeAspect="1"/>
          </p:cNvGraphicFramePr>
          <p:nvPr/>
        </p:nvGraphicFramePr>
        <p:xfrm>
          <a:off x="1981200" y="5943600"/>
          <a:ext cx="1066800" cy="450850"/>
        </p:xfrm>
        <a:graphic>
          <a:graphicData uri="http://schemas.openxmlformats.org/presentationml/2006/ole">
            <p:oleObj spid="_x0000_s6150" name="公式" r:id="rId7" imgW="507960" imgH="228600" progId="">
              <p:embed/>
            </p:oleObj>
          </a:graphicData>
        </a:graphic>
      </p:graphicFrame>
      <p:grpSp>
        <p:nvGrpSpPr>
          <p:cNvPr id="6166" name="Group 8"/>
          <p:cNvGrpSpPr>
            <a:grpSpLocks/>
          </p:cNvGrpSpPr>
          <p:nvPr/>
        </p:nvGrpSpPr>
        <p:grpSpPr bwMode="auto">
          <a:xfrm>
            <a:off x="381000" y="685800"/>
            <a:ext cx="3200400" cy="533400"/>
            <a:chOff x="240" y="432"/>
            <a:chExt cx="2016" cy="336"/>
          </a:xfrm>
        </p:grpSpPr>
        <p:sp>
          <p:nvSpPr>
            <p:cNvPr id="6196" name="Oval 9"/>
            <p:cNvSpPr>
              <a:spLocks noChangeArrowheads="1"/>
            </p:cNvSpPr>
            <p:nvPr/>
          </p:nvSpPr>
          <p:spPr bwMode="auto">
            <a:xfrm>
              <a:off x="240" y="432"/>
              <a:ext cx="2016" cy="336"/>
            </a:xfrm>
            <a:prstGeom prst="ellipse">
              <a:avLst/>
            </a:prstGeom>
            <a:gradFill rotWithShape="0">
              <a:gsLst>
                <a:gs pos="0">
                  <a:srgbClr val="FFFFDD"/>
                </a:gs>
                <a:gs pos="50000">
                  <a:srgbClr val="FFFFFF"/>
                </a:gs>
                <a:gs pos="100000">
                  <a:srgbClr val="FFFFDD"/>
                </a:gs>
              </a:gsLst>
              <a:lin ang="5400000" scaled="1"/>
            </a:gradFill>
            <a:ln w="19050">
              <a:solidFill>
                <a:srgbClr val="CC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97" name="Text Box 10"/>
            <p:cNvSpPr txBox="1">
              <a:spLocks noChangeArrowheads="1"/>
            </p:cNvSpPr>
            <p:nvPr/>
          </p:nvSpPr>
          <p:spPr bwMode="auto">
            <a:xfrm>
              <a:off x="384" y="432"/>
              <a:ext cx="187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/>
                <a:t>位移的物理意义</a:t>
              </a:r>
            </a:p>
          </p:txBody>
        </p:sp>
      </p:grpSp>
      <p:sp>
        <p:nvSpPr>
          <p:cNvPr id="133131" name="Text Box 11"/>
          <p:cNvSpPr txBox="1">
            <a:spLocks noChangeArrowheads="1"/>
          </p:cNvSpPr>
          <p:nvPr/>
        </p:nvSpPr>
        <p:spPr bwMode="auto">
          <a:xfrm>
            <a:off x="381000" y="1371600"/>
            <a:ext cx="44958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>
                <a:solidFill>
                  <a:srgbClr val="CC0000"/>
                </a:solidFill>
              </a:rPr>
              <a:t>        A)</a:t>
            </a:r>
            <a:r>
              <a:rPr kumimoji="1" lang="en-US" altLang="zh-CN"/>
              <a:t>  </a:t>
            </a:r>
            <a:r>
              <a:rPr kumimoji="1" lang="zh-CN" altLang="zh-CN"/>
              <a:t>确切反映物体在空间位置的变化</a:t>
            </a:r>
            <a:r>
              <a:rPr kumimoji="1" lang="en-US" altLang="zh-CN"/>
              <a:t>, </a:t>
            </a:r>
            <a:r>
              <a:rPr kumimoji="1" lang="zh-CN" altLang="en-US"/>
              <a:t>与路径无关，只决定于质点的始末位置</a:t>
            </a:r>
            <a:r>
              <a:rPr kumimoji="1" lang="en-US" altLang="zh-CN"/>
              <a:t>.</a:t>
            </a:r>
          </a:p>
        </p:txBody>
      </p:sp>
      <p:sp>
        <p:nvSpPr>
          <p:cNvPr id="133132" name="Text Box 12"/>
          <p:cNvSpPr txBox="1">
            <a:spLocks noChangeArrowheads="1"/>
          </p:cNvSpPr>
          <p:nvPr/>
        </p:nvSpPr>
        <p:spPr bwMode="auto">
          <a:xfrm>
            <a:off x="381000" y="2743200"/>
            <a:ext cx="4495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altLang="zh-CN">
                <a:solidFill>
                  <a:srgbClr val="CC0000"/>
                </a:solidFill>
              </a:rPr>
              <a:t>        B</a:t>
            </a:r>
            <a:r>
              <a:rPr kumimoji="1" lang="zh-CN" altLang="en-US">
                <a:solidFill>
                  <a:srgbClr val="CC0000"/>
                </a:solidFill>
              </a:rPr>
              <a:t>）</a:t>
            </a:r>
            <a:r>
              <a:rPr kumimoji="1" lang="zh-CN" altLang="zh-CN"/>
              <a:t>反映</a:t>
            </a:r>
            <a:r>
              <a:rPr kumimoji="1" lang="zh-CN" altLang="en-US"/>
              <a:t>了运动的矢量性和叠加性</a:t>
            </a:r>
            <a:r>
              <a:rPr kumimoji="1" lang="en-US" altLang="zh-CN"/>
              <a:t>.</a:t>
            </a:r>
          </a:p>
        </p:txBody>
      </p:sp>
      <p:graphicFrame>
        <p:nvGraphicFramePr>
          <p:cNvPr id="6151" name="Object 13"/>
          <p:cNvGraphicFramePr>
            <a:graphicFrameLocks noChangeAspect="1"/>
          </p:cNvGraphicFramePr>
          <p:nvPr/>
        </p:nvGraphicFramePr>
        <p:xfrm>
          <a:off x="7010400" y="1047750"/>
          <a:ext cx="609600" cy="450850"/>
        </p:xfrm>
        <a:graphic>
          <a:graphicData uri="http://schemas.openxmlformats.org/presentationml/2006/ole">
            <p:oleObj spid="_x0000_s6151" name="公式" r:id="rId8" imgW="228600" imgH="190440" progId="">
              <p:embed/>
            </p:oleObj>
          </a:graphicData>
        </a:graphic>
      </p:graphicFrame>
      <p:sp>
        <p:nvSpPr>
          <p:cNvPr id="6169" name="Text Box 14"/>
          <p:cNvSpPr txBox="1">
            <a:spLocks noChangeArrowheads="1"/>
          </p:cNvSpPr>
          <p:nvPr/>
        </p:nvSpPr>
        <p:spPr bwMode="auto">
          <a:xfrm>
            <a:off x="7848600" y="16764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zh-CN" altLang="zh-CN" sz="2400" b="0">
              <a:solidFill>
                <a:schemeClr val="tx1"/>
              </a:solidFill>
            </a:endParaRPr>
          </a:p>
        </p:txBody>
      </p:sp>
      <p:sp>
        <p:nvSpPr>
          <p:cNvPr id="6170" name="Text Box 15"/>
          <p:cNvSpPr txBox="1">
            <a:spLocks noChangeArrowheads="1"/>
          </p:cNvSpPr>
          <p:nvPr/>
        </p:nvSpPr>
        <p:spPr bwMode="auto">
          <a:xfrm>
            <a:off x="5410200" y="33528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zh-CN" altLang="zh-CN" sz="2400" b="0">
              <a:solidFill>
                <a:schemeClr val="tx1"/>
              </a:solidFill>
            </a:endParaRPr>
          </a:p>
        </p:txBody>
      </p:sp>
      <p:sp>
        <p:nvSpPr>
          <p:cNvPr id="6171" name="Freeform 16"/>
          <p:cNvSpPr>
            <a:spLocks/>
          </p:cNvSpPr>
          <p:nvPr/>
        </p:nvSpPr>
        <p:spPr bwMode="auto">
          <a:xfrm>
            <a:off x="5029200" y="1490663"/>
            <a:ext cx="3548063" cy="1535112"/>
          </a:xfrm>
          <a:custGeom>
            <a:avLst/>
            <a:gdLst>
              <a:gd name="T0" fmla="*/ 0 w 2235"/>
              <a:gd name="T1" fmla="*/ 2147483647 h 967"/>
              <a:gd name="T2" fmla="*/ 2147483647 w 2235"/>
              <a:gd name="T3" fmla="*/ 2147483647 h 967"/>
              <a:gd name="T4" fmla="*/ 2147483647 w 2235"/>
              <a:gd name="T5" fmla="*/ 2147483647 h 967"/>
              <a:gd name="T6" fmla="*/ 2147483647 w 2235"/>
              <a:gd name="T7" fmla="*/ 2147483647 h 967"/>
              <a:gd name="T8" fmla="*/ 2147483647 w 2235"/>
              <a:gd name="T9" fmla="*/ 2147483647 h 967"/>
              <a:gd name="T10" fmla="*/ 2147483647 w 2235"/>
              <a:gd name="T11" fmla="*/ 2147483647 h 967"/>
              <a:gd name="T12" fmla="*/ 2147483647 w 2235"/>
              <a:gd name="T13" fmla="*/ 2147483647 h 96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35"/>
              <a:gd name="T22" fmla="*/ 0 h 967"/>
              <a:gd name="T23" fmla="*/ 2235 w 2235"/>
              <a:gd name="T24" fmla="*/ 967 h 96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35" h="967">
                <a:moveTo>
                  <a:pt x="0" y="967"/>
                </a:moveTo>
                <a:cubicBezTo>
                  <a:pt x="46" y="894"/>
                  <a:pt x="129" y="615"/>
                  <a:pt x="274" y="528"/>
                </a:cubicBezTo>
                <a:cubicBezTo>
                  <a:pt x="419" y="441"/>
                  <a:pt x="714" y="521"/>
                  <a:pt x="872" y="447"/>
                </a:cubicBezTo>
                <a:cubicBezTo>
                  <a:pt x="1030" y="373"/>
                  <a:pt x="1099" y="150"/>
                  <a:pt x="1221" y="83"/>
                </a:cubicBezTo>
                <a:cubicBezTo>
                  <a:pt x="1343" y="16"/>
                  <a:pt x="1488" y="0"/>
                  <a:pt x="1605" y="42"/>
                </a:cubicBezTo>
                <a:cubicBezTo>
                  <a:pt x="1722" y="84"/>
                  <a:pt x="1815" y="260"/>
                  <a:pt x="1920" y="336"/>
                </a:cubicBezTo>
                <a:cubicBezTo>
                  <a:pt x="2025" y="412"/>
                  <a:pt x="2170" y="467"/>
                  <a:pt x="2235" y="501"/>
                </a:cubicBez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72" name="Text Box 17"/>
          <p:cNvSpPr txBox="1">
            <a:spLocks noChangeArrowheads="1"/>
          </p:cNvSpPr>
          <p:nvPr/>
        </p:nvSpPr>
        <p:spPr bwMode="auto">
          <a:xfrm>
            <a:off x="6019800" y="17526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zh-CN" altLang="zh-CN" sz="2400">
              <a:solidFill>
                <a:srgbClr val="CC0000"/>
              </a:solidFill>
            </a:endParaRPr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6019800" y="3767138"/>
            <a:ext cx="2133600" cy="1003300"/>
            <a:chOff x="3792" y="2373"/>
            <a:chExt cx="1344" cy="632"/>
          </a:xfrm>
        </p:grpSpPr>
        <p:graphicFrame>
          <p:nvGraphicFramePr>
            <p:cNvPr id="6163" name="Object 19"/>
            <p:cNvGraphicFramePr>
              <a:graphicFrameLocks noChangeAspect="1"/>
            </p:cNvGraphicFramePr>
            <p:nvPr/>
          </p:nvGraphicFramePr>
          <p:xfrm>
            <a:off x="3936" y="2373"/>
            <a:ext cx="1104" cy="315"/>
          </p:xfrm>
          <a:graphic>
            <a:graphicData uri="http://schemas.openxmlformats.org/presentationml/2006/ole">
              <p:oleObj spid="_x0000_s6163" name="公式" r:id="rId9" imgW="749160" imgH="215640" progId="">
                <p:embed/>
              </p:oleObj>
            </a:graphicData>
          </a:graphic>
        </p:graphicFrame>
        <p:graphicFrame>
          <p:nvGraphicFramePr>
            <p:cNvPr id="6164" name="Object 20"/>
            <p:cNvGraphicFramePr>
              <a:graphicFrameLocks noChangeAspect="1"/>
            </p:cNvGraphicFramePr>
            <p:nvPr/>
          </p:nvGraphicFramePr>
          <p:xfrm>
            <a:off x="3936" y="2688"/>
            <a:ext cx="1200" cy="317"/>
          </p:xfrm>
          <a:graphic>
            <a:graphicData uri="http://schemas.openxmlformats.org/presentationml/2006/ole">
              <p:oleObj spid="_x0000_s6164" name="公式" r:id="rId10" imgW="812520" imgH="215640" progId="">
                <p:embed/>
              </p:oleObj>
            </a:graphicData>
          </a:graphic>
        </p:graphicFrame>
        <p:sp>
          <p:nvSpPr>
            <p:cNvPr id="6195" name="AutoShape 21"/>
            <p:cNvSpPr>
              <a:spLocks/>
            </p:cNvSpPr>
            <p:nvPr/>
          </p:nvSpPr>
          <p:spPr bwMode="auto">
            <a:xfrm>
              <a:off x="3792" y="2496"/>
              <a:ext cx="144" cy="384"/>
            </a:xfrm>
            <a:prstGeom prst="leftBrace">
              <a:avLst>
                <a:gd name="adj1" fmla="val 22222"/>
                <a:gd name="adj2" fmla="val 50000"/>
              </a:avLst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174" name="Group 22"/>
          <p:cNvGrpSpPr>
            <a:grpSpLocks/>
          </p:cNvGrpSpPr>
          <p:nvPr/>
        </p:nvGrpSpPr>
        <p:grpSpPr bwMode="auto">
          <a:xfrm>
            <a:off x="5486400" y="1524000"/>
            <a:ext cx="1219200" cy="2133600"/>
            <a:chOff x="3456" y="960"/>
            <a:chExt cx="768" cy="1344"/>
          </a:xfrm>
        </p:grpSpPr>
        <p:sp>
          <p:nvSpPr>
            <p:cNvPr id="6194" name="Line 23"/>
            <p:cNvSpPr>
              <a:spLocks noChangeShapeType="1"/>
            </p:cNvSpPr>
            <p:nvPr/>
          </p:nvSpPr>
          <p:spPr bwMode="auto">
            <a:xfrm flipV="1">
              <a:off x="3648" y="1344"/>
              <a:ext cx="432" cy="96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6161" name="Object 24"/>
            <p:cNvGraphicFramePr>
              <a:graphicFrameLocks noChangeAspect="1"/>
            </p:cNvGraphicFramePr>
            <p:nvPr/>
          </p:nvGraphicFramePr>
          <p:xfrm>
            <a:off x="3456" y="1483"/>
            <a:ext cx="480" cy="334"/>
          </p:xfrm>
          <a:graphic>
            <a:graphicData uri="http://schemas.openxmlformats.org/presentationml/2006/ole">
              <p:oleObj spid="_x0000_s6161" name="公式" r:id="rId11" imgW="317160" imgH="215640" progId="">
                <p:embed/>
              </p:oleObj>
            </a:graphicData>
          </a:graphic>
        </p:graphicFrame>
        <p:graphicFrame>
          <p:nvGraphicFramePr>
            <p:cNvPr id="6162" name="Object 25"/>
            <p:cNvGraphicFramePr>
              <a:graphicFrameLocks noChangeAspect="1"/>
            </p:cNvGraphicFramePr>
            <p:nvPr/>
          </p:nvGraphicFramePr>
          <p:xfrm>
            <a:off x="3982" y="960"/>
            <a:ext cx="242" cy="336"/>
          </p:xfrm>
          <a:graphic>
            <a:graphicData uri="http://schemas.openxmlformats.org/presentationml/2006/ole">
              <p:oleObj spid="_x0000_s6162" name="Equation" r:id="rId12" imgW="228600" imgH="317160" progId="">
                <p:embed/>
              </p:oleObj>
            </a:graphicData>
          </a:graphic>
        </p:graphicFrame>
      </p:grpSp>
      <p:grpSp>
        <p:nvGrpSpPr>
          <p:cNvPr id="6175" name="Group 26"/>
          <p:cNvGrpSpPr>
            <a:grpSpLocks/>
          </p:cNvGrpSpPr>
          <p:nvPr/>
        </p:nvGrpSpPr>
        <p:grpSpPr bwMode="auto">
          <a:xfrm>
            <a:off x="5791200" y="1447800"/>
            <a:ext cx="2646363" cy="2209800"/>
            <a:chOff x="3648" y="912"/>
            <a:chExt cx="1667" cy="1392"/>
          </a:xfrm>
        </p:grpSpPr>
        <p:sp>
          <p:nvSpPr>
            <p:cNvPr id="6193" name="Line 27"/>
            <p:cNvSpPr>
              <a:spLocks noChangeShapeType="1"/>
            </p:cNvSpPr>
            <p:nvPr/>
          </p:nvSpPr>
          <p:spPr bwMode="auto">
            <a:xfrm flipV="1">
              <a:off x="3648" y="1200"/>
              <a:ext cx="1392" cy="1104"/>
            </a:xfrm>
            <a:prstGeom prst="line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6159" name="Object 28"/>
            <p:cNvGraphicFramePr>
              <a:graphicFrameLocks noChangeAspect="1"/>
            </p:cNvGraphicFramePr>
            <p:nvPr/>
          </p:nvGraphicFramePr>
          <p:xfrm>
            <a:off x="4224" y="1754"/>
            <a:ext cx="528" cy="358"/>
          </p:xfrm>
          <a:graphic>
            <a:graphicData uri="http://schemas.openxmlformats.org/presentationml/2006/ole">
              <p:oleObj spid="_x0000_s6159" name="公式" r:id="rId13" imgW="342720" imgH="215640" progId="">
                <p:embed/>
              </p:oleObj>
            </a:graphicData>
          </a:graphic>
        </p:graphicFrame>
        <p:graphicFrame>
          <p:nvGraphicFramePr>
            <p:cNvPr id="6160" name="Object 29"/>
            <p:cNvGraphicFramePr>
              <a:graphicFrameLocks noChangeAspect="1"/>
            </p:cNvGraphicFramePr>
            <p:nvPr/>
          </p:nvGraphicFramePr>
          <p:xfrm>
            <a:off x="5046" y="912"/>
            <a:ext cx="269" cy="336"/>
          </p:xfrm>
          <a:graphic>
            <a:graphicData uri="http://schemas.openxmlformats.org/presentationml/2006/ole">
              <p:oleObj spid="_x0000_s6160" name="Equation" r:id="rId14" imgW="253800" imgH="317160" progId="">
                <p:embed/>
              </p:oleObj>
            </a:graphicData>
          </a:graphic>
        </p:graphicFrame>
      </p:grpSp>
      <p:sp>
        <p:nvSpPr>
          <p:cNvPr id="133150" name="Freeform 30"/>
          <p:cNvSpPr>
            <a:spLocks/>
          </p:cNvSpPr>
          <p:nvPr/>
        </p:nvSpPr>
        <p:spPr bwMode="auto">
          <a:xfrm>
            <a:off x="6219825" y="2143125"/>
            <a:ext cx="914400" cy="628650"/>
          </a:xfrm>
          <a:custGeom>
            <a:avLst/>
            <a:gdLst>
              <a:gd name="T0" fmla="*/ 0 w 576"/>
              <a:gd name="T1" fmla="*/ 0 h 396"/>
              <a:gd name="T2" fmla="*/ 2147483647 w 576"/>
              <a:gd name="T3" fmla="*/ 2147483647 h 396"/>
              <a:gd name="T4" fmla="*/ 2147483647 w 576"/>
              <a:gd name="T5" fmla="*/ 2147483647 h 396"/>
              <a:gd name="T6" fmla="*/ 2147483647 w 576"/>
              <a:gd name="T7" fmla="*/ 2147483647 h 396"/>
              <a:gd name="T8" fmla="*/ 2147483647 w 576"/>
              <a:gd name="T9" fmla="*/ 2147483647 h 396"/>
              <a:gd name="T10" fmla="*/ 2147483647 w 576"/>
              <a:gd name="T11" fmla="*/ 2147483647 h 396"/>
              <a:gd name="T12" fmla="*/ 2147483647 w 576"/>
              <a:gd name="T13" fmla="*/ 2147483647 h 39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6"/>
              <a:gd name="T22" fmla="*/ 0 h 396"/>
              <a:gd name="T23" fmla="*/ 576 w 576"/>
              <a:gd name="T24" fmla="*/ 396 h 39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6" h="396">
                <a:moveTo>
                  <a:pt x="0" y="0"/>
                </a:moveTo>
                <a:lnTo>
                  <a:pt x="66" y="6"/>
                </a:lnTo>
                <a:lnTo>
                  <a:pt x="150" y="24"/>
                </a:lnTo>
                <a:lnTo>
                  <a:pt x="276" y="78"/>
                </a:lnTo>
                <a:lnTo>
                  <a:pt x="390" y="150"/>
                </a:lnTo>
                <a:lnTo>
                  <a:pt x="492" y="264"/>
                </a:lnTo>
                <a:lnTo>
                  <a:pt x="576" y="396"/>
                </a:lnTo>
              </a:path>
            </a:pathLst>
          </a:custGeom>
          <a:noFill/>
          <a:ln w="19050">
            <a:solidFill>
              <a:srgbClr val="FF9933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6477000" y="1524000"/>
            <a:ext cx="1524000" cy="685800"/>
            <a:chOff x="4080" y="960"/>
            <a:chExt cx="960" cy="432"/>
          </a:xfrm>
        </p:grpSpPr>
        <p:sp>
          <p:nvSpPr>
            <p:cNvPr id="6192" name="Line 32"/>
            <p:cNvSpPr>
              <a:spLocks noChangeShapeType="1"/>
            </p:cNvSpPr>
            <p:nvPr/>
          </p:nvSpPr>
          <p:spPr bwMode="auto">
            <a:xfrm flipV="1">
              <a:off x="4080" y="1200"/>
              <a:ext cx="960" cy="19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6158" name="Object 33"/>
            <p:cNvGraphicFramePr>
              <a:graphicFrameLocks noChangeAspect="1"/>
            </p:cNvGraphicFramePr>
            <p:nvPr/>
          </p:nvGraphicFramePr>
          <p:xfrm>
            <a:off x="4368" y="960"/>
            <a:ext cx="432" cy="330"/>
          </p:xfrm>
          <a:graphic>
            <a:graphicData uri="http://schemas.openxmlformats.org/presentationml/2006/ole">
              <p:oleObj spid="_x0000_s6158" name="公式" r:id="rId15" imgW="215640" imgH="164880" progId="">
                <p:embed/>
              </p:oleObj>
            </a:graphicData>
          </a:graphic>
        </p:graphicFrame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304800" y="5029200"/>
            <a:ext cx="1828800" cy="1066800"/>
            <a:chOff x="192" y="3024"/>
            <a:chExt cx="1152" cy="672"/>
          </a:xfrm>
        </p:grpSpPr>
        <p:sp>
          <p:nvSpPr>
            <p:cNvPr id="6190" name="AutoShape 35"/>
            <p:cNvSpPr>
              <a:spLocks noChangeArrowheads="1"/>
            </p:cNvSpPr>
            <p:nvPr/>
          </p:nvSpPr>
          <p:spPr bwMode="auto">
            <a:xfrm>
              <a:off x="192" y="3024"/>
              <a:ext cx="1152" cy="672"/>
            </a:xfrm>
            <a:prstGeom prst="irregularSeal1">
              <a:avLst/>
            </a:prstGeom>
            <a:solidFill>
              <a:srgbClr val="FDE3EC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91" name="Text Box 36"/>
            <p:cNvSpPr txBox="1">
              <a:spLocks noChangeArrowheads="1"/>
            </p:cNvSpPr>
            <p:nvPr/>
          </p:nvSpPr>
          <p:spPr bwMode="auto">
            <a:xfrm>
              <a:off x="480" y="3168"/>
              <a:ext cx="72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/>
                <a:t>注意</a:t>
              </a:r>
            </a:p>
          </p:txBody>
        </p:sp>
      </p:grpSp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4114800" y="5105400"/>
            <a:ext cx="3733800" cy="533400"/>
            <a:chOff x="2592" y="3216"/>
            <a:chExt cx="2352" cy="336"/>
          </a:xfrm>
        </p:grpSpPr>
        <p:sp>
          <p:nvSpPr>
            <p:cNvPr id="6188" name="Freeform 38"/>
            <p:cNvSpPr>
              <a:spLocks/>
            </p:cNvSpPr>
            <p:nvPr/>
          </p:nvSpPr>
          <p:spPr bwMode="auto">
            <a:xfrm>
              <a:off x="2592" y="3216"/>
              <a:ext cx="2016" cy="336"/>
            </a:xfrm>
            <a:custGeom>
              <a:avLst/>
              <a:gdLst>
                <a:gd name="T0" fmla="*/ 0 w 2016"/>
                <a:gd name="T1" fmla="*/ 425 h 288"/>
                <a:gd name="T2" fmla="*/ 192 w 2016"/>
                <a:gd name="T3" fmla="*/ 425 h 288"/>
                <a:gd name="T4" fmla="*/ 336 w 2016"/>
                <a:gd name="T5" fmla="*/ 0 h 288"/>
                <a:gd name="T6" fmla="*/ 2016 w 2016"/>
                <a:gd name="T7" fmla="*/ 0 h 288"/>
                <a:gd name="T8" fmla="*/ 2016 w 2016"/>
                <a:gd name="T9" fmla="*/ 847 h 288"/>
                <a:gd name="T10" fmla="*/ 240 w 2016"/>
                <a:gd name="T11" fmla="*/ 847 h 288"/>
                <a:gd name="T12" fmla="*/ 0 w 2016"/>
                <a:gd name="T13" fmla="*/ 425 h 2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16"/>
                <a:gd name="T22" fmla="*/ 0 h 288"/>
                <a:gd name="T23" fmla="*/ 2016 w 2016"/>
                <a:gd name="T24" fmla="*/ 288 h 2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16" h="288">
                  <a:moveTo>
                    <a:pt x="0" y="144"/>
                  </a:moveTo>
                  <a:lnTo>
                    <a:pt x="192" y="144"/>
                  </a:lnTo>
                  <a:lnTo>
                    <a:pt x="336" y="0"/>
                  </a:lnTo>
                  <a:lnTo>
                    <a:pt x="2016" y="0"/>
                  </a:lnTo>
                  <a:lnTo>
                    <a:pt x="2016" y="288"/>
                  </a:lnTo>
                  <a:lnTo>
                    <a:pt x="240" y="288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FEECF5"/>
            </a:solidFill>
            <a:ln w="19050">
              <a:solidFill>
                <a:srgbClr val="CC00CC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6189" name="Text Box 39"/>
            <p:cNvSpPr txBox="1">
              <a:spLocks noChangeArrowheads="1"/>
            </p:cNvSpPr>
            <p:nvPr/>
          </p:nvSpPr>
          <p:spPr bwMode="auto">
            <a:xfrm>
              <a:off x="2880" y="3216"/>
              <a:ext cx="206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/>
                <a:t>位矢长度的变化</a:t>
              </a:r>
            </a:p>
          </p:txBody>
        </p:sp>
      </p:grpSp>
      <p:grpSp>
        <p:nvGrpSpPr>
          <p:cNvPr id="6180" name="Group 40"/>
          <p:cNvGrpSpPr>
            <a:grpSpLocks/>
          </p:cNvGrpSpPr>
          <p:nvPr/>
        </p:nvGrpSpPr>
        <p:grpSpPr bwMode="auto">
          <a:xfrm>
            <a:off x="4953000" y="990600"/>
            <a:ext cx="3635375" cy="3178175"/>
            <a:chOff x="3120" y="638"/>
            <a:chExt cx="2290" cy="2002"/>
          </a:xfrm>
        </p:grpSpPr>
        <p:sp>
          <p:nvSpPr>
            <p:cNvPr id="6185" name="Line 41"/>
            <p:cNvSpPr>
              <a:spLocks noChangeShapeType="1"/>
            </p:cNvSpPr>
            <p:nvPr/>
          </p:nvSpPr>
          <p:spPr bwMode="auto">
            <a:xfrm flipV="1">
              <a:off x="3648" y="638"/>
              <a:ext cx="0" cy="1666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86" name="Line 42"/>
            <p:cNvSpPr>
              <a:spLocks noChangeShapeType="1"/>
            </p:cNvSpPr>
            <p:nvPr/>
          </p:nvSpPr>
          <p:spPr bwMode="auto">
            <a:xfrm flipV="1">
              <a:off x="3648" y="2304"/>
              <a:ext cx="1728" cy="0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87" name="Line 43"/>
            <p:cNvSpPr>
              <a:spLocks noChangeShapeType="1"/>
            </p:cNvSpPr>
            <p:nvPr/>
          </p:nvSpPr>
          <p:spPr bwMode="auto">
            <a:xfrm flipH="1">
              <a:off x="3216" y="2304"/>
              <a:ext cx="432" cy="336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6154" name="Object 44"/>
            <p:cNvGraphicFramePr>
              <a:graphicFrameLocks noChangeAspect="1"/>
            </p:cNvGraphicFramePr>
            <p:nvPr/>
          </p:nvGraphicFramePr>
          <p:xfrm>
            <a:off x="5187" y="2352"/>
            <a:ext cx="223" cy="240"/>
          </p:xfrm>
          <a:graphic>
            <a:graphicData uri="http://schemas.openxmlformats.org/presentationml/2006/ole">
              <p:oleObj spid="_x0000_s6154" name="公式" r:id="rId16" imgW="177480" imgH="190440" progId="">
                <p:embed/>
              </p:oleObj>
            </a:graphicData>
          </a:graphic>
        </p:graphicFrame>
        <p:graphicFrame>
          <p:nvGraphicFramePr>
            <p:cNvPr id="6155" name="Object 45"/>
            <p:cNvGraphicFramePr>
              <a:graphicFrameLocks noChangeAspect="1"/>
            </p:cNvGraphicFramePr>
            <p:nvPr/>
          </p:nvGraphicFramePr>
          <p:xfrm>
            <a:off x="3383" y="672"/>
            <a:ext cx="229" cy="288"/>
          </p:xfrm>
          <a:graphic>
            <a:graphicData uri="http://schemas.openxmlformats.org/presentationml/2006/ole">
              <p:oleObj spid="_x0000_s6155" name="公式" r:id="rId17" imgW="190440" imgH="241200" progId="">
                <p:embed/>
              </p:oleObj>
            </a:graphicData>
          </a:graphic>
        </p:graphicFrame>
        <p:graphicFrame>
          <p:nvGraphicFramePr>
            <p:cNvPr id="6156" name="Object 46"/>
            <p:cNvGraphicFramePr>
              <a:graphicFrameLocks noChangeAspect="1"/>
            </p:cNvGraphicFramePr>
            <p:nvPr/>
          </p:nvGraphicFramePr>
          <p:xfrm>
            <a:off x="3423" y="2112"/>
            <a:ext cx="216" cy="254"/>
          </p:xfrm>
          <a:graphic>
            <a:graphicData uri="http://schemas.openxmlformats.org/presentationml/2006/ole">
              <p:oleObj spid="_x0000_s6156" name="Equation" r:id="rId18" imgW="152280" imgH="177480" progId="">
                <p:embed/>
              </p:oleObj>
            </a:graphicData>
          </a:graphic>
        </p:graphicFrame>
        <p:graphicFrame>
          <p:nvGraphicFramePr>
            <p:cNvPr id="6157" name="Object 47"/>
            <p:cNvGraphicFramePr>
              <a:graphicFrameLocks noChangeAspect="1"/>
            </p:cNvGraphicFramePr>
            <p:nvPr/>
          </p:nvGraphicFramePr>
          <p:xfrm>
            <a:off x="3120" y="2400"/>
            <a:ext cx="200" cy="200"/>
          </p:xfrm>
          <a:graphic>
            <a:graphicData uri="http://schemas.openxmlformats.org/presentationml/2006/ole">
              <p:oleObj spid="_x0000_s6157" name="Equation" r:id="rId19" imgW="164880" imgH="164880" progId="">
                <p:embed/>
              </p:oleObj>
            </a:graphicData>
          </a:graphic>
        </p:graphicFrame>
      </p:grpSp>
      <p:grpSp>
        <p:nvGrpSpPr>
          <p:cNvPr id="10" name="Group 48"/>
          <p:cNvGrpSpPr>
            <a:grpSpLocks/>
          </p:cNvGrpSpPr>
          <p:nvPr/>
        </p:nvGrpSpPr>
        <p:grpSpPr bwMode="auto">
          <a:xfrm>
            <a:off x="7086600" y="1905000"/>
            <a:ext cx="1219200" cy="1143000"/>
            <a:chOff x="4512" y="1200"/>
            <a:chExt cx="720" cy="672"/>
          </a:xfrm>
        </p:grpSpPr>
        <p:sp>
          <p:nvSpPr>
            <p:cNvPr id="6182" name="Line 49"/>
            <p:cNvSpPr>
              <a:spLocks noChangeShapeType="1"/>
            </p:cNvSpPr>
            <p:nvPr/>
          </p:nvSpPr>
          <p:spPr bwMode="auto">
            <a:xfrm>
              <a:off x="4512" y="1632"/>
              <a:ext cx="240" cy="240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83" name="Line 50"/>
            <p:cNvSpPr>
              <a:spLocks noChangeShapeType="1"/>
            </p:cNvSpPr>
            <p:nvPr/>
          </p:nvSpPr>
          <p:spPr bwMode="auto">
            <a:xfrm flipH="1">
              <a:off x="4608" y="1344"/>
              <a:ext cx="528" cy="432"/>
            </a:xfrm>
            <a:prstGeom prst="line">
              <a:avLst/>
            </a:prstGeom>
            <a:noFill/>
            <a:ln w="19050">
              <a:solidFill>
                <a:srgbClr val="00CC66"/>
              </a:solidFill>
              <a:round/>
              <a:headEnd type="triangle" w="sm" len="lg"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84" name="Line 51"/>
            <p:cNvSpPr>
              <a:spLocks noChangeShapeType="1"/>
            </p:cNvSpPr>
            <p:nvPr/>
          </p:nvSpPr>
          <p:spPr bwMode="auto">
            <a:xfrm>
              <a:off x="4992" y="1200"/>
              <a:ext cx="240" cy="240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6153" name="Object 52"/>
            <p:cNvGraphicFramePr>
              <a:graphicFrameLocks noChangeAspect="1"/>
            </p:cNvGraphicFramePr>
            <p:nvPr/>
          </p:nvGraphicFramePr>
          <p:xfrm>
            <a:off x="4800" y="1427"/>
            <a:ext cx="384" cy="253"/>
          </p:xfrm>
          <a:graphic>
            <a:graphicData uri="http://schemas.openxmlformats.org/presentationml/2006/ole">
              <p:oleObj spid="_x0000_s6153" name="公式" r:id="rId20" imgW="304560" imgH="228600" progId="">
                <p:embed/>
              </p:oleObj>
            </a:graphicData>
          </a:graphic>
        </p:graphicFrame>
      </p:grpSp>
      <p:graphicFrame>
        <p:nvGraphicFramePr>
          <p:cNvPr id="133173" name="Object 53"/>
          <p:cNvGraphicFramePr>
            <a:graphicFrameLocks noChangeAspect="1"/>
          </p:cNvGraphicFramePr>
          <p:nvPr/>
        </p:nvGraphicFramePr>
        <p:xfrm>
          <a:off x="609600" y="3671888"/>
          <a:ext cx="4114800" cy="595312"/>
        </p:xfrm>
        <a:graphic>
          <a:graphicData uri="http://schemas.openxmlformats.org/presentationml/2006/ole">
            <p:oleObj spid="_x0000_s6152" name="Equation" r:id="rId21" imgW="2616120" imgH="3934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3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33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3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1" grpId="0" autoUpdateAnimBg="0"/>
      <p:bldP spid="133132" grpId="0" autoUpdateAnimBg="0"/>
      <p:bldP spid="1331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" name="Text Box 6"/>
          <p:cNvSpPr txBox="1">
            <a:spLocks noChangeArrowheads="1"/>
          </p:cNvSpPr>
          <p:nvPr/>
        </p:nvSpPr>
        <p:spPr bwMode="auto">
          <a:xfrm>
            <a:off x="1752600" y="762000"/>
            <a:ext cx="2590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zh-CN" altLang="en-US">
                <a:solidFill>
                  <a:srgbClr val="333333"/>
                </a:solidFill>
              </a:rPr>
              <a:t>位移与路程</a:t>
            </a:r>
          </a:p>
        </p:txBody>
      </p:sp>
      <p:sp>
        <p:nvSpPr>
          <p:cNvPr id="108579" name="Text Box 35"/>
          <p:cNvSpPr txBox="1">
            <a:spLocks noChangeArrowheads="1"/>
          </p:cNvSpPr>
          <p:nvPr/>
        </p:nvSpPr>
        <p:spPr bwMode="auto">
          <a:xfrm>
            <a:off x="228600" y="2844800"/>
            <a:ext cx="47244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>
                <a:solidFill>
                  <a:srgbClr val="333333"/>
                </a:solidFill>
              </a:rPr>
              <a:t>      </a:t>
            </a:r>
            <a:r>
              <a:rPr kumimoji="1" lang="zh-CN" altLang="en-US">
                <a:solidFill>
                  <a:srgbClr val="333333"/>
                </a:solidFill>
              </a:rPr>
              <a:t>（</a:t>
            </a:r>
            <a:r>
              <a:rPr kumimoji="1" lang="en-US" altLang="zh-CN">
                <a:solidFill>
                  <a:srgbClr val="CC0000"/>
                </a:solidFill>
              </a:rPr>
              <a:t>B</a:t>
            </a:r>
            <a:r>
              <a:rPr kumimoji="1" lang="zh-CN" altLang="en-US">
                <a:solidFill>
                  <a:srgbClr val="333333"/>
                </a:solidFill>
              </a:rPr>
              <a:t>）</a:t>
            </a:r>
            <a:r>
              <a:rPr kumimoji="1" lang="zh-CN" altLang="en-US">
                <a:solidFill>
                  <a:schemeClr val="tx1"/>
                </a:solidFill>
              </a:rPr>
              <a:t> </a:t>
            </a:r>
            <a:r>
              <a:rPr kumimoji="1" lang="zh-CN" altLang="en-US">
                <a:solidFill>
                  <a:srgbClr val="333333"/>
                </a:solidFill>
              </a:rPr>
              <a:t>一般情况</a:t>
            </a:r>
            <a:r>
              <a:rPr kumimoji="1" lang="en-US" altLang="zh-CN">
                <a:solidFill>
                  <a:srgbClr val="333333"/>
                </a:solidFill>
              </a:rPr>
              <a:t>,  </a:t>
            </a:r>
            <a:r>
              <a:rPr kumimoji="1" lang="zh-CN" altLang="en-US">
                <a:solidFill>
                  <a:srgbClr val="333333"/>
                </a:solidFill>
              </a:rPr>
              <a:t>位移</a:t>
            </a:r>
          </a:p>
          <a:p>
            <a:pPr>
              <a:lnSpc>
                <a:spcPct val="120000"/>
              </a:lnSpc>
            </a:pPr>
            <a:r>
              <a:rPr kumimoji="1" lang="zh-CN" altLang="en-US">
                <a:solidFill>
                  <a:srgbClr val="333333"/>
                </a:solidFill>
              </a:rPr>
              <a:t>大小不等于路程</a:t>
            </a:r>
            <a:r>
              <a:rPr kumimoji="1" lang="en-US" altLang="zh-CN">
                <a:solidFill>
                  <a:srgbClr val="333333"/>
                </a:solidFill>
              </a:rPr>
              <a:t>.</a:t>
            </a:r>
          </a:p>
        </p:txBody>
      </p:sp>
      <p:graphicFrame>
        <p:nvGraphicFramePr>
          <p:cNvPr id="114737" name="Object 1073"/>
          <p:cNvGraphicFramePr>
            <a:graphicFrameLocks noChangeAspect="1"/>
          </p:cNvGraphicFramePr>
          <p:nvPr/>
        </p:nvGraphicFramePr>
        <p:xfrm>
          <a:off x="1905000" y="3989388"/>
          <a:ext cx="1828800" cy="811212"/>
        </p:xfrm>
        <a:graphic>
          <a:graphicData uri="http://schemas.openxmlformats.org/presentationml/2006/ole">
            <p:oleObj spid="_x0000_s7170" name="Equation" r:id="rId3" imgW="571320" imgH="253800" progId="">
              <p:embed/>
            </p:oleObj>
          </a:graphicData>
        </a:graphic>
      </p:graphicFrame>
      <p:sp>
        <p:nvSpPr>
          <p:cNvPr id="108594" name="Text Box 50"/>
          <p:cNvSpPr txBox="1">
            <a:spLocks noChangeArrowheads="1"/>
          </p:cNvSpPr>
          <p:nvPr/>
        </p:nvSpPr>
        <p:spPr bwMode="auto">
          <a:xfrm>
            <a:off x="685800" y="6019800"/>
            <a:ext cx="6477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>
                <a:solidFill>
                  <a:schemeClr val="tx1"/>
                </a:solidFill>
              </a:rPr>
              <a:t> </a:t>
            </a:r>
            <a:r>
              <a:rPr kumimoji="1" lang="zh-CN" altLang="en-US">
                <a:solidFill>
                  <a:srgbClr val="333333"/>
                </a:solidFill>
              </a:rPr>
              <a:t>（</a:t>
            </a:r>
            <a:r>
              <a:rPr kumimoji="1" lang="en-US" altLang="zh-CN">
                <a:solidFill>
                  <a:srgbClr val="CC0000"/>
                </a:solidFill>
              </a:rPr>
              <a:t>D</a:t>
            </a:r>
            <a:r>
              <a:rPr kumimoji="1" lang="zh-CN" altLang="en-US">
                <a:solidFill>
                  <a:srgbClr val="333333"/>
                </a:solidFill>
              </a:rPr>
              <a:t>）位移是矢量</a:t>
            </a:r>
            <a:r>
              <a:rPr kumimoji="1" lang="en-US" altLang="zh-CN">
                <a:solidFill>
                  <a:srgbClr val="333333"/>
                </a:solidFill>
              </a:rPr>
              <a:t>,  </a:t>
            </a:r>
            <a:r>
              <a:rPr kumimoji="1" lang="zh-CN" altLang="en-US">
                <a:solidFill>
                  <a:srgbClr val="333333"/>
                </a:solidFill>
              </a:rPr>
              <a:t>路程是标量</a:t>
            </a:r>
            <a:r>
              <a:rPr kumimoji="1" lang="en-US" altLang="zh-CN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7191" name="Group 88"/>
          <p:cNvGrpSpPr>
            <a:grpSpLocks/>
          </p:cNvGrpSpPr>
          <p:nvPr/>
        </p:nvGrpSpPr>
        <p:grpSpPr bwMode="auto">
          <a:xfrm>
            <a:off x="5105400" y="1066800"/>
            <a:ext cx="3657600" cy="3733800"/>
            <a:chOff x="3216" y="576"/>
            <a:chExt cx="2304" cy="2352"/>
          </a:xfrm>
        </p:grpSpPr>
        <p:sp>
          <p:nvSpPr>
            <p:cNvPr id="7204" name="Rectangle 8"/>
            <p:cNvSpPr>
              <a:spLocks noChangeArrowheads="1"/>
            </p:cNvSpPr>
            <p:nvPr/>
          </p:nvSpPr>
          <p:spPr bwMode="auto">
            <a:xfrm>
              <a:off x="3216" y="576"/>
              <a:ext cx="2304" cy="235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7178" name="Object 1081"/>
            <p:cNvGraphicFramePr>
              <a:graphicFrameLocks noChangeAspect="1"/>
            </p:cNvGraphicFramePr>
            <p:nvPr/>
          </p:nvGraphicFramePr>
          <p:xfrm>
            <a:off x="4560" y="960"/>
            <a:ext cx="384" cy="284"/>
          </p:xfrm>
          <a:graphic>
            <a:graphicData uri="http://schemas.openxmlformats.org/presentationml/2006/ole">
              <p:oleObj spid="_x0000_s7178" name="公式" r:id="rId4" imgW="228600" imgH="190440" progId="">
                <p:embed/>
              </p:oleObj>
            </a:graphicData>
          </a:graphic>
        </p:graphicFrame>
        <p:sp>
          <p:nvSpPr>
            <p:cNvPr id="7205" name="Text Box 56"/>
            <p:cNvSpPr txBox="1">
              <a:spLocks noChangeArrowheads="1"/>
            </p:cNvSpPr>
            <p:nvPr/>
          </p:nvSpPr>
          <p:spPr bwMode="auto">
            <a:xfrm>
              <a:off x="5040" y="1296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kumimoji="1" lang="zh-CN" altLang="zh-CN" sz="2400" b="0">
                <a:solidFill>
                  <a:schemeClr val="tx1"/>
                </a:solidFill>
              </a:endParaRPr>
            </a:p>
          </p:txBody>
        </p:sp>
        <p:sp>
          <p:nvSpPr>
            <p:cNvPr id="7206" name="Text Box 57"/>
            <p:cNvSpPr txBox="1">
              <a:spLocks noChangeArrowheads="1"/>
            </p:cNvSpPr>
            <p:nvPr/>
          </p:nvSpPr>
          <p:spPr bwMode="auto">
            <a:xfrm>
              <a:off x="3504" y="2352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kumimoji="1" lang="zh-CN" altLang="zh-CN" sz="2400" b="0">
                <a:solidFill>
                  <a:schemeClr val="tx1"/>
                </a:solidFill>
              </a:endParaRPr>
            </a:p>
          </p:txBody>
        </p:sp>
        <p:sp>
          <p:nvSpPr>
            <p:cNvPr id="7207" name="Freeform 58"/>
            <p:cNvSpPr>
              <a:spLocks/>
            </p:cNvSpPr>
            <p:nvPr/>
          </p:nvSpPr>
          <p:spPr bwMode="auto">
            <a:xfrm>
              <a:off x="3264" y="1179"/>
              <a:ext cx="2235" cy="967"/>
            </a:xfrm>
            <a:custGeom>
              <a:avLst/>
              <a:gdLst>
                <a:gd name="T0" fmla="*/ 0 w 2235"/>
                <a:gd name="T1" fmla="*/ 967 h 967"/>
                <a:gd name="T2" fmla="*/ 274 w 2235"/>
                <a:gd name="T3" fmla="*/ 528 h 967"/>
                <a:gd name="T4" fmla="*/ 872 w 2235"/>
                <a:gd name="T5" fmla="*/ 447 h 967"/>
                <a:gd name="T6" fmla="*/ 1221 w 2235"/>
                <a:gd name="T7" fmla="*/ 83 h 967"/>
                <a:gd name="T8" fmla="*/ 1605 w 2235"/>
                <a:gd name="T9" fmla="*/ 42 h 967"/>
                <a:gd name="T10" fmla="*/ 1920 w 2235"/>
                <a:gd name="T11" fmla="*/ 336 h 967"/>
                <a:gd name="T12" fmla="*/ 2235 w 2235"/>
                <a:gd name="T13" fmla="*/ 501 h 9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35"/>
                <a:gd name="T22" fmla="*/ 0 h 967"/>
                <a:gd name="T23" fmla="*/ 2235 w 2235"/>
                <a:gd name="T24" fmla="*/ 967 h 96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35" h="967">
                  <a:moveTo>
                    <a:pt x="0" y="967"/>
                  </a:moveTo>
                  <a:cubicBezTo>
                    <a:pt x="46" y="894"/>
                    <a:pt x="129" y="615"/>
                    <a:pt x="274" y="528"/>
                  </a:cubicBezTo>
                  <a:cubicBezTo>
                    <a:pt x="419" y="441"/>
                    <a:pt x="714" y="521"/>
                    <a:pt x="872" y="447"/>
                  </a:cubicBezTo>
                  <a:cubicBezTo>
                    <a:pt x="1030" y="373"/>
                    <a:pt x="1099" y="150"/>
                    <a:pt x="1221" y="83"/>
                  </a:cubicBezTo>
                  <a:cubicBezTo>
                    <a:pt x="1343" y="16"/>
                    <a:pt x="1488" y="0"/>
                    <a:pt x="1605" y="42"/>
                  </a:cubicBezTo>
                  <a:cubicBezTo>
                    <a:pt x="1722" y="84"/>
                    <a:pt x="1815" y="260"/>
                    <a:pt x="1920" y="336"/>
                  </a:cubicBezTo>
                  <a:cubicBezTo>
                    <a:pt x="2025" y="412"/>
                    <a:pt x="2170" y="467"/>
                    <a:pt x="2235" y="501"/>
                  </a:cubicBez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08" name="Text Box 59"/>
            <p:cNvSpPr txBox="1">
              <a:spLocks noChangeArrowheads="1"/>
            </p:cNvSpPr>
            <p:nvPr/>
          </p:nvSpPr>
          <p:spPr bwMode="auto">
            <a:xfrm>
              <a:off x="3888" y="1344"/>
              <a:ext cx="4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kumimoji="1" lang="zh-CN" altLang="zh-CN" sz="2400">
                <a:solidFill>
                  <a:srgbClr val="CC0000"/>
                </a:solidFill>
              </a:endParaRPr>
            </a:p>
          </p:txBody>
        </p:sp>
        <p:grpSp>
          <p:nvGrpSpPr>
            <p:cNvPr id="7209" name="Group 60"/>
            <p:cNvGrpSpPr>
              <a:grpSpLocks/>
            </p:cNvGrpSpPr>
            <p:nvPr/>
          </p:nvGrpSpPr>
          <p:grpSpPr bwMode="auto">
            <a:xfrm>
              <a:off x="3552" y="1200"/>
              <a:ext cx="701" cy="1344"/>
              <a:chOff x="3456" y="960"/>
              <a:chExt cx="701" cy="1344"/>
            </a:xfrm>
          </p:grpSpPr>
          <p:sp>
            <p:nvSpPr>
              <p:cNvPr id="7218" name="Line 61"/>
              <p:cNvSpPr>
                <a:spLocks noChangeShapeType="1"/>
              </p:cNvSpPr>
              <p:nvPr/>
            </p:nvSpPr>
            <p:spPr bwMode="auto">
              <a:xfrm flipV="1">
                <a:off x="3648" y="1344"/>
                <a:ext cx="432" cy="960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7186" name="Object 1089"/>
              <p:cNvGraphicFramePr>
                <a:graphicFrameLocks noChangeAspect="1"/>
              </p:cNvGraphicFramePr>
              <p:nvPr/>
            </p:nvGraphicFramePr>
            <p:xfrm>
              <a:off x="3456" y="1483"/>
              <a:ext cx="480" cy="334"/>
            </p:xfrm>
            <a:graphic>
              <a:graphicData uri="http://schemas.openxmlformats.org/presentationml/2006/ole">
                <p:oleObj spid="_x0000_s7186" name="公式" r:id="rId5" imgW="317160" imgH="215640" progId="">
                  <p:embed/>
                </p:oleObj>
              </a:graphicData>
            </a:graphic>
          </p:graphicFrame>
          <p:graphicFrame>
            <p:nvGraphicFramePr>
              <p:cNvPr id="7187" name="Object 1090"/>
              <p:cNvGraphicFramePr>
                <a:graphicFrameLocks noChangeAspect="1"/>
              </p:cNvGraphicFramePr>
              <p:nvPr/>
            </p:nvGraphicFramePr>
            <p:xfrm>
              <a:off x="3888" y="960"/>
              <a:ext cx="269" cy="336"/>
            </p:xfrm>
            <a:graphic>
              <a:graphicData uri="http://schemas.openxmlformats.org/presentationml/2006/ole">
                <p:oleObj spid="_x0000_s7187" name="公式" r:id="rId6" imgW="253800" imgH="317160" progId="">
                  <p:embed/>
                </p:oleObj>
              </a:graphicData>
            </a:graphic>
          </p:graphicFrame>
        </p:grpSp>
        <p:grpSp>
          <p:nvGrpSpPr>
            <p:cNvPr id="7210" name="Group 64"/>
            <p:cNvGrpSpPr>
              <a:grpSpLocks/>
            </p:cNvGrpSpPr>
            <p:nvPr/>
          </p:nvGrpSpPr>
          <p:grpSpPr bwMode="auto">
            <a:xfrm>
              <a:off x="3744" y="1152"/>
              <a:ext cx="1674" cy="1392"/>
              <a:chOff x="3648" y="912"/>
              <a:chExt cx="1674" cy="1392"/>
            </a:xfrm>
          </p:grpSpPr>
          <p:sp>
            <p:nvSpPr>
              <p:cNvPr id="7217" name="Line 65"/>
              <p:cNvSpPr>
                <a:spLocks noChangeShapeType="1"/>
              </p:cNvSpPr>
              <p:nvPr/>
            </p:nvSpPr>
            <p:spPr bwMode="auto">
              <a:xfrm flipV="1">
                <a:off x="3648" y="1200"/>
                <a:ext cx="1392" cy="1104"/>
              </a:xfrm>
              <a:prstGeom prst="line">
                <a:avLst/>
              </a:prstGeom>
              <a:noFill/>
              <a:ln w="38100">
                <a:solidFill>
                  <a:srgbClr val="CC00CC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7184" name="Object 1087"/>
              <p:cNvGraphicFramePr>
                <a:graphicFrameLocks noChangeAspect="1"/>
              </p:cNvGraphicFramePr>
              <p:nvPr/>
            </p:nvGraphicFramePr>
            <p:xfrm>
              <a:off x="4224" y="1754"/>
              <a:ext cx="528" cy="358"/>
            </p:xfrm>
            <a:graphic>
              <a:graphicData uri="http://schemas.openxmlformats.org/presentationml/2006/ole">
                <p:oleObj spid="_x0000_s7184" name="公式" r:id="rId7" imgW="342720" imgH="215640" progId="">
                  <p:embed/>
                </p:oleObj>
              </a:graphicData>
            </a:graphic>
          </p:graphicFrame>
          <p:graphicFrame>
            <p:nvGraphicFramePr>
              <p:cNvPr id="7185" name="Object 1088"/>
              <p:cNvGraphicFramePr>
                <a:graphicFrameLocks noChangeAspect="1"/>
              </p:cNvGraphicFramePr>
              <p:nvPr/>
            </p:nvGraphicFramePr>
            <p:xfrm>
              <a:off x="5040" y="912"/>
              <a:ext cx="282" cy="336"/>
            </p:xfrm>
            <a:graphic>
              <a:graphicData uri="http://schemas.openxmlformats.org/presentationml/2006/ole">
                <p:oleObj spid="_x0000_s7185" name="公式" r:id="rId8" imgW="266400" imgH="317160" progId="">
                  <p:embed/>
                </p:oleObj>
              </a:graphicData>
            </a:graphic>
          </p:graphicFrame>
        </p:grpSp>
        <p:grpSp>
          <p:nvGrpSpPr>
            <p:cNvPr id="7211" name="Group 69"/>
            <p:cNvGrpSpPr>
              <a:grpSpLocks/>
            </p:cNvGrpSpPr>
            <p:nvPr/>
          </p:nvGrpSpPr>
          <p:grpSpPr bwMode="auto">
            <a:xfrm>
              <a:off x="4176" y="1200"/>
              <a:ext cx="960" cy="432"/>
              <a:chOff x="4080" y="960"/>
              <a:chExt cx="960" cy="432"/>
            </a:xfrm>
          </p:grpSpPr>
          <p:sp>
            <p:nvSpPr>
              <p:cNvPr id="7216" name="Line 70"/>
              <p:cNvSpPr>
                <a:spLocks noChangeShapeType="1"/>
              </p:cNvSpPr>
              <p:nvPr/>
            </p:nvSpPr>
            <p:spPr bwMode="auto">
              <a:xfrm flipV="1">
                <a:off x="4080" y="1200"/>
                <a:ext cx="960" cy="192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7183" name="Object 1086"/>
              <p:cNvGraphicFramePr>
                <a:graphicFrameLocks noChangeAspect="1"/>
              </p:cNvGraphicFramePr>
              <p:nvPr/>
            </p:nvGraphicFramePr>
            <p:xfrm>
              <a:off x="4368" y="960"/>
              <a:ext cx="432" cy="330"/>
            </p:xfrm>
            <a:graphic>
              <a:graphicData uri="http://schemas.openxmlformats.org/presentationml/2006/ole">
                <p:oleObj spid="_x0000_s7183" name="公式" r:id="rId9" imgW="215640" imgH="164880" progId="">
                  <p:embed/>
                </p:oleObj>
              </a:graphicData>
            </a:graphic>
          </p:graphicFrame>
        </p:grpSp>
        <p:grpSp>
          <p:nvGrpSpPr>
            <p:cNvPr id="7212" name="Group 72"/>
            <p:cNvGrpSpPr>
              <a:grpSpLocks/>
            </p:cNvGrpSpPr>
            <p:nvPr/>
          </p:nvGrpSpPr>
          <p:grpSpPr bwMode="auto">
            <a:xfrm>
              <a:off x="3216" y="864"/>
              <a:ext cx="2290" cy="2002"/>
              <a:chOff x="3120" y="638"/>
              <a:chExt cx="2290" cy="2002"/>
            </a:xfrm>
          </p:grpSpPr>
          <p:sp>
            <p:nvSpPr>
              <p:cNvPr id="7213" name="Line 73"/>
              <p:cNvSpPr>
                <a:spLocks noChangeShapeType="1"/>
              </p:cNvSpPr>
              <p:nvPr/>
            </p:nvSpPr>
            <p:spPr bwMode="auto">
              <a:xfrm flipV="1">
                <a:off x="3648" y="638"/>
                <a:ext cx="0" cy="1666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14" name="Line 74"/>
              <p:cNvSpPr>
                <a:spLocks noChangeShapeType="1"/>
              </p:cNvSpPr>
              <p:nvPr/>
            </p:nvSpPr>
            <p:spPr bwMode="auto">
              <a:xfrm flipV="1">
                <a:off x="3648" y="2304"/>
                <a:ext cx="1728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7215" name="Line 75"/>
              <p:cNvSpPr>
                <a:spLocks noChangeShapeType="1"/>
              </p:cNvSpPr>
              <p:nvPr/>
            </p:nvSpPr>
            <p:spPr bwMode="auto">
              <a:xfrm flipH="1">
                <a:off x="3216" y="2304"/>
                <a:ext cx="432" cy="336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7179" name="Object 1082"/>
              <p:cNvGraphicFramePr>
                <a:graphicFrameLocks noChangeAspect="1"/>
              </p:cNvGraphicFramePr>
              <p:nvPr/>
            </p:nvGraphicFramePr>
            <p:xfrm>
              <a:off x="5187" y="2352"/>
              <a:ext cx="223" cy="240"/>
            </p:xfrm>
            <a:graphic>
              <a:graphicData uri="http://schemas.openxmlformats.org/presentationml/2006/ole">
                <p:oleObj spid="_x0000_s7179" name="公式" r:id="rId10" imgW="177480" imgH="190440" progId="">
                  <p:embed/>
                </p:oleObj>
              </a:graphicData>
            </a:graphic>
          </p:graphicFrame>
          <p:graphicFrame>
            <p:nvGraphicFramePr>
              <p:cNvPr id="7180" name="Object 1083"/>
              <p:cNvGraphicFramePr>
                <a:graphicFrameLocks noChangeAspect="1"/>
              </p:cNvGraphicFramePr>
              <p:nvPr/>
            </p:nvGraphicFramePr>
            <p:xfrm>
              <a:off x="3383" y="672"/>
              <a:ext cx="229" cy="288"/>
            </p:xfrm>
            <a:graphic>
              <a:graphicData uri="http://schemas.openxmlformats.org/presentationml/2006/ole">
                <p:oleObj spid="_x0000_s7180" name="公式" r:id="rId11" imgW="190440" imgH="241200" progId="">
                  <p:embed/>
                </p:oleObj>
              </a:graphicData>
            </a:graphic>
          </p:graphicFrame>
          <p:graphicFrame>
            <p:nvGraphicFramePr>
              <p:cNvPr id="7181" name="Object 1084"/>
              <p:cNvGraphicFramePr>
                <a:graphicFrameLocks noChangeAspect="1"/>
              </p:cNvGraphicFramePr>
              <p:nvPr/>
            </p:nvGraphicFramePr>
            <p:xfrm>
              <a:off x="3423" y="2112"/>
              <a:ext cx="216" cy="254"/>
            </p:xfrm>
            <a:graphic>
              <a:graphicData uri="http://schemas.openxmlformats.org/presentationml/2006/ole">
                <p:oleObj spid="_x0000_s7181" name="Equation" r:id="rId12" imgW="152280" imgH="177480" progId="">
                  <p:embed/>
                </p:oleObj>
              </a:graphicData>
            </a:graphic>
          </p:graphicFrame>
          <p:graphicFrame>
            <p:nvGraphicFramePr>
              <p:cNvPr id="7182" name="Object 1085"/>
              <p:cNvGraphicFramePr>
                <a:graphicFrameLocks noChangeAspect="1"/>
              </p:cNvGraphicFramePr>
              <p:nvPr/>
            </p:nvGraphicFramePr>
            <p:xfrm>
              <a:off x="3120" y="2400"/>
              <a:ext cx="200" cy="200"/>
            </p:xfrm>
            <a:graphic>
              <a:graphicData uri="http://schemas.openxmlformats.org/presentationml/2006/ole">
                <p:oleObj spid="_x0000_s7182" name="Equation" r:id="rId13" imgW="164880" imgH="164880" progId="">
                  <p:embed/>
                </p:oleObj>
              </a:graphicData>
            </a:graphic>
          </p:graphicFrame>
        </p:grpSp>
      </p:grpSp>
      <p:grpSp>
        <p:nvGrpSpPr>
          <p:cNvPr id="7" name="Group 87"/>
          <p:cNvGrpSpPr>
            <a:grpSpLocks/>
          </p:cNvGrpSpPr>
          <p:nvPr/>
        </p:nvGrpSpPr>
        <p:grpSpPr bwMode="auto">
          <a:xfrm>
            <a:off x="6553200" y="1219200"/>
            <a:ext cx="1600200" cy="1524000"/>
            <a:chOff x="4128" y="672"/>
            <a:chExt cx="1008" cy="960"/>
          </a:xfrm>
        </p:grpSpPr>
        <p:graphicFrame>
          <p:nvGraphicFramePr>
            <p:cNvPr id="7177" name="Object 1080"/>
            <p:cNvGraphicFramePr>
              <a:graphicFrameLocks noChangeAspect="1"/>
            </p:cNvGraphicFramePr>
            <p:nvPr/>
          </p:nvGraphicFramePr>
          <p:xfrm>
            <a:off x="4128" y="672"/>
            <a:ext cx="432" cy="401"/>
          </p:xfrm>
          <a:graphic>
            <a:graphicData uri="http://schemas.openxmlformats.org/presentationml/2006/ole">
              <p:oleObj spid="_x0000_s7177" name="Equation" r:id="rId14" imgW="342720" imgH="317160" progId="">
                <p:embed/>
              </p:oleObj>
            </a:graphicData>
          </a:graphic>
        </p:graphicFrame>
        <p:sp>
          <p:nvSpPr>
            <p:cNvPr id="7203" name="Freeform 86"/>
            <p:cNvSpPr>
              <a:spLocks/>
            </p:cNvSpPr>
            <p:nvPr/>
          </p:nvSpPr>
          <p:spPr bwMode="auto">
            <a:xfrm>
              <a:off x="4176" y="856"/>
              <a:ext cx="960" cy="776"/>
            </a:xfrm>
            <a:custGeom>
              <a:avLst/>
              <a:gdLst>
                <a:gd name="T0" fmla="*/ 0 w 1024"/>
                <a:gd name="T1" fmla="*/ 776 h 776"/>
                <a:gd name="T2" fmla="*/ 183 w 1024"/>
                <a:gd name="T3" fmla="*/ 200 h 776"/>
                <a:gd name="T4" fmla="*/ 397 w 1024"/>
                <a:gd name="T5" fmla="*/ 8 h 776"/>
                <a:gd name="T6" fmla="*/ 611 w 1024"/>
                <a:gd name="T7" fmla="*/ 152 h 776"/>
                <a:gd name="T8" fmla="*/ 641 w 1024"/>
                <a:gd name="T9" fmla="*/ 584 h 7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4"/>
                <a:gd name="T16" fmla="*/ 0 h 776"/>
                <a:gd name="T17" fmla="*/ 1024 w 1024"/>
                <a:gd name="T18" fmla="*/ 776 h 7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4" h="776">
                  <a:moveTo>
                    <a:pt x="0" y="776"/>
                  </a:moveTo>
                  <a:cubicBezTo>
                    <a:pt x="92" y="552"/>
                    <a:pt x="184" y="328"/>
                    <a:pt x="288" y="200"/>
                  </a:cubicBezTo>
                  <a:cubicBezTo>
                    <a:pt x="392" y="72"/>
                    <a:pt x="512" y="16"/>
                    <a:pt x="624" y="8"/>
                  </a:cubicBezTo>
                  <a:cubicBezTo>
                    <a:pt x="736" y="0"/>
                    <a:pt x="896" y="56"/>
                    <a:pt x="960" y="152"/>
                  </a:cubicBezTo>
                  <a:cubicBezTo>
                    <a:pt x="1024" y="248"/>
                    <a:pt x="1000" y="512"/>
                    <a:pt x="1008" y="584"/>
                  </a:cubicBezTo>
                </a:path>
              </a:pathLst>
            </a:custGeom>
            <a:noFill/>
            <a:ln w="19050">
              <a:solidFill>
                <a:srgbClr val="00CC66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8" name="Group 96"/>
          <p:cNvGrpSpPr>
            <a:grpSpLocks/>
          </p:cNvGrpSpPr>
          <p:nvPr/>
        </p:nvGrpSpPr>
        <p:grpSpPr bwMode="auto">
          <a:xfrm>
            <a:off x="762000" y="4686300"/>
            <a:ext cx="4495800" cy="571500"/>
            <a:chOff x="576" y="2849"/>
            <a:chExt cx="2832" cy="360"/>
          </a:xfrm>
        </p:grpSpPr>
        <p:sp>
          <p:nvSpPr>
            <p:cNvPr id="7202" name="Text Box 40"/>
            <p:cNvSpPr txBox="1">
              <a:spLocks noChangeArrowheads="1"/>
            </p:cNvSpPr>
            <p:nvPr/>
          </p:nvSpPr>
          <p:spPr bwMode="auto">
            <a:xfrm>
              <a:off x="576" y="2880"/>
              <a:ext cx="283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zh-CN" altLang="en-US">
                  <a:solidFill>
                    <a:srgbClr val="333333"/>
                  </a:solidFill>
                </a:rPr>
                <a:t>（</a:t>
              </a:r>
              <a:r>
                <a:rPr kumimoji="1" lang="en-US" altLang="zh-CN">
                  <a:solidFill>
                    <a:srgbClr val="CC0000"/>
                  </a:solidFill>
                </a:rPr>
                <a:t>C</a:t>
              </a:r>
              <a:r>
                <a:rPr kumimoji="1" lang="zh-CN" altLang="en-US">
                  <a:solidFill>
                    <a:srgbClr val="333333"/>
                  </a:solidFill>
                </a:rPr>
                <a:t>）什么情况                ？</a:t>
              </a:r>
            </a:p>
          </p:txBody>
        </p:sp>
        <p:graphicFrame>
          <p:nvGraphicFramePr>
            <p:cNvPr id="7176" name="Object 1079"/>
            <p:cNvGraphicFramePr>
              <a:graphicFrameLocks noChangeAspect="1"/>
            </p:cNvGraphicFramePr>
            <p:nvPr/>
          </p:nvGraphicFramePr>
          <p:xfrm>
            <a:off x="2160" y="2849"/>
            <a:ext cx="912" cy="360"/>
          </p:xfrm>
          <a:graphic>
            <a:graphicData uri="http://schemas.openxmlformats.org/presentationml/2006/ole">
              <p:oleObj spid="_x0000_s7176" name="Equation" r:id="rId15" imgW="901440" imgH="355320" progId="">
                <p:embed/>
              </p:oleObj>
            </a:graphicData>
          </a:graphic>
        </p:graphicFrame>
      </p:grpSp>
      <p:grpSp>
        <p:nvGrpSpPr>
          <p:cNvPr id="9" name="Group 105"/>
          <p:cNvGrpSpPr>
            <a:grpSpLocks/>
          </p:cNvGrpSpPr>
          <p:nvPr/>
        </p:nvGrpSpPr>
        <p:grpSpPr bwMode="auto">
          <a:xfrm>
            <a:off x="304800" y="5360988"/>
            <a:ext cx="8763000" cy="582612"/>
            <a:chOff x="192" y="3377"/>
            <a:chExt cx="5520" cy="367"/>
          </a:xfrm>
        </p:grpSpPr>
        <p:sp>
          <p:nvSpPr>
            <p:cNvPr id="7201" name="Text Box 97"/>
            <p:cNvSpPr txBox="1">
              <a:spLocks noChangeArrowheads="1"/>
            </p:cNvSpPr>
            <p:nvPr/>
          </p:nvSpPr>
          <p:spPr bwMode="auto">
            <a:xfrm>
              <a:off x="192" y="3377"/>
              <a:ext cx="552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dirty="0"/>
                <a:t>不改变方向的直线运动</a:t>
              </a:r>
              <a:r>
                <a:rPr lang="en-US" altLang="zh-CN" dirty="0"/>
                <a:t>; </a:t>
              </a:r>
              <a:r>
                <a:rPr lang="zh-CN" altLang="en-US" dirty="0"/>
                <a:t>当                时                    </a:t>
              </a:r>
              <a:r>
                <a:rPr lang="en-US" altLang="zh-CN" dirty="0"/>
                <a:t>.</a:t>
              </a:r>
            </a:p>
          </p:txBody>
        </p:sp>
        <p:graphicFrame>
          <p:nvGraphicFramePr>
            <p:cNvPr id="7174" name="Object 1077"/>
            <p:cNvGraphicFramePr>
              <a:graphicFrameLocks noChangeAspect="1"/>
            </p:cNvGraphicFramePr>
            <p:nvPr/>
          </p:nvGraphicFramePr>
          <p:xfrm>
            <a:off x="2928" y="3425"/>
            <a:ext cx="768" cy="243"/>
          </p:xfrm>
          <a:graphic>
            <a:graphicData uri="http://schemas.openxmlformats.org/presentationml/2006/ole">
              <p:oleObj spid="_x0000_s7174" name="Equation" r:id="rId16" imgW="761760" imgH="241200" progId="">
                <p:embed/>
              </p:oleObj>
            </a:graphicData>
          </a:graphic>
        </p:graphicFrame>
        <p:graphicFrame>
          <p:nvGraphicFramePr>
            <p:cNvPr id="7175" name="Object 1078"/>
            <p:cNvGraphicFramePr>
              <a:graphicFrameLocks noChangeAspect="1"/>
            </p:cNvGraphicFramePr>
            <p:nvPr/>
          </p:nvGraphicFramePr>
          <p:xfrm>
            <a:off x="4032" y="3386"/>
            <a:ext cx="1008" cy="358"/>
          </p:xfrm>
          <a:graphic>
            <a:graphicData uri="http://schemas.openxmlformats.org/presentationml/2006/ole">
              <p:oleObj spid="_x0000_s7175" name="Equation" r:id="rId17" imgW="901440" imgH="355320" progId="">
                <p:embed/>
              </p:oleObj>
            </a:graphicData>
          </a:graphic>
        </p:graphicFrame>
      </p:grpSp>
      <p:grpSp>
        <p:nvGrpSpPr>
          <p:cNvPr id="7195" name="Group 102"/>
          <p:cNvGrpSpPr>
            <a:grpSpLocks/>
          </p:cNvGrpSpPr>
          <p:nvPr/>
        </p:nvGrpSpPr>
        <p:grpSpPr bwMode="auto">
          <a:xfrm>
            <a:off x="381000" y="609600"/>
            <a:ext cx="1600200" cy="838200"/>
            <a:chOff x="240" y="480"/>
            <a:chExt cx="1008" cy="528"/>
          </a:xfrm>
        </p:grpSpPr>
        <p:sp>
          <p:nvSpPr>
            <p:cNvPr id="108647" name="AutoShape 103"/>
            <p:cNvSpPr>
              <a:spLocks noChangeArrowheads="1"/>
            </p:cNvSpPr>
            <p:nvPr/>
          </p:nvSpPr>
          <p:spPr bwMode="auto">
            <a:xfrm>
              <a:off x="240" y="480"/>
              <a:ext cx="816" cy="528"/>
            </a:xfrm>
            <a:prstGeom prst="horizontalScrol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3500000" algn="ctr" rotWithShape="0">
                <a:srgbClr val="0099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7200" name="Text Box 104"/>
            <p:cNvSpPr txBox="1">
              <a:spLocks noChangeArrowheads="1"/>
            </p:cNvSpPr>
            <p:nvPr/>
          </p:nvSpPr>
          <p:spPr bwMode="auto">
            <a:xfrm>
              <a:off x="336" y="528"/>
              <a:ext cx="91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zh-CN" altLang="en-US" sz="3200">
                  <a:solidFill>
                    <a:srgbClr val="CC0000"/>
                  </a:solidFill>
                </a:rPr>
                <a:t>讨论</a:t>
              </a:r>
            </a:p>
          </p:txBody>
        </p:sp>
      </p:grpSp>
      <p:grpSp>
        <p:nvGrpSpPr>
          <p:cNvPr id="11" name="Group 107"/>
          <p:cNvGrpSpPr>
            <a:grpSpLocks/>
          </p:cNvGrpSpPr>
          <p:nvPr/>
        </p:nvGrpSpPr>
        <p:grpSpPr bwMode="auto">
          <a:xfrm>
            <a:off x="228600" y="1295400"/>
            <a:ext cx="4800600" cy="1630363"/>
            <a:chOff x="144" y="816"/>
            <a:chExt cx="3024" cy="1027"/>
          </a:xfrm>
        </p:grpSpPr>
        <p:sp>
          <p:nvSpPr>
            <p:cNvPr id="7197" name="Text Box 48"/>
            <p:cNvSpPr txBox="1">
              <a:spLocks noChangeArrowheads="1"/>
            </p:cNvSpPr>
            <p:nvPr/>
          </p:nvSpPr>
          <p:spPr bwMode="auto">
            <a:xfrm>
              <a:off x="144" y="816"/>
              <a:ext cx="2928" cy="1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kumimoji="1" lang="en-US" altLang="zh-CN">
                  <a:solidFill>
                    <a:srgbClr val="333333"/>
                  </a:solidFill>
                </a:rPr>
                <a:t>      </a:t>
              </a:r>
              <a:r>
                <a:rPr kumimoji="1" lang="zh-CN" altLang="en-US">
                  <a:solidFill>
                    <a:srgbClr val="333333"/>
                  </a:solidFill>
                </a:rPr>
                <a:t>（</a:t>
              </a:r>
              <a:r>
                <a:rPr kumimoji="1" lang="en-US" altLang="zh-CN">
                  <a:solidFill>
                    <a:srgbClr val="CC0000"/>
                  </a:solidFill>
                </a:rPr>
                <a:t>A</a:t>
              </a:r>
              <a:r>
                <a:rPr kumimoji="1" lang="zh-CN" altLang="en-US">
                  <a:solidFill>
                    <a:srgbClr val="333333"/>
                  </a:solidFill>
                </a:rPr>
                <a:t>）</a:t>
              </a:r>
              <a:r>
                <a:rPr kumimoji="1" lang="en-US" altLang="zh-CN" b="0" i="1">
                  <a:solidFill>
                    <a:srgbClr val="333333"/>
                  </a:solidFill>
                </a:rPr>
                <a:t>P</a:t>
              </a:r>
              <a:r>
                <a:rPr kumimoji="1" lang="en-US" altLang="zh-CN" b="0" baseline="-25000">
                  <a:solidFill>
                    <a:srgbClr val="333333"/>
                  </a:solidFill>
                </a:rPr>
                <a:t>1</a:t>
              </a:r>
              <a:r>
                <a:rPr kumimoji="1" lang="en-US" altLang="zh-CN" b="0" i="1">
                  <a:solidFill>
                    <a:srgbClr val="333333"/>
                  </a:solidFill>
                </a:rPr>
                <a:t>P</a:t>
              </a:r>
              <a:r>
                <a:rPr kumimoji="1" lang="en-US" altLang="zh-CN" b="0" baseline="-25000">
                  <a:solidFill>
                    <a:srgbClr val="333333"/>
                  </a:solidFill>
                </a:rPr>
                <a:t>2</a:t>
              </a:r>
              <a:r>
                <a:rPr kumimoji="1" lang="en-US" altLang="zh-CN">
                  <a:solidFill>
                    <a:srgbClr val="3333FF"/>
                  </a:solidFill>
                </a:rPr>
                <a:t> </a:t>
              </a:r>
              <a:r>
                <a:rPr kumimoji="1" lang="zh-CN" altLang="en-US"/>
                <a:t>两点间的路程     是</a:t>
              </a:r>
              <a:r>
                <a:rPr kumimoji="1" lang="zh-CN" altLang="en-US">
                  <a:solidFill>
                    <a:srgbClr val="333333"/>
                  </a:solidFill>
                </a:rPr>
                <a:t>不唯一的</a:t>
              </a:r>
              <a:r>
                <a:rPr kumimoji="1" lang="en-US" altLang="zh-CN">
                  <a:solidFill>
                    <a:srgbClr val="333333"/>
                  </a:solidFill>
                </a:rPr>
                <a:t>,  </a:t>
              </a:r>
              <a:r>
                <a:rPr kumimoji="1" lang="zh-CN" altLang="en-US">
                  <a:solidFill>
                    <a:srgbClr val="333333"/>
                  </a:solidFill>
                </a:rPr>
                <a:t>可以是     或        而位移       是唯一的</a:t>
              </a:r>
              <a:r>
                <a:rPr kumimoji="1" lang="en-US" altLang="zh-CN">
                  <a:solidFill>
                    <a:srgbClr val="333333"/>
                  </a:solidFill>
                </a:rPr>
                <a:t>.</a:t>
              </a:r>
            </a:p>
          </p:txBody>
        </p:sp>
        <p:sp>
          <p:nvSpPr>
            <p:cNvPr id="7198" name="Rectangle 43"/>
            <p:cNvSpPr>
              <a:spLocks noChangeArrowheads="1"/>
            </p:cNvSpPr>
            <p:nvPr/>
          </p:nvSpPr>
          <p:spPr bwMode="auto">
            <a:xfrm>
              <a:off x="576" y="1104"/>
              <a:ext cx="2592" cy="384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7171" name="Object 1074"/>
            <p:cNvGraphicFramePr>
              <a:graphicFrameLocks noChangeAspect="1"/>
            </p:cNvGraphicFramePr>
            <p:nvPr/>
          </p:nvGraphicFramePr>
          <p:xfrm>
            <a:off x="864" y="1536"/>
            <a:ext cx="428" cy="256"/>
          </p:xfrm>
          <a:graphic>
            <a:graphicData uri="http://schemas.openxmlformats.org/presentationml/2006/ole">
              <p:oleObj spid="_x0000_s7171" name="公式" r:id="rId18" imgW="545760" imgH="368280" progId="">
                <p:embed/>
              </p:oleObj>
            </a:graphicData>
          </a:graphic>
        </p:graphicFrame>
        <p:graphicFrame>
          <p:nvGraphicFramePr>
            <p:cNvPr id="7172" name="Object 1075"/>
            <p:cNvGraphicFramePr>
              <a:graphicFrameLocks noChangeAspect="1"/>
            </p:cNvGraphicFramePr>
            <p:nvPr/>
          </p:nvGraphicFramePr>
          <p:xfrm>
            <a:off x="2160" y="1152"/>
            <a:ext cx="384" cy="336"/>
          </p:xfrm>
          <a:graphic>
            <a:graphicData uri="http://schemas.openxmlformats.org/presentationml/2006/ole">
              <p:oleObj spid="_x0000_s7172" name="公式" r:id="rId19" imgW="203040" imgH="177480" progId="">
                <p:embed/>
              </p:oleObj>
            </a:graphicData>
          </a:graphic>
        </p:graphicFrame>
        <p:graphicFrame>
          <p:nvGraphicFramePr>
            <p:cNvPr id="7173" name="Object 1076"/>
            <p:cNvGraphicFramePr>
              <a:graphicFrameLocks noChangeAspect="1"/>
            </p:cNvGraphicFramePr>
            <p:nvPr/>
          </p:nvGraphicFramePr>
          <p:xfrm>
            <a:off x="2736" y="1104"/>
            <a:ext cx="372" cy="344"/>
          </p:xfrm>
          <a:graphic>
            <a:graphicData uri="http://schemas.openxmlformats.org/presentationml/2006/ole">
              <p:oleObj spid="_x0000_s7173" name="Equation" r:id="rId20" imgW="342720" imgH="317160" progId="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8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4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8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79" grpId="0" autoUpdateAnimBg="0"/>
      <p:bldP spid="108594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0" name="Text Box 3"/>
          <p:cNvSpPr txBox="1">
            <a:spLocks noChangeArrowheads="1"/>
          </p:cNvSpPr>
          <p:nvPr/>
        </p:nvSpPr>
        <p:spPr bwMode="auto">
          <a:xfrm>
            <a:off x="304800" y="609600"/>
            <a:ext cx="2362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>
                <a:solidFill>
                  <a:srgbClr val="CC0000"/>
                </a:solidFill>
                <a:latin typeface="宋体" pitchFamily="2" charset="-122"/>
              </a:rPr>
              <a:t>3</a:t>
            </a:r>
            <a:r>
              <a:rPr kumimoji="1" lang="zh-CN" altLang="en-US">
                <a:solidFill>
                  <a:srgbClr val="CC0000"/>
                </a:solidFill>
                <a:latin typeface="宋体" pitchFamily="2" charset="-122"/>
              </a:rPr>
              <a:t>  速度</a:t>
            </a:r>
            <a:r>
              <a:rPr kumimoji="1" lang="zh-CN" altLang="en-US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endParaRPr kumimoji="1" lang="zh-CN" altLang="en-US" sz="2000" b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09578" name="Rectangle 10"/>
          <p:cNvSpPr>
            <a:spLocks noChangeArrowheads="1"/>
          </p:cNvSpPr>
          <p:nvPr/>
        </p:nvSpPr>
        <p:spPr bwMode="auto">
          <a:xfrm>
            <a:off x="1143000" y="1143000"/>
            <a:ext cx="3200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>
                <a:solidFill>
                  <a:srgbClr val="CC0000"/>
                </a:solidFill>
              </a:rPr>
              <a:t>a</a:t>
            </a:r>
            <a:r>
              <a:rPr kumimoji="1" lang="en-US" altLang="zh-CN">
                <a:solidFill>
                  <a:srgbClr val="333333"/>
                </a:solidFill>
              </a:rPr>
              <a:t>   </a:t>
            </a:r>
            <a:r>
              <a:rPr kumimoji="1" lang="zh-CN" altLang="en-US">
                <a:solidFill>
                  <a:srgbClr val="333333"/>
                </a:solidFill>
              </a:rPr>
              <a:t>平均速度</a:t>
            </a:r>
          </a:p>
        </p:txBody>
      </p:sp>
      <p:graphicFrame>
        <p:nvGraphicFramePr>
          <p:cNvPr id="109589" name="Object 21"/>
          <p:cNvGraphicFramePr>
            <a:graphicFrameLocks noChangeAspect="1"/>
          </p:cNvGraphicFramePr>
          <p:nvPr/>
        </p:nvGraphicFramePr>
        <p:xfrm>
          <a:off x="990600" y="2743200"/>
          <a:ext cx="3810000" cy="690563"/>
        </p:xfrm>
        <a:graphic>
          <a:graphicData uri="http://schemas.openxmlformats.org/presentationml/2006/ole">
            <p:oleObj spid="_x0000_s8194" name="公式" r:id="rId4" imgW="863280" imgH="152280" progId="">
              <p:embed/>
            </p:oleObj>
          </a:graphicData>
        </a:graphic>
      </p:graphicFrame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381000" y="1676400"/>
            <a:ext cx="4724400" cy="1012825"/>
            <a:chOff x="240" y="1053"/>
            <a:chExt cx="2976" cy="638"/>
          </a:xfrm>
        </p:grpSpPr>
        <p:sp>
          <p:nvSpPr>
            <p:cNvPr id="8233" name="Text Box 20"/>
            <p:cNvSpPr txBox="1">
              <a:spLocks noChangeArrowheads="1"/>
            </p:cNvSpPr>
            <p:nvPr/>
          </p:nvSpPr>
          <p:spPr bwMode="auto">
            <a:xfrm>
              <a:off x="240" y="1095"/>
              <a:ext cx="2976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zh-CN">
                  <a:solidFill>
                    <a:srgbClr val="333333"/>
                  </a:solidFill>
                </a:rPr>
                <a:t>        </a:t>
              </a:r>
              <a:r>
                <a:rPr kumimoji="1" lang="zh-CN" altLang="en-US">
                  <a:solidFill>
                    <a:srgbClr val="333333"/>
                  </a:solidFill>
                </a:rPr>
                <a:t>在</a:t>
              </a:r>
              <a:r>
                <a:rPr kumimoji="1" lang="zh-CN" altLang="en-US">
                  <a:solidFill>
                    <a:schemeClr val="tx1"/>
                  </a:solidFill>
                </a:rPr>
                <a:t>      </a:t>
              </a:r>
              <a:r>
                <a:rPr kumimoji="1" lang="zh-CN" altLang="en-US">
                  <a:solidFill>
                    <a:srgbClr val="333333"/>
                  </a:solidFill>
                </a:rPr>
                <a:t>时间内</a:t>
              </a:r>
              <a:r>
                <a:rPr kumimoji="1" lang="en-US" altLang="zh-CN">
                  <a:solidFill>
                    <a:srgbClr val="333333"/>
                  </a:solidFill>
                </a:rPr>
                <a:t>,  </a:t>
              </a:r>
              <a:r>
                <a:rPr kumimoji="1" lang="zh-CN" altLang="en-US">
                  <a:solidFill>
                    <a:srgbClr val="333333"/>
                  </a:solidFill>
                </a:rPr>
                <a:t>质点从点</a:t>
              </a:r>
            </a:p>
            <a:p>
              <a:r>
                <a:rPr kumimoji="1" lang="en-US" altLang="zh-CN" i="1">
                  <a:solidFill>
                    <a:srgbClr val="333333"/>
                  </a:solidFill>
                </a:rPr>
                <a:t>A </a:t>
              </a:r>
              <a:r>
                <a:rPr kumimoji="1" lang="zh-CN" altLang="en-US">
                  <a:solidFill>
                    <a:srgbClr val="333333"/>
                  </a:solidFill>
                </a:rPr>
                <a:t>运动到点</a:t>
              </a:r>
              <a:r>
                <a:rPr kumimoji="1" lang="zh-CN" altLang="en-US" i="1">
                  <a:solidFill>
                    <a:srgbClr val="333333"/>
                  </a:solidFill>
                </a:rPr>
                <a:t> </a:t>
              </a:r>
              <a:r>
                <a:rPr kumimoji="1" lang="en-US" altLang="zh-CN" i="1">
                  <a:solidFill>
                    <a:srgbClr val="333333"/>
                  </a:solidFill>
                </a:rPr>
                <a:t>B</a:t>
              </a:r>
              <a:r>
                <a:rPr kumimoji="1" lang="en-US" altLang="zh-CN">
                  <a:solidFill>
                    <a:srgbClr val="333333"/>
                  </a:solidFill>
                </a:rPr>
                <a:t>,  </a:t>
              </a:r>
              <a:r>
                <a:rPr kumimoji="1" lang="zh-CN" altLang="en-US">
                  <a:solidFill>
                    <a:srgbClr val="333333"/>
                  </a:solidFill>
                </a:rPr>
                <a:t>其位移为</a:t>
              </a:r>
            </a:p>
          </p:txBody>
        </p:sp>
        <p:graphicFrame>
          <p:nvGraphicFramePr>
            <p:cNvPr id="8209" name="Object 24"/>
            <p:cNvGraphicFramePr>
              <a:graphicFrameLocks noChangeAspect="1"/>
            </p:cNvGraphicFramePr>
            <p:nvPr/>
          </p:nvGraphicFramePr>
          <p:xfrm>
            <a:off x="912" y="1053"/>
            <a:ext cx="432" cy="373"/>
          </p:xfrm>
          <a:graphic>
            <a:graphicData uri="http://schemas.openxmlformats.org/presentationml/2006/ole">
              <p:oleObj spid="_x0000_s8209" name="Equation" r:id="rId5" imgW="190440" imgH="177480" progId="">
                <p:embed/>
              </p:oleObj>
            </a:graphicData>
          </a:graphic>
        </p:graphicFrame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457200" y="3360738"/>
            <a:ext cx="4505325" cy="533400"/>
            <a:chOff x="378" y="1781"/>
            <a:chExt cx="2838" cy="336"/>
          </a:xfrm>
        </p:grpSpPr>
        <p:graphicFrame>
          <p:nvGraphicFramePr>
            <p:cNvPr id="8208" name="Object 26"/>
            <p:cNvGraphicFramePr>
              <a:graphicFrameLocks noChangeAspect="1"/>
            </p:cNvGraphicFramePr>
            <p:nvPr/>
          </p:nvGraphicFramePr>
          <p:xfrm>
            <a:off x="378" y="1781"/>
            <a:ext cx="390" cy="331"/>
          </p:xfrm>
          <a:graphic>
            <a:graphicData uri="http://schemas.openxmlformats.org/presentationml/2006/ole">
              <p:oleObj spid="_x0000_s8208" name="Equation" r:id="rId6" imgW="190440" imgH="177480" progId="">
                <p:embed/>
              </p:oleObj>
            </a:graphicData>
          </a:graphic>
        </p:graphicFrame>
        <p:sp>
          <p:nvSpPr>
            <p:cNvPr id="8232" name="Text Box 27"/>
            <p:cNvSpPr txBox="1">
              <a:spLocks noChangeArrowheads="1"/>
            </p:cNvSpPr>
            <p:nvPr/>
          </p:nvSpPr>
          <p:spPr bwMode="auto">
            <a:xfrm>
              <a:off x="682" y="1790"/>
              <a:ext cx="253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>
                  <a:solidFill>
                    <a:srgbClr val="333333"/>
                  </a:solidFill>
                </a:rPr>
                <a:t>时间内</a:t>
              </a:r>
              <a:r>
                <a:rPr kumimoji="1" lang="en-US" altLang="zh-CN">
                  <a:solidFill>
                    <a:srgbClr val="333333"/>
                  </a:solidFill>
                </a:rPr>
                <a:t>,  </a:t>
              </a:r>
              <a:r>
                <a:rPr kumimoji="1" lang="zh-CN" altLang="en-US">
                  <a:solidFill>
                    <a:srgbClr val="333333"/>
                  </a:solidFill>
                </a:rPr>
                <a:t>质点的平均速度</a:t>
              </a:r>
            </a:p>
          </p:txBody>
        </p:sp>
      </p:grpSp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4343400" y="4800600"/>
            <a:ext cx="4510088" cy="685800"/>
            <a:chOff x="384" y="3168"/>
            <a:chExt cx="2841" cy="432"/>
          </a:xfrm>
        </p:grpSpPr>
        <p:sp>
          <p:nvSpPr>
            <p:cNvPr id="8231" name="Text Box 31"/>
            <p:cNvSpPr txBox="1">
              <a:spLocks noChangeArrowheads="1"/>
            </p:cNvSpPr>
            <p:nvPr/>
          </p:nvSpPr>
          <p:spPr bwMode="auto">
            <a:xfrm>
              <a:off x="384" y="3264"/>
              <a:ext cx="284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solidFill>
                    <a:srgbClr val="333333"/>
                  </a:solidFill>
                </a:rPr>
                <a:t>平均速度      与</a:t>
              </a:r>
              <a:r>
                <a:rPr kumimoji="1" lang="zh-CN" altLang="en-US" sz="2400">
                  <a:solidFill>
                    <a:srgbClr val="333333"/>
                  </a:solidFill>
                </a:rPr>
                <a:t>         </a:t>
              </a:r>
              <a:r>
                <a:rPr kumimoji="1" lang="zh-CN" altLang="en-US">
                  <a:solidFill>
                    <a:srgbClr val="333333"/>
                  </a:solidFill>
                </a:rPr>
                <a:t>同方向</a:t>
              </a:r>
              <a:r>
                <a:rPr kumimoji="1" lang="en-US" altLang="zh-CN" sz="2400">
                  <a:solidFill>
                    <a:srgbClr val="333333"/>
                  </a:solidFill>
                </a:rPr>
                <a:t>.</a:t>
              </a:r>
            </a:p>
          </p:txBody>
        </p:sp>
        <p:graphicFrame>
          <p:nvGraphicFramePr>
            <p:cNvPr id="8206" name="Object 30"/>
            <p:cNvGraphicFramePr>
              <a:graphicFrameLocks noChangeAspect="1"/>
            </p:cNvGraphicFramePr>
            <p:nvPr/>
          </p:nvGraphicFramePr>
          <p:xfrm>
            <a:off x="1931" y="3262"/>
            <a:ext cx="421" cy="268"/>
          </p:xfrm>
          <a:graphic>
            <a:graphicData uri="http://schemas.openxmlformats.org/presentationml/2006/ole">
              <p:oleObj spid="_x0000_s8206" name="公式" r:id="rId7" imgW="330120" imgH="228600" progId="">
                <p:embed/>
              </p:oleObj>
            </a:graphicData>
          </a:graphic>
        </p:graphicFrame>
        <p:graphicFrame>
          <p:nvGraphicFramePr>
            <p:cNvPr id="8207" name="Object 32"/>
            <p:cNvGraphicFramePr>
              <a:graphicFrameLocks noChangeAspect="1"/>
            </p:cNvGraphicFramePr>
            <p:nvPr/>
          </p:nvGraphicFramePr>
          <p:xfrm>
            <a:off x="1383" y="3168"/>
            <a:ext cx="297" cy="432"/>
          </p:xfrm>
          <a:graphic>
            <a:graphicData uri="http://schemas.openxmlformats.org/presentationml/2006/ole">
              <p:oleObj spid="_x0000_s8207" name="Equation" r:id="rId8" imgW="139680" imgH="203040" progId="">
                <p:embed/>
              </p:oleObj>
            </a:graphicData>
          </a:graphic>
        </p:graphicFrame>
      </p:grpSp>
      <p:graphicFrame>
        <p:nvGraphicFramePr>
          <p:cNvPr id="109608" name="Object 40"/>
          <p:cNvGraphicFramePr>
            <a:graphicFrameLocks noChangeAspect="1"/>
          </p:cNvGraphicFramePr>
          <p:nvPr/>
        </p:nvGraphicFramePr>
        <p:xfrm>
          <a:off x="914400" y="3810000"/>
          <a:ext cx="3652838" cy="1036638"/>
        </p:xfrm>
        <a:graphic>
          <a:graphicData uri="http://schemas.openxmlformats.org/presentationml/2006/ole">
            <p:oleObj spid="_x0000_s8195" name="Equation" r:id="rId9" imgW="2552400" imgH="723600" progId="">
              <p:embed/>
            </p:oleObj>
          </a:graphicData>
        </a:graphic>
      </p:graphicFrame>
      <p:grpSp>
        <p:nvGrpSpPr>
          <p:cNvPr id="5" name="Group 57"/>
          <p:cNvGrpSpPr>
            <a:grpSpLocks/>
          </p:cNvGrpSpPr>
          <p:nvPr/>
        </p:nvGrpSpPr>
        <p:grpSpPr bwMode="auto">
          <a:xfrm>
            <a:off x="457200" y="5562600"/>
            <a:ext cx="6477000" cy="1082675"/>
            <a:chOff x="288" y="3504"/>
            <a:chExt cx="4080" cy="682"/>
          </a:xfrm>
        </p:grpSpPr>
        <p:sp>
          <p:nvSpPr>
            <p:cNvPr id="8230" name="Rectangle 43"/>
            <p:cNvSpPr>
              <a:spLocks noChangeArrowheads="1"/>
            </p:cNvSpPr>
            <p:nvPr/>
          </p:nvSpPr>
          <p:spPr bwMode="auto">
            <a:xfrm>
              <a:off x="288" y="3696"/>
              <a:ext cx="147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>
                  <a:solidFill>
                    <a:srgbClr val="333333"/>
                  </a:solidFill>
                </a:rPr>
                <a:t>平均速度大小</a:t>
              </a:r>
            </a:p>
          </p:txBody>
        </p:sp>
        <p:graphicFrame>
          <p:nvGraphicFramePr>
            <p:cNvPr id="8205" name="Object 44"/>
            <p:cNvGraphicFramePr>
              <a:graphicFrameLocks noChangeAspect="1"/>
            </p:cNvGraphicFramePr>
            <p:nvPr/>
          </p:nvGraphicFramePr>
          <p:xfrm>
            <a:off x="2064" y="3504"/>
            <a:ext cx="2304" cy="682"/>
          </p:xfrm>
          <a:graphic>
            <a:graphicData uri="http://schemas.openxmlformats.org/presentationml/2006/ole">
              <p:oleObj spid="_x0000_s8205" name="Equation" r:id="rId10" imgW="2120760" imgH="660240" progId="">
                <p:embed/>
              </p:oleObj>
            </a:graphicData>
          </a:graphic>
        </p:graphicFrame>
      </p:grpSp>
      <p:grpSp>
        <p:nvGrpSpPr>
          <p:cNvPr id="6" name="Group 49"/>
          <p:cNvGrpSpPr>
            <a:grpSpLocks/>
          </p:cNvGrpSpPr>
          <p:nvPr/>
        </p:nvGrpSpPr>
        <p:grpSpPr bwMode="auto">
          <a:xfrm>
            <a:off x="457200" y="4889500"/>
            <a:ext cx="3581400" cy="749300"/>
            <a:chOff x="288" y="3120"/>
            <a:chExt cx="2256" cy="472"/>
          </a:xfrm>
        </p:grpSpPr>
        <p:graphicFrame>
          <p:nvGraphicFramePr>
            <p:cNvPr id="8204" name="Object 47"/>
            <p:cNvGraphicFramePr>
              <a:graphicFrameLocks noChangeAspect="1"/>
            </p:cNvGraphicFramePr>
            <p:nvPr/>
          </p:nvGraphicFramePr>
          <p:xfrm>
            <a:off x="720" y="3120"/>
            <a:ext cx="1824" cy="472"/>
          </p:xfrm>
          <a:graphic>
            <a:graphicData uri="http://schemas.openxmlformats.org/presentationml/2006/ole">
              <p:oleObj spid="_x0000_s8204" name="Equation" r:id="rId11" imgW="1422360" imgH="368280" progId="">
                <p:embed/>
              </p:oleObj>
            </a:graphicData>
          </a:graphic>
        </p:graphicFrame>
        <p:sp>
          <p:nvSpPr>
            <p:cNvPr id="8229" name="Text Box 48"/>
            <p:cNvSpPr txBox="1">
              <a:spLocks noChangeArrowheads="1"/>
            </p:cNvSpPr>
            <p:nvPr/>
          </p:nvSpPr>
          <p:spPr bwMode="auto">
            <a:xfrm>
              <a:off x="288" y="3168"/>
              <a:ext cx="48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/>
                <a:t>或</a:t>
              </a:r>
            </a:p>
          </p:txBody>
        </p:sp>
      </p:grpSp>
      <p:grpSp>
        <p:nvGrpSpPr>
          <p:cNvPr id="8217" name="Group 56"/>
          <p:cNvGrpSpPr>
            <a:grpSpLocks/>
          </p:cNvGrpSpPr>
          <p:nvPr/>
        </p:nvGrpSpPr>
        <p:grpSpPr bwMode="auto">
          <a:xfrm>
            <a:off x="5257800" y="1295400"/>
            <a:ext cx="3429000" cy="3276600"/>
            <a:chOff x="3312" y="816"/>
            <a:chExt cx="2160" cy="2064"/>
          </a:xfrm>
        </p:grpSpPr>
        <p:grpSp>
          <p:nvGrpSpPr>
            <p:cNvPr id="8218" name="Group 46"/>
            <p:cNvGrpSpPr>
              <a:grpSpLocks/>
            </p:cNvGrpSpPr>
            <p:nvPr/>
          </p:nvGrpSpPr>
          <p:grpSpPr bwMode="auto">
            <a:xfrm>
              <a:off x="3312" y="816"/>
              <a:ext cx="2160" cy="2064"/>
              <a:chOff x="3312" y="576"/>
              <a:chExt cx="2160" cy="2064"/>
            </a:xfrm>
          </p:grpSpPr>
          <p:sp>
            <p:nvSpPr>
              <p:cNvPr id="8219" name="Rectangle 2"/>
              <p:cNvSpPr>
                <a:spLocks noChangeArrowheads="1"/>
              </p:cNvSpPr>
              <p:nvPr/>
            </p:nvSpPr>
            <p:spPr bwMode="auto">
              <a:xfrm>
                <a:off x="3312" y="576"/>
                <a:ext cx="2160" cy="206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220" name="Freeform 5"/>
              <p:cNvSpPr>
                <a:spLocks/>
              </p:cNvSpPr>
              <p:nvPr/>
            </p:nvSpPr>
            <p:spPr bwMode="auto">
              <a:xfrm>
                <a:off x="3710" y="933"/>
                <a:ext cx="1301" cy="1467"/>
              </a:xfrm>
              <a:custGeom>
                <a:avLst/>
                <a:gdLst>
                  <a:gd name="T0" fmla="*/ 0 w 1301"/>
                  <a:gd name="T1" fmla="*/ 164 h 1467"/>
                  <a:gd name="T2" fmla="*/ 397 w 1301"/>
                  <a:gd name="T3" fmla="*/ 48 h 1467"/>
                  <a:gd name="T4" fmla="*/ 871 w 1301"/>
                  <a:gd name="T5" fmla="*/ 49 h 1467"/>
                  <a:gd name="T6" fmla="*/ 1261 w 1301"/>
                  <a:gd name="T7" fmla="*/ 342 h 1467"/>
                  <a:gd name="T8" fmla="*/ 1111 w 1301"/>
                  <a:gd name="T9" fmla="*/ 973 h 1467"/>
                  <a:gd name="T10" fmla="*/ 898 w 1301"/>
                  <a:gd name="T11" fmla="*/ 1467 h 14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01"/>
                  <a:gd name="T19" fmla="*/ 0 h 1467"/>
                  <a:gd name="T20" fmla="*/ 1301 w 1301"/>
                  <a:gd name="T21" fmla="*/ 1467 h 146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01" h="1467">
                    <a:moveTo>
                      <a:pt x="0" y="164"/>
                    </a:moveTo>
                    <a:cubicBezTo>
                      <a:pt x="66" y="145"/>
                      <a:pt x="252" y="67"/>
                      <a:pt x="397" y="48"/>
                    </a:cubicBezTo>
                    <a:cubicBezTo>
                      <a:pt x="542" y="29"/>
                      <a:pt x="727" y="0"/>
                      <a:pt x="871" y="49"/>
                    </a:cubicBezTo>
                    <a:cubicBezTo>
                      <a:pt x="1015" y="98"/>
                      <a:pt x="1221" y="188"/>
                      <a:pt x="1261" y="342"/>
                    </a:cubicBezTo>
                    <a:cubicBezTo>
                      <a:pt x="1301" y="496"/>
                      <a:pt x="1171" y="786"/>
                      <a:pt x="1111" y="973"/>
                    </a:cubicBezTo>
                    <a:cubicBezTo>
                      <a:pt x="1051" y="1160"/>
                      <a:pt x="943" y="1364"/>
                      <a:pt x="898" y="1467"/>
                    </a:cubicBez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8221" name="Line 7"/>
              <p:cNvSpPr>
                <a:spLocks noChangeShapeType="1"/>
              </p:cNvSpPr>
              <p:nvPr/>
            </p:nvSpPr>
            <p:spPr bwMode="auto">
              <a:xfrm>
                <a:off x="4560" y="960"/>
                <a:ext cx="288" cy="816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 type="triangle" w="sm" len="lg"/>
                <a:tailEnd type="non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8198" name="Object 8"/>
              <p:cNvGraphicFramePr>
                <a:graphicFrameLocks noChangeAspect="1"/>
              </p:cNvGraphicFramePr>
              <p:nvPr/>
            </p:nvGraphicFramePr>
            <p:xfrm>
              <a:off x="4608" y="1152"/>
              <a:ext cx="480" cy="361"/>
            </p:xfrm>
            <a:graphic>
              <a:graphicData uri="http://schemas.openxmlformats.org/presentationml/2006/ole">
                <p:oleObj spid="_x0000_s8198" name="公式" r:id="rId12" imgW="164880" imgH="126720" progId="">
                  <p:embed/>
                </p:oleObj>
              </a:graphicData>
            </a:graphic>
          </p:graphicFrame>
          <p:sp>
            <p:nvSpPr>
              <p:cNvPr id="8222" name="Line 12"/>
              <p:cNvSpPr>
                <a:spLocks noChangeShapeType="1"/>
              </p:cNvSpPr>
              <p:nvPr/>
            </p:nvSpPr>
            <p:spPr bwMode="auto">
              <a:xfrm flipV="1">
                <a:off x="3600" y="1776"/>
                <a:ext cx="1248" cy="720"/>
              </a:xfrm>
              <a:prstGeom prst="line">
                <a:avLst/>
              </a:prstGeom>
              <a:noFill/>
              <a:ln w="38100">
                <a:solidFill>
                  <a:srgbClr val="D60093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8199" name="Object 13"/>
              <p:cNvGraphicFramePr>
                <a:graphicFrameLocks noChangeAspect="1"/>
              </p:cNvGraphicFramePr>
              <p:nvPr/>
            </p:nvGraphicFramePr>
            <p:xfrm>
              <a:off x="3600" y="1104"/>
              <a:ext cx="816" cy="355"/>
            </p:xfrm>
            <a:graphic>
              <a:graphicData uri="http://schemas.openxmlformats.org/presentationml/2006/ole">
                <p:oleObj spid="_x0000_s8199" name="公式" r:id="rId13" imgW="393480" imgH="152280" progId="">
                  <p:embed/>
                </p:oleObj>
              </a:graphicData>
            </a:graphic>
          </p:graphicFrame>
          <p:sp>
            <p:nvSpPr>
              <p:cNvPr id="8223" name="Text Box 14"/>
              <p:cNvSpPr txBox="1">
                <a:spLocks noChangeArrowheads="1"/>
              </p:cNvSpPr>
              <p:nvPr/>
            </p:nvSpPr>
            <p:spPr bwMode="auto">
              <a:xfrm>
                <a:off x="4560" y="672"/>
                <a:ext cx="288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i="1">
                    <a:solidFill>
                      <a:srgbClr val="333333"/>
                    </a:solidFill>
                  </a:rPr>
                  <a:t>B</a:t>
                </a:r>
              </a:p>
            </p:txBody>
          </p:sp>
          <p:sp>
            <p:nvSpPr>
              <p:cNvPr id="8224" name="Line 16"/>
              <p:cNvSpPr>
                <a:spLocks noChangeShapeType="1"/>
              </p:cNvSpPr>
              <p:nvPr/>
            </p:nvSpPr>
            <p:spPr bwMode="auto">
              <a:xfrm flipV="1">
                <a:off x="3600" y="960"/>
                <a:ext cx="960" cy="1536"/>
              </a:xfrm>
              <a:prstGeom prst="line">
                <a:avLst/>
              </a:prstGeom>
              <a:noFill/>
              <a:ln w="38100">
                <a:solidFill>
                  <a:srgbClr val="009900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8200" name="Object 17"/>
              <p:cNvGraphicFramePr>
                <a:graphicFrameLocks noChangeAspect="1"/>
              </p:cNvGraphicFramePr>
              <p:nvPr/>
            </p:nvGraphicFramePr>
            <p:xfrm>
              <a:off x="4272" y="2016"/>
              <a:ext cx="432" cy="388"/>
            </p:xfrm>
            <a:graphic>
              <a:graphicData uri="http://schemas.openxmlformats.org/presentationml/2006/ole">
                <p:oleObj spid="_x0000_s8200" name="公式" r:id="rId14" imgW="203040" imgH="152280" progId="">
                  <p:embed/>
                </p:oleObj>
              </a:graphicData>
            </a:graphic>
          </p:graphicFrame>
          <p:sp>
            <p:nvSpPr>
              <p:cNvPr id="8225" name="Text Box 18"/>
              <p:cNvSpPr txBox="1">
                <a:spLocks noChangeArrowheads="1"/>
              </p:cNvSpPr>
              <p:nvPr/>
            </p:nvSpPr>
            <p:spPr bwMode="auto">
              <a:xfrm>
                <a:off x="4896" y="1632"/>
                <a:ext cx="240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i="1">
                    <a:solidFill>
                      <a:srgbClr val="333333"/>
                    </a:solidFill>
                  </a:rPr>
                  <a:t>A</a:t>
                </a:r>
              </a:p>
            </p:txBody>
          </p:sp>
          <p:grpSp>
            <p:nvGrpSpPr>
              <p:cNvPr id="8226" name="Group 33"/>
              <p:cNvGrpSpPr>
                <a:grpSpLocks/>
              </p:cNvGrpSpPr>
              <p:nvPr/>
            </p:nvGrpSpPr>
            <p:grpSpPr bwMode="auto">
              <a:xfrm>
                <a:off x="3360" y="864"/>
                <a:ext cx="2083" cy="1758"/>
                <a:chOff x="2943" y="1122"/>
                <a:chExt cx="2083" cy="1758"/>
              </a:xfrm>
            </p:grpSpPr>
            <p:sp>
              <p:nvSpPr>
                <p:cNvPr id="8227" name="Line 34"/>
                <p:cNvSpPr>
                  <a:spLocks noChangeShapeType="1"/>
                </p:cNvSpPr>
                <p:nvPr/>
              </p:nvSpPr>
              <p:spPr bwMode="auto">
                <a:xfrm flipH="1" flipV="1">
                  <a:off x="3183" y="1122"/>
                  <a:ext cx="0" cy="1632"/>
                </a:xfrm>
                <a:prstGeom prst="line">
                  <a:avLst/>
                </a:prstGeom>
                <a:noFill/>
                <a:ln w="12700">
                  <a:solidFill>
                    <a:srgbClr val="1C1C1C"/>
                  </a:solidFill>
                  <a:round/>
                  <a:headEnd/>
                  <a:tailEnd type="triangle" w="sm" len="lg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228" name="Line 35"/>
                <p:cNvSpPr>
                  <a:spLocks noChangeShapeType="1"/>
                </p:cNvSpPr>
                <p:nvPr/>
              </p:nvSpPr>
              <p:spPr bwMode="auto">
                <a:xfrm>
                  <a:off x="3183" y="2754"/>
                  <a:ext cx="1617" cy="1"/>
                </a:xfrm>
                <a:prstGeom prst="line">
                  <a:avLst/>
                </a:prstGeom>
                <a:noFill/>
                <a:ln w="12700">
                  <a:solidFill>
                    <a:srgbClr val="1C1C1C"/>
                  </a:solidFill>
                  <a:round/>
                  <a:headEnd/>
                  <a:tailEnd type="triangle" w="sm" len="lg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8201" name="Object 36"/>
                <p:cNvGraphicFramePr>
                  <a:graphicFrameLocks noChangeAspect="1"/>
                </p:cNvGraphicFramePr>
                <p:nvPr/>
              </p:nvGraphicFramePr>
              <p:xfrm>
                <a:off x="4848" y="2640"/>
                <a:ext cx="178" cy="192"/>
              </p:xfrm>
              <a:graphic>
                <a:graphicData uri="http://schemas.openxmlformats.org/presentationml/2006/ole">
                  <p:oleObj spid="_x0000_s8201" name="公式" r:id="rId15" imgW="177480" imgH="190440" progId="">
                    <p:embed/>
                  </p:oleObj>
                </a:graphicData>
              </a:graphic>
            </p:graphicFrame>
            <p:graphicFrame>
              <p:nvGraphicFramePr>
                <p:cNvPr id="8202" name="Object 37"/>
                <p:cNvGraphicFramePr>
                  <a:graphicFrameLocks noChangeAspect="1"/>
                </p:cNvGraphicFramePr>
                <p:nvPr/>
              </p:nvGraphicFramePr>
              <p:xfrm>
                <a:off x="2943" y="1122"/>
                <a:ext cx="239" cy="240"/>
              </p:xfrm>
              <a:graphic>
                <a:graphicData uri="http://schemas.openxmlformats.org/presentationml/2006/ole">
                  <p:oleObj spid="_x0000_s8202" name="公式" r:id="rId16" imgW="190440" imgH="241200" progId="">
                    <p:embed/>
                  </p:oleObj>
                </a:graphicData>
              </a:graphic>
            </p:graphicFrame>
            <p:graphicFrame>
              <p:nvGraphicFramePr>
                <p:cNvPr id="8203" name="Object 38"/>
                <p:cNvGraphicFramePr>
                  <a:graphicFrameLocks noChangeAspect="1"/>
                </p:cNvGraphicFramePr>
                <p:nvPr/>
              </p:nvGraphicFramePr>
              <p:xfrm>
                <a:off x="2987" y="2658"/>
                <a:ext cx="201" cy="222"/>
              </p:xfrm>
              <a:graphic>
                <a:graphicData uri="http://schemas.openxmlformats.org/presentationml/2006/ole">
                  <p:oleObj spid="_x0000_s8203" name="Equation" r:id="rId17" imgW="126720" imgH="139680" progId="">
                    <p:embed/>
                  </p:oleObj>
                </a:graphicData>
              </a:graphic>
            </p:graphicFrame>
          </p:grpSp>
        </p:grpSp>
        <p:graphicFrame>
          <p:nvGraphicFramePr>
            <p:cNvPr id="8197" name="Object 51"/>
            <p:cNvGraphicFramePr>
              <a:graphicFrameLocks noChangeAspect="1"/>
            </p:cNvGraphicFramePr>
            <p:nvPr/>
          </p:nvGraphicFramePr>
          <p:xfrm>
            <a:off x="4896" y="1152"/>
            <a:ext cx="336" cy="266"/>
          </p:xfrm>
          <a:graphic>
            <a:graphicData uri="http://schemas.openxmlformats.org/presentationml/2006/ole">
              <p:oleObj spid="_x0000_s8197" name="Equation" r:id="rId18" imgW="304560" imgH="241200" progId="">
                <p:embed/>
              </p:oleObj>
            </a:graphicData>
          </a:graphic>
        </p:graphicFrame>
      </p:grpSp>
      <p:graphicFrame>
        <p:nvGraphicFramePr>
          <p:cNvPr id="8196" name="Object 54"/>
          <p:cNvGraphicFramePr>
            <a:graphicFrameLocks noChangeAspect="1"/>
          </p:cNvGraphicFramePr>
          <p:nvPr/>
        </p:nvGraphicFramePr>
        <p:xfrm>
          <a:off x="4495800" y="3270250"/>
          <a:ext cx="152400" cy="317500"/>
        </p:xfrm>
        <a:graphic>
          <a:graphicData uri="http://schemas.openxmlformats.org/presentationml/2006/ole">
            <p:oleObj spid="_x0000_s8196" name="Equation" r:id="rId19" imgW="152280" imgH="3171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9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9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8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" name="Rectangle 12"/>
          <p:cNvSpPr>
            <a:spLocks noChangeArrowheads="1"/>
          </p:cNvSpPr>
          <p:nvPr/>
        </p:nvSpPr>
        <p:spPr bwMode="auto">
          <a:xfrm>
            <a:off x="1143000" y="609600"/>
            <a:ext cx="2097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 altLang="zh-CN">
                <a:solidFill>
                  <a:srgbClr val="CC0000"/>
                </a:solidFill>
              </a:rPr>
              <a:t>b </a:t>
            </a:r>
            <a:r>
              <a:rPr kumimoji="1" lang="en-US" altLang="zh-CN">
                <a:solidFill>
                  <a:srgbClr val="333333"/>
                </a:solidFill>
              </a:rPr>
              <a:t>  </a:t>
            </a:r>
            <a:r>
              <a:rPr kumimoji="1" lang="zh-CN" altLang="en-US">
                <a:solidFill>
                  <a:srgbClr val="333333"/>
                </a:solidFill>
              </a:rPr>
              <a:t>瞬时速度</a:t>
            </a:r>
          </a:p>
        </p:txBody>
      </p:sp>
      <p:sp>
        <p:nvSpPr>
          <p:cNvPr id="113697" name="Text Box 33"/>
          <p:cNvSpPr txBox="1">
            <a:spLocks noChangeArrowheads="1"/>
          </p:cNvSpPr>
          <p:nvPr/>
        </p:nvSpPr>
        <p:spPr bwMode="auto">
          <a:xfrm>
            <a:off x="304800" y="5607050"/>
            <a:ext cx="8610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>
                <a:solidFill>
                  <a:schemeClr val="tx1"/>
                </a:solidFill>
              </a:rPr>
              <a:t>        </a:t>
            </a:r>
            <a:r>
              <a:rPr kumimoji="1" lang="zh-CN" altLang="en-US"/>
              <a:t>当质点做曲线运动时</a:t>
            </a:r>
            <a:r>
              <a:rPr kumimoji="1" lang="en-US" altLang="zh-CN"/>
              <a:t>,  </a:t>
            </a:r>
            <a:r>
              <a:rPr kumimoji="1" lang="zh-CN" altLang="en-US"/>
              <a:t>质点在某一点的速度方向就是沿该点曲线的切线方向</a:t>
            </a:r>
            <a:r>
              <a:rPr kumimoji="1" lang="en-US" altLang="zh-CN"/>
              <a:t>.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81000" y="914400"/>
            <a:ext cx="8534400" cy="1174750"/>
            <a:chOff x="48" y="576"/>
            <a:chExt cx="5376" cy="740"/>
          </a:xfrm>
        </p:grpSpPr>
        <p:sp>
          <p:nvSpPr>
            <p:cNvPr id="9231" name="Text Box 3"/>
            <p:cNvSpPr txBox="1">
              <a:spLocks noChangeArrowheads="1"/>
            </p:cNvSpPr>
            <p:nvPr/>
          </p:nvSpPr>
          <p:spPr bwMode="auto">
            <a:xfrm>
              <a:off x="48" y="720"/>
              <a:ext cx="5376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zh-CN">
                  <a:solidFill>
                    <a:schemeClr val="tx1"/>
                  </a:solidFill>
                </a:rPr>
                <a:t>        </a:t>
              </a:r>
              <a:r>
                <a:rPr kumimoji="1" lang="zh-CN" altLang="en-US">
                  <a:solidFill>
                    <a:srgbClr val="333333"/>
                  </a:solidFill>
                </a:rPr>
                <a:t>当                时平均速度的极限值叫做瞬时速度</a:t>
              </a:r>
              <a:r>
                <a:rPr kumimoji="1" lang="en-US" altLang="zh-CN">
                  <a:solidFill>
                    <a:srgbClr val="333333"/>
                  </a:solidFill>
                </a:rPr>
                <a:t>,  </a:t>
              </a:r>
            </a:p>
            <a:p>
              <a:r>
                <a:rPr kumimoji="1" lang="zh-CN" altLang="en-US">
                  <a:solidFill>
                    <a:srgbClr val="333333"/>
                  </a:solidFill>
                </a:rPr>
                <a:t>简称速度</a:t>
              </a:r>
            </a:p>
          </p:txBody>
        </p:sp>
        <p:graphicFrame>
          <p:nvGraphicFramePr>
            <p:cNvPr id="9224" name="Object 14"/>
            <p:cNvGraphicFramePr>
              <a:graphicFrameLocks noChangeAspect="1"/>
            </p:cNvGraphicFramePr>
            <p:nvPr/>
          </p:nvGraphicFramePr>
          <p:xfrm>
            <a:off x="1271" y="576"/>
            <a:ext cx="241" cy="460"/>
          </p:xfrm>
          <a:graphic>
            <a:graphicData uri="http://schemas.openxmlformats.org/presentationml/2006/ole">
              <p:oleObj spid="_x0000_s9224" name="公式" r:id="rId4" imgW="114120" imgH="215640" progId="">
                <p:embed/>
              </p:oleObj>
            </a:graphicData>
          </a:graphic>
        </p:graphicFrame>
        <p:graphicFrame>
          <p:nvGraphicFramePr>
            <p:cNvPr id="9225" name="Object 15"/>
            <p:cNvGraphicFramePr>
              <a:graphicFrameLocks noChangeAspect="1"/>
            </p:cNvGraphicFramePr>
            <p:nvPr/>
          </p:nvGraphicFramePr>
          <p:xfrm>
            <a:off x="768" y="720"/>
            <a:ext cx="912" cy="325"/>
          </p:xfrm>
          <a:graphic>
            <a:graphicData uri="http://schemas.openxmlformats.org/presentationml/2006/ole">
              <p:oleObj spid="_x0000_s9225" name="公式" r:id="rId5" imgW="495000" imgH="177480" progId="">
                <p:embed/>
              </p:oleObj>
            </a:graphicData>
          </a:graphic>
        </p:graphicFrame>
      </p:grpSp>
      <p:graphicFrame>
        <p:nvGraphicFramePr>
          <p:cNvPr id="113699" name="Object 35"/>
          <p:cNvGraphicFramePr>
            <a:graphicFrameLocks noChangeAspect="1"/>
          </p:cNvGraphicFramePr>
          <p:nvPr/>
        </p:nvGraphicFramePr>
        <p:xfrm>
          <a:off x="685800" y="3048000"/>
          <a:ext cx="3886200" cy="960438"/>
        </p:xfrm>
        <a:graphic>
          <a:graphicData uri="http://schemas.openxmlformats.org/presentationml/2006/ole">
            <p:oleObj spid="_x0000_s9218" name="Equation" r:id="rId6" imgW="2514600" imgH="609480" progId="">
              <p:embed/>
            </p:oleObj>
          </a:graphicData>
        </a:graphic>
      </p:graphicFrame>
      <p:graphicFrame>
        <p:nvGraphicFramePr>
          <p:cNvPr id="113700" name="Object 36"/>
          <p:cNvGraphicFramePr>
            <a:graphicFrameLocks noChangeAspect="1"/>
          </p:cNvGraphicFramePr>
          <p:nvPr/>
        </p:nvGraphicFramePr>
        <p:xfrm>
          <a:off x="1143000" y="1981200"/>
          <a:ext cx="2819400" cy="987425"/>
        </p:xfrm>
        <a:graphic>
          <a:graphicData uri="http://schemas.openxmlformats.org/presentationml/2006/ole">
            <p:oleObj spid="_x0000_s9219" name="Equation" r:id="rId7" imgW="1739880" imgH="609480" progId="">
              <p:embed/>
            </p:oleObj>
          </a:graphicData>
        </a:graphic>
      </p:graphicFrame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381000" y="4075113"/>
            <a:ext cx="4191000" cy="1563687"/>
            <a:chOff x="240" y="2567"/>
            <a:chExt cx="2640" cy="985"/>
          </a:xfrm>
        </p:grpSpPr>
        <p:graphicFrame>
          <p:nvGraphicFramePr>
            <p:cNvPr id="9221" name="Object 32"/>
            <p:cNvGraphicFramePr>
              <a:graphicFrameLocks noChangeAspect="1"/>
            </p:cNvGraphicFramePr>
            <p:nvPr/>
          </p:nvGraphicFramePr>
          <p:xfrm>
            <a:off x="1872" y="2567"/>
            <a:ext cx="1008" cy="389"/>
          </p:xfrm>
          <a:graphic>
            <a:graphicData uri="http://schemas.openxmlformats.org/presentationml/2006/ole">
              <p:oleObj spid="_x0000_s9221" name="公式" r:id="rId8" imgW="838080" imgH="355320" progId="">
                <p:embed/>
              </p:oleObj>
            </a:graphicData>
          </a:graphic>
        </p:graphicFrame>
        <p:sp>
          <p:nvSpPr>
            <p:cNvPr id="9230" name="Text Box 37"/>
            <p:cNvSpPr txBox="1">
              <a:spLocks noChangeArrowheads="1"/>
            </p:cNvSpPr>
            <p:nvPr/>
          </p:nvSpPr>
          <p:spPr bwMode="auto">
            <a:xfrm>
              <a:off x="240" y="2615"/>
              <a:ext cx="244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/>
                <a:t>当                 时</a:t>
              </a:r>
              <a:r>
                <a:rPr lang="en-US" altLang="zh-CN"/>
                <a:t>,</a:t>
              </a:r>
            </a:p>
          </p:txBody>
        </p:sp>
        <p:graphicFrame>
          <p:nvGraphicFramePr>
            <p:cNvPr id="9222" name="Object 38"/>
            <p:cNvGraphicFramePr>
              <a:graphicFrameLocks noChangeAspect="1"/>
            </p:cNvGraphicFramePr>
            <p:nvPr/>
          </p:nvGraphicFramePr>
          <p:xfrm>
            <a:off x="576" y="2629"/>
            <a:ext cx="864" cy="274"/>
          </p:xfrm>
          <a:graphic>
            <a:graphicData uri="http://schemas.openxmlformats.org/presentationml/2006/ole">
              <p:oleObj spid="_x0000_s9222" name="Equation" r:id="rId9" imgW="761760" imgH="241200" progId="">
                <p:embed/>
              </p:oleObj>
            </a:graphicData>
          </a:graphic>
        </p:graphicFrame>
        <p:graphicFrame>
          <p:nvGraphicFramePr>
            <p:cNvPr id="9223" name="Object 43"/>
            <p:cNvGraphicFramePr>
              <a:graphicFrameLocks noChangeAspect="1"/>
            </p:cNvGraphicFramePr>
            <p:nvPr/>
          </p:nvGraphicFramePr>
          <p:xfrm>
            <a:off x="1063" y="2903"/>
            <a:ext cx="1041" cy="649"/>
          </p:xfrm>
          <a:graphic>
            <a:graphicData uri="http://schemas.openxmlformats.org/presentationml/2006/ole">
              <p:oleObj spid="_x0000_s9223" name="Equation" r:id="rId10" imgW="888840" imgH="609480" progId="">
                <p:embed/>
              </p:oleObj>
            </a:graphicData>
          </a:graphic>
        </p:graphicFrame>
      </p:grpSp>
    </p:spTree>
    <p:controls>
      <p:control spid="9220" name="ShockwaveFlash1" r:id="rId2" imgW="3657143" imgH="3580952"/>
    </p:controls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3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3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3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9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6" name="Group 47"/>
          <p:cNvGrpSpPr>
            <a:grpSpLocks/>
          </p:cNvGrpSpPr>
          <p:nvPr/>
        </p:nvGrpSpPr>
        <p:grpSpPr bwMode="auto">
          <a:xfrm>
            <a:off x="5715000" y="1219200"/>
            <a:ext cx="2895600" cy="2590800"/>
            <a:chOff x="3600" y="624"/>
            <a:chExt cx="1824" cy="1632"/>
          </a:xfrm>
        </p:grpSpPr>
        <p:sp>
          <p:nvSpPr>
            <p:cNvPr id="10266" name="Rectangle 13"/>
            <p:cNvSpPr>
              <a:spLocks noChangeArrowheads="1"/>
            </p:cNvSpPr>
            <p:nvPr/>
          </p:nvSpPr>
          <p:spPr bwMode="auto">
            <a:xfrm>
              <a:off x="3600" y="624"/>
              <a:ext cx="1824" cy="16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67" name="Freeform 14"/>
            <p:cNvSpPr>
              <a:spLocks/>
            </p:cNvSpPr>
            <p:nvPr/>
          </p:nvSpPr>
          <p:spPr bwMode="auto">
            <a:xfrm>
              <a:off x="3689" y="1521"/>
              <a:ext cx="1618" cy="447"/>
            </a:xfrm>
            <a:custGeom>
              <a:avLst/>
              <a:gdLst>
                <a:gd name="T0" fmla="*/ 0 w 1618"/>
                <a:gd name="T1" fmla="*/ 375 h 447"/>
                <a:gd name="T2" fmla="*/ 233 w 1618"/>
                <a:gd name="T3" fmla="*/ 276 h 447"/>
                <a:gd name="T4" fmla="*/ 542 w 1618"/>
                <a:gd name="T5" fmla="*/ 63 h 447"/>
                <a:gd name="T6" fmla="*/ 871 w 1618"/>
                <a:gd name="T7" fmla="*/ 29 h 447"/>
                <a:gd name="T8" fmla="*/ 1193 w 1618"/>
                <a:gd name="T9" fmla="*/ 238 h 447"/>
                <a:gd name="T10" fmla="*/ 1420 w 1618"/>
                <a:gd name="T11" fmla="*/ 430 h 447"/>
                <a:gd name="T12" fmla="*/ 1618 w 1618"/>
                <a:gd name="T13" fmla="*/ 341 h 4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18"/>
                <a:gd name="T22" fmla="*/ 0 h 447"/>
                <a:gd name="T23" fmla="*/ 1618 w 1618"/>
                <a:gd name="T24" fmla="*/ 447 h 44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18" h="447">
                  <a:moveTo>
                    <a:pt x="0" y="375"/>
                  </a:moveTo>
                  <a:cubicBezTo>
                    <a:pt x="39" y="359"/>
                    <a:pt x="143" y="328"/>
                    <a:pt x="233" y="276"/>
                  </a:cubicBezTo>
                  <a:cubicBezTo>
                    <a:pt x="323" y="224"/>
                    <a:pt x="436" y="104"/>
                    <a:pt x="542" y="63"/>
                  </a:cubicBezTo>
                  <a:cubicBezTo>
                    <a:pt x="648" y="22"/>
                    <a:pt x="763" y="0"/>
                    <a:pt x="871" y="29"/>
                  </a:cubicBezTo>
                  <a:cubicBezTo>
                    <a:pt x="979" y="58"/>
                    <a:pt x="1101" y="171"/>
                    <a:pt x="1193" y="238"/>
                  </a:cubicBezTo>
                  <a:cubicBezTo>
                    <a:pt x="1285" y="305"/>
                    <a:pt x="1349" y="413"/>
                    <a:pt x="1420" y="430"/>
                  </a:cubicBezTo>
                  <a:cubicBezTo>
                    <a:pt x="1491" y="447"/>
                    <a:pt x="1577" y="360"/>
                    <a:pt x="1618" y="341"/>
                  </a:cubicBez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68" name="Line 15"/>
            <p:cNvSpPr>
              <a:spLocks noChangeShapeType="1"/>
            </p:cNvSpPr>
            <p:nvPr/>
          </p:nvSpPr>
          <p:spPr bwMode="auto">
            <a:xfrm flipH="1">
              <a:off x="4128" y="1152"/>
              <a:ext cx="768" cy="48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triangle" w="sm" len="lg"/>
              <a:tailEnd type="non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69" name="Line 24"/>
            <p:cNvSpPr>
              <a:spLocks noChangeShapeType="1"/>
            </p:cNvSpPr>
            <p:nvPr/>
          </p:nvSpPr>
          <p:spPr bwMode="auto">
            <a:xfrm flipH="1" flipV="1">
              <a:off x="3851" y="816"/>
              <a:ext cx="0" cy="1290"/>
            </a:xfrm>
            <a:prstGeom prst="line">
              <a:avLst/>
            </a:prstGeom>
            <a:noFill/>
            <a:ln w="12700">
              <a:solidFill>
                <a:srgbClr val="1C1C1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70" name="Line 25"/>
            <p:cNvSpPr>
              <a:spLocks noChangeShapeType="1"/>
            </p:cNvSpPr>
            <p:nvPr/>
          </p:nvSpPr>
          <p:spPr bwMode="auto">
            <a:xfrm>
              <a:off x="3851" y="2106"/>
              <a:ext cx="1365" cy="1"/>
            </a:xfrm>
            <a:prstGeom prst="line">
              <a:avLst/>
            </a:prstGeom>
            <a:noFill/>
            <a:ln w="12700">
              <a:solidFill>
                <a:srgbClr val="1C1C1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5210" y="1968"/>
            <a:ext cx="197" cy="200"/>
          </p:xfrm>
          <a:graphic>
            <a:graphicData uri="http://schemas.openxmlformats.org/presentationml/2006/ole">
              <p:oleObj spid="_x0000_s10252" name="公式" r:id="rId3" imgW="177480" imgH="190440" progId="">
                <p:embed/>
              </p:oleObj>
            </a:graphicData>
          </a:graphic>
        </p:graphicFrame>
        <p:graphicFrame>
          <p:nvGraphicFramePr>
            <p:cNvPr id="10253" name="Object 13"/>
            <p:cNvGraphicFramePr>
              <a:graphicFrameLocks noChangeAspect="1"/>
            </p:cNvGraphicFramePr>
            <p:nvPr/>
          </p:nvGraphicFramePr>
          <p:xfrm>
            <a:off x="3600" y="771"/>
            <a:ext cx="250" cy="235"/>
          </p:xfrm>
          <a:graphic>
            <a:graphicData uri="http://schemas.openxmlformats.org/presentationml/2006/ole">
              <p:oleObj spid="_x0000_s10253" name="公式" r:id="rId4" imgW="190440" imgH="241200" progId="">
                <p:embed/>
              </p:oleObj>
            </a:graphicData>
          </a:graphic>
        </p:graphicFrame>
        <p:graphicFrame>
          <p:nvGraphicFramePr>
            <p:cNvPr id="10254" name="Object 14"/>
            <p:cNvGraphicFramePr>
              <a:graphicFrameLocks noChangeAspect="1"/>
            </p:cNvGraphicFramePr>
            <p:nvPr/>
          </p:nvGraphicFramePr>
          <p:xfrm>
            <a:off x="3637" y="2030"/>
            <a:ext cx="218" cy="226"/>
          </p:xfrm>
          <a:graphic>
            <a:graphicData uri="http://schemas.openxmlformats.org/presentationml/2006/ole">
              <p:oleObj spid="_x0000_s10254" name="Equation" r:id="rId5" imgW="126720" imgH="139680" progId="">
                <p:embed/>
              </p:oleObj>
            </a:graphicData>
          </a:graphic>
        </p:graphicFrame>
        <p:graphicFrame>
          <p:nvGraphicFramePr>
            <p:cNvPr id="10255" name="Object 15"/>
            <p:cNvGraphicFramePr>
              <a:graphicFrameLocks noChangeAspect="1"/>
            </p:cNvGraphicFramePr>
            <p:nvPr/>
          </p:nvGraphicFramePr>
          <p:xfrm>
            <a:off x="4900" y="864"/>
            <a:ext cx="208" cy="298"/>
          </p:xfrm>
          <a:graphic>
            <a:graphicData uri="http://schemas.openxmlformats.org/presentationml/2006/ole">
              <p:oleObj spid="_x0000_s10255" name="Equation" r:id="rId6" imgW="177480" imgH="228600" progId="">
                <p:embed/>
              </p:oleObj>
            </a:graphicData>
          </a:graphic>
        </p:graphicFrame>
      </p:grpSp>
      <p:graphicFrame>
        <p:nvGraphicFramePr>
          <p:cNvPr id="164866" name="Object 2"/>
          <p:cNvGraphicFramePr>
            <a:graphicFrameLocks noChangeAspect="1"/>
          </p:cNvGraphicFramePr>
          <p:nvPr/>
        </p:nvGraphicFramePr>
        <p:xfrm>
          <a:off x="685800" y="5294313"/>
          <a:ext cx="5156200" cy="1182687"/>
        </p:xfrm>
        <a:graphic>
          <a:graphicData uri="http://schemas.openxmlformats.org/presentationml/2006/ole">
            <p:oleObj spid="_x0000_s10242" name="Equation" r:id="rId7" imgW="1955520" imgH="444240" progId="">
              <p:embed/>
            </p:oleObj>
          </a:graphicData>
        </a:graphic>
      </p:graphicFrame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381000" y="4456113"/>
            <a:ext cx="6553200" cy="622300"/>
            <a:chOff x="192" y="1680"/>
            <a:chExt cx="4128" cy="392"/>
          </a:xfrm>
        </p:grpSpPr>
        <p:sp>
          <p:nvSpPr>
            <p:cNvPr id="10265" name="Text Box 7"/>
            <p:cNvSpPr txBox="1">
              <a:spLocks noChangeArrowheads="1"/>
            </p:cNvSpPr>
            <p:nvPr/>
          </p:nvSpPr>
          <p:spPr bwMode="auto">
            <a:xfrm>
              <a:off x="192" y="1728"/>
              <a:ext cx="412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zh-CN" altLang="en-US"/>
                <a:t>瞬时速率：速度     的大小称为速率</a:t>
              </a:r>
            </a:p>
          </p:txBody>
        </p:sp>
        <p:graphicFrame>
          <p:nvGraphicFramePr>
            <p:cNvPr id="10251" name="Object 11"/>
            <p:cNvGraphicFramePr>
              <a:graphicFrameLocks noChangeAspect="1"/>
            </p:cNvGraphicFramePr>
            <p:nvPr/>
          </p:nvGraphicFramePr>
          <p:xfrm>
            <a:off x="1833" y="1680"/>
            <a:ext cx="279" cy="392"/>
          </p:xfrm>
          <a:graphic>
            <a:graphicData uri="http://schemas.openxmlformats.org/presentationml/2006/ole">
              <p:oleObj spid="_x0000_s10251" name="Equation" r:id="rId8" imgW="126720" imgH="177480" progId="">
                <p:embed/>
              </p:oleObj>
            </a:graphicData>
          </a:graphic>
        </p:graphicFrame>
      </p:grpSp>
      <p:grpSp>
        <p:nvGrpSpPr>
          <p:cNvPr id="4" name="Group 46"/>
          <p:cNvGrpSpPr>
            <a:grpSpLocks/>
          </p:cNvGrpSpPr>
          <p:nvPr/>
        </p:nvGrpSpPr>
        <p:grpSpPr bwMode="auto">
          <a:xfrm>
            <a:off x="6494463" y="1447800"/>
            <a:ext cx="1735137" cy="1674813"/>
            <a:chOff x="4080" y="768"/>
            <a:chExt cx="1093" cy="1055"/>
          </a:xfrm>
        </p:grpSpPr>
        <p:sp>
          <p:nvSpPr>
            <p:cNvPr id="10261" name="Line 17"/>
            <p:cNvSpPr>
              <a:spLocks noChangeShapeType="1"/>
            </p:cNvSpPr>
            <p:nvPr/>
          </p:nvSpPr>
          <p:spPr bwMode="auto">
            <a:xfrm>
              <a:off x="4128" y="1625"/>
              <a:ext cx="768" cy="7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62" name="Line 20"/>
            <p:cNvSpPr>
              <a:spLocks noChangeShapeType="1"/>
            </p:cNvSpPr>
            <p:nvPr/>
          </p:nvSpPr>
          <p:spPr bwMode="auto">
            <a:xfrm flipV="1">
              <a:off x="4128" y="1138"/>
              <a:ext cx="0" cy="494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4080" y="768"/>
            <a:ext cx="290" cy="427"/>
          </p:xfrm>
          <a:graphic>
            <a:graphicData uri="http://schemas.openxmlformats.org/presentationml/2006/ole">
              <p:oleObj spid="_x0000_s10249" name="Equation" r:id="rId9" imgW="279360" imgH="368280" progId="">
                <p:embed/>
              </p:oleObj>
            </a:graphicData>
          </a:graphic>
        </p:graphicFrame>
        <p:sp>
          <p:nvSpPr>
            <p:cNvPr id="10263" name="Line 29"/>
            <p:cNvSpPr>
              <a:spLocks noChangeShapeType="1"/>
            </p:cNvSpPr>
            <p:nvPr/>
          </p:nvSpPr>
          <p:spPr bwMode="auto">
            <a:xfrm>
              <a:off x="4896" y="1152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264" name="Line 30"/>
            <p:cNvSpPr>
              <a:spLocks noChangeShapeType="1"/>
            </p:cNvSpPr>
            <p:nvPr/>
          </p:nvSpPr>
          <p:spPr bwMode="auto">
            <a:xfrm flipH="1">
              <a:off x="4128" y="1152"/>
              <a:ext cx="7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4896" y="1440"/>
            <a:ext cx="277" cy="383"/>
          </p:xfrm>
          <a:graphic>
            <a:graphicData uri="http://schemas.openxmlformats.org/presentationml/2006/ole">
              <p:oleObj spid="_x0000_s10250" name="Equation" r:id="rId10" imgW="266400" imgH="330120" progId="">
                <p:embed/>
              </p:oleObj>
            </a:graphicData>
          </a:graphic>
        </p:graphicFrame>
      </p:grpSp>
      <p:graphicFrame>
        <p:nvGraphicFramePr>
          <p:cNvPr id="164867" name="Object 3"/>
          <p:cNvGraphicFramePr>
            <a:graphicFrameLocks noChangeAspect="1"/>
          </p:cNvGraphicFramePr>
          <p:nvPr/>
        </p:nvGraphicFramePr>
        <p:xfrm>
          <a:off x="1524000" y="1905000"/>
          <a:ext cx="2743200" cy="712788"/>
        </p:xfrm>
        <a:graphic>
          <a:graphicData uri="http://schemas.openxmlformats.org/presentationml/2006/ole">
            <p:oleObj spid="_x0000_s10243" name="Equation" r:id="rId11" imgW="1650960" imgH="419040" progId="">
              <p:embed/>
            </p:oleObj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1447800" y="692150"/>
          <a:ext cx="2743200" cy="1081088"/>
        </p:xfrm>
        <a:graphic>
          <a:graphicData uri="http://schemas.openxmlformats.org/presentationml/2006/ole">
            <p:oleObj spid="_x0000_s10244" name="Equation" r:id="rId12" imgW="1511280" imgH="609480" progId="">
              <p:embed/>
            </p:oleObj>
          </a:graphicData>
        </a:graphic>
      </p:graphicFrame>
      <p:sp>
        <p:nvSpPr>
          <p:cNvPr id="114727" name="Rectangle 39"/>
          <p:cNvSpPr>
            <a:spLocks noChangeArrowheads="1"/>
          </p:cNvSpPr>
          <p:nvPr/>
        </p:nvSpPr>
        <p:spPr bwMode="auto">
          <a:xfrm>
            <a:off x="381000" y="2627313"/>
            <a:ext cx="5334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         </a:t>
            </a:r>
            <a:r>
              <a:rPr lang="zh-CN" altLang="en-US"/>
              <a:t>若质点在</a:t>
            </a:r>
            <a:r>
              <a:rPr lang="zh-CN" altLang="en-US">
                <a:solidFill>
                  <a:srgbClr val="CC0000"/>
                </a:solidFill>
              </a:rPr>
              <a:t>三维</a:t>
            </a:r>
            <a:r>
              <a:rPr lang="zh-CN" altLang="en-US"/>
              <a:t>空间中运动</a:t>
            </a:r>
            <a:r>
              <a:rPr lang="en-US" altLang="zh-CN"/>
              <a:t>,</a:t>
            </a:r>
            <a:r>
              <a:rPr lang="zh-CN" altLang="en-US"/>
              <a:t>其速度为</a:t>
            </a:r>
          </a:p>
        </p:txBody>
      </p:sp>
      <p:graphicFrame>
        <p:nvGraphicFramePr>
          <p:cNvPr id="164869" name="Object 5"/>
          <p:cNvGraphicFramePr>
            <a:graphicFrameLocks noChangeAspect="1"/>
          </p:cNvGraphicFramePr>
          <p:nvPr/>
        </p:nvGraphicFramePr>
        <p:xfrm>
          <a:off x="1371600" y="3465513"/>
          <a:ext cx="3505200" cy="955675"/>
        </p:xfrm>
        <a:graphic>
          <a:graphicData uri="http://schemas.openxmlformats.org/presentationml/2006/ole">
            <p:oleObj spid="_x0000_s10245" name="Equation" r:id="rId13" imgW="2184120" imgH="609480" progId="">
              <p:embed/>
            </p:oleObj>
          </a:graphicData>
        </a:graphic>
      </p:graphicFrame>
      <p:grpSp>
        <p:nvGrpSpPr>
          <p:cNvPr id="5" name="Group 45"/>
          <p:cNvGrpSpPr>
            <a:grpSpLocks/>
          </p:cNvGrpSpPr>
          <p:nvPr/>
        </p:nvGrpSpPr>
        <p:grpSpPr bwMode="auto">
          <a:xfrm>
            <a:off x="6324600" y="5334000"/>
            <a:ext cx="1905000" cy="1087438"/>
            <a:chOff x="4032" y="3321"/>
            <a:chExt cx="1200" cy="733"/>
          </a:xfrm>
        </p:grpSpPr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4320" y="3321"/>
            <a:ext cx="912" cy="733"/>
          </p:xfrm>
          <a:graphic>
            <a:graphicData uri="http://schemas.openxmlformats.org/presentationml/2006/ole">
              <p:oleObj spid="_x0000_s10247" name="Equation" r:id="rId14" imgW="444240" imgH="3934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4032" y="3555"/>
            <a:ext cx="288" cy="269"/>
          </p:xfrm>
          <a:graphic>
            <a:graphicData uri="http://schemas.openxmlformats.org/presentationml/2006/ole">
              <p:oleObj spid="_x0000_s10248" name="Equation" r:id="rId15" imgW="190440" imgH="177480" progId="">
                <p:embed/>
              </p:oleObj>
            </a:graphicData>
          </a:graphic>
        </p:graphicFrame>
      </p:grpSp>
      <p:graphicFrame>
        <p:nvGraphicFramePr>
          <p:cNvPr id="164870" name="Object 6"/>
          <p:cNvGraphicFramePr>
            <a:graphicFrameLocks noChangeAspect="1"/>
          </p:cNvGraphicFramePr>
          <p:nvPr/>
        </p:nvGraphicFramePr>
        <p:xfrm>
          <a:off x="6400800" y="4267200"/>
          <a:ext cx="2057400" cy="990600"/>
        </p:xfrm>
        <a:graphic>
          <a:graphicData uri="http://schemas.openxmlformats.org/presentationml/2006/ole">
            <p:oleObj spid="_x0000_s10246" name="Equation" r:id="rId16" imgW="1091880" imgH="6094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4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4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72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80" name="Group 81"/>
          <p:cNvGrpSpPr>
            <a:grpSpLocks/>
          </p:cNvGrpSpPr>
          <p:nvPr/>
        </p:nvGrpSpPr>
        <p:grpSpPr bwMode="auto">
          <a:xfrm>
            <a:off x="685800" y="533400"/>
            <a:ext cx="3505200" cy="1073150"/>
            <a:chOff x="432" y="336"/>
            <a:chExt cx="2208" cy="676"/>
          </a:xfrm>
        </p:grpSpPr>
        <p:sp>
          <p:nvSpPr>
            <p:cNvPr id="11307" name="Text Box 19"/>
            <p:cNvSpPr txBox="1">
              <a:spLocks noChangeArrowheads="1"/>
            </p:cNvSpPr>
            <p:nvPr/>
          </p:nvSpPr>
          <p:spPr bwMode="auto">
            <a:xfrm>
              <a:off x="432" y="480"/>
              <a:ext cx="220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solidFill>
                    <a:srgbClr val="333333"/>
                  </a:solidFill>
                </a:rPr>
                <a:t>平均速率</a:t>
              </a:r>
              <a:endParaRPr kumimoji="1" lang="zh-CN" altLang="en-US" b="0">
                <a:solidFill>
                  <a:srgbClr val="333333"/>
                </a:solidFill>
              </a:endParaRPr>
            </a:p>
          </p:txBody>
        </p:sp>
        <p:graphicFrame>
          <p:nvGraphicFramePr>
            <p:cNvPr id="11279" name="Object 15"/>
            <p:cNvGraphicFramePr>
              <a:graphicFrameLocks noChangeAspect="1"/>
            </p:cNvGraphicFramePr>
            <p:nvPr/>
          </p:nvGraphicFramePr>
          <p:xfrm>
            <a:off x="1528" y="336"/>
            <a:ext cx="968" cy="676"/>
          </p:xfrm>
          <a:graphic>
            <a:graphicData uri="http://schemas.openxmlformats.org/presentationml/2006/ole">
              <p:oleObj spid="_x0000_s11279" name="Equation" r:id="rId3" imgW="723600" imgH="609480" progId="">
                <p:embed/>
              </p:oleObj>
            </a:graphicData>
          </a:graphic>
        </p:graphicFrame>
      </p:grpSp>
      <p:grpSp>
        <p:nvGrpSpPr>
          <p:cNvPr id="11281" name="Group 78"/>
          <p:cNvGrpSpPr>
            <a:grpSpLocks/>
          </p:cNvGrpSpPr>
          <p:nvPr/>
        </p:nvGrpSpPr>
        <p:grpSpPr bwMode="auto">
          <a:xfrm>
            <a:off x="5257800" y="685800"/>
            <a:ext cx="3429000" cy="2743200"/>
            <a:chOff x="3312" y="480"/>
            <a:chExt cx="2160" cy="1728"/>
          </a:xfrm>
        </p:grpSpPr>
        <p:sp>
          <p:nvSpPr>
            <p:cNvPr id="11298" name="Rectangle 37"/>
            <p:cNvSpPr>
              <a:spLocks noChangeArrowheads="1"/>
            </p:cNvSpPr>
            <p:nvPr/>
          </p:nvSpPr>
          <p:spPr bwMode="auto">
            <a:xfrm>
              <a:off x="3312" y="480"/>
              <a:ext cx="2160" cy="17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99" name="Freeform 38"/>
            <p:cNvSpPr>
              <a:spLocks/>
            </p:cNvSpPr>
            <p:nvPr/>
          </p:nvSpPr>
          <p:spPr bwMode="auto">
            <a:xfrm>
              <a:off x="3710" y="789"/>
              <a:ext cx="1301" cy="1220"/>
            </a:xfrm>
            <a:custGeom>
              <a:avLst/>
              <a:gdLst>
                <a:gd name="T0" fmla="*/ 0 w 1301"/>
                <a:gd name="T1" fmla="*/ 164 h 1220"/>
                <a:gd name="T2" fmla="*/ 397 w 1301"/>
                <a:gd name="T3" fmla="*/ 48 h 1220"/>
                <a:gd name="T4" fmla="*/ 871 w 1301"/>
                <a:gd name="T5" fmla="*/ 49 h 1220"/>
                <a:gd name="T6" fmla="*/ 1261 w 1301"/>
                <a:gd name="T7" fmla="*/ 342 h 1220"/>
                <a:gd name="T8" fmla="*/ 1111 w 1301"/>
                <a:gd name="T9" fmla="*/ 973 h 1220"/>
                <a:gd name="T10" fmla="*/ 1213 w 1301"/>
                <a:gd name="T11" fmla="*/ 1220 h 12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01"/>
                <a:gd name="T19" fmla="*/ 0 h 1220"/>
                <a:gd name="T20" fmla="*/ 1301 w 1301"/>
                <a:gd name="T21" fmla="*/ 1220 h 12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01" h="1220">
                  <a:moveTo>
                    <a:pt x="0" y="164"/>
                  </a:moveTo>
                  <a:cubicBezTo>
                    <a:pt x="66" y="145"/>
                    <a:pt x="252" y="67"/>
                    <a:pt x="397" y="48"/>
                  </a:cubicBezTo>
                  <a:cubicBezTo>
                    <a:pt x="542" y="29"/>
                    <a:pt x="727" y="0"/>
                    <a:pt x="871" y="49"/>
                  </a:cubicBezTo>
                  <a:cubicBezTo>
                    <a:pt x="1015" y="98"/>
                    <a:pt x="1221" y="188"/>
                    <a:pt x="1261" y="342"/>
                  </a:cubicBezTo>
                  <a:cubicBezTo>
                    <a:pt x="1301" y="496"/>
                    <a:pt x="1119" y="827"/>
                    <a:pt x="1111" y="973"/>
                  </a:cubicBezTo>
                  <a:cubicBezTo>
                    <a:pt x="1103" y="1119"/>
                    <a:pt x="1192" y="1169"/>
                    <a:pt x="1213" y="1220"/>
                  </a:cubicBez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00" name="Line 39"/>
            <p:cNvSpPr>
              <a:spLocks noChangeShapeType="1"/>
            </p:cNvSpPr>
            <p:nvPr/>
          </p:nvSpPr>
          <p:spPr bwMode="auto">
            <a:xfrm>
              <a:off x="4560" y="816"/>
              <a:ext cx="336" cy="62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triangle" w="sm" len="lg"/>
              <a:tailEnd type="non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1272" name="Object 8"/>
            <p:cNvGraphicFramePr>
              <a:graphicFrameLocks noChangeAspect="1"/>
            </p:cNvGraphicFramePr>
            <p:nvPr/>
          </p:nvGraphicFramePr>
          <p:xfrm>
            <a:off x="4560" y="1008"/>
            <a:ext cx="480" cy="361"/>
          </p:xfrm>
          <a:graphic>
            <a:graphicData uri="http://schemas.openxmlformats.org/presentationml/2006/ole">
              <p:oleObj spid="_x0000_s11272" name="公式" r:id="rId4" imgW="164880" imgH="126720" progId="">
                <p:embed/>
              </p:oleObj>
            </a:graphicData>
          </a:graphic>
        </p:graphicFrame>
        <p:sp>
          <p:nvSpPr>
            <p:cNvPr id="11301" name="Line 41"/>
            <p:cNvSpPr>
              <a:spLocks noChangeShapeType="1"/>
            </p:cNvSpPr>
            <p:nvPr/>
          </p:nvSpPr>
          <p:spPr bwMode="auto">
            <a:xfrm flipV="1">
              <a:off x="3600" y="1440"/>
              <a:ext cx="1296" cy="624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1273" name="Object 9"/>
            <p:cNvGraphicFramePr>
              <a:graphicFrameLocks noChangeAspect="1"/>
            </p:cNvGraphicFramePr>
            <p:nvPr/>
          </p:nvGraphicFramePr>
          <p:xfrm>
            <a:off x="3600" y="960"/>
            <a:ext cx="816" cy="355"/>
          </p:xfrm>
          <a:graphic>
            <a:graphicData uri="http://schemas.openxmlformats.org/presentationml/2006/ole">
              <p:oleObj spid="_x0000_s11273" name="公式" r:id="rId5" imgW="393480" imgH="152280" progId="">
                <p:embed/>
              </p:oleObj>
            </a:graphicData>
          </a:graphic>
        </p:graphicFrame>
        <p:sp>
          <p:nvSpPr>
            <p:cNvPr id="11302" name="Text Box 43"/>
            <p:cNvSpPr txBox="1">
              <a:spLocks noChangeArrowheads="1"/>
            </p:cNvSpPr>
            <p:nvPr/>
          </p:nvSpPr>
          <p:spPr bwMode="auto">
            <a:xfrm>
              <a:off x="4560" y="528"/>
              <a:ext cx="28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333333"/>
                  </a:solidFill>
                </a:rPr>
                <a:t>B</a:t>
              </a:r>
            </a:p>
          </p:txBody>
        </p:sp>
        <p:sp>
          <p:nvSpPr>
            <p:cNvPr id="11303" name="Line 44"/>
            <p:cNvSpPr>
              <a:spLocks noChangeShapeType="1"/>
            </p:cNvSpPr>
            <p:nvPr/>
          </p:nvSpPr>
          <p:spPr bwMode="auto">
            <a:xfrm flipV="1">
              <a:off x="3600" y="816"/>
              <a:ext cx="960" cy="1248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1274" name="Object 10"/>
            <p:cNvGraphicFramePr>
              <a:graphicFrameLocks noChangeAspect="1"/>
            </p:cNvGraphicFramePr>
            <p:nvPr/>
          </p:nvGraphicFramePr>
          <p:xfrm>
            <a:off x="4368" y="1628"/>
            <a:ext cx="432" cy="388"/>
          </p:xfrm>
          <a:graphic>
            <a:graphicData uri="http://schemas.openxmlformats.org/presentationml/2006/ole">
              <p:oleObj spid="_x0000_s11274" name="公式" r:id="rId6" imgW="203040" imgH="152280" progId="">
                <p:embed/>
              </p:oleObj>
            </a:graphicData>
          </a:graphic>
        </p:graphicFrame>
        <p:sp>
          <p:nvSpPr>
            <p:cNvPr id="11304" name="Text Box 46"/>
            <p:cNvSpPr txBox="1">
              <a:spLocks noChangeArrowheads="1"/>
            </p:cNvSpPr>
            <p:nvPr/>
          </p:nvSpPr>
          <p:spPr bwMode="auto">
            <a:xfrm>
              <a:off x="4896" y="1488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i="1">
                  <a:solidFill>
                    <a:srgbClr val="333333"/>
                  </a:solidFill>
                </a:rPr>
                <a:t>A</a:t>
              </a:r>
            </a:p>
          </p:txBody>
        </p:sp>
        <p:sp>
          <p:nvSpPr>
            <p:cNvPr id="11305" name="Line 48"/>
            <p:cNvSpPr>
              <a:spLocks noChangeShapeType="1"/>
            </p:cNvSpPr>
            <p:nvPr/>
          </p:nvSpPr>
          <p:spPr bwMode="auto">
            <a:xfrm flipH="1" flipV="1">
              <a:off x="3600" y="720"/>
              <a:ext cx="0" cy="1344"/>
            </a:xfrm>
            <a:prstGeom prst="line">
              <a:avLst/>
            </a:prstGeom>
            <a:noFill/>
            <a:ln w="12700">
              <a:solidFill>
                <a:srgbClr val="1C1C1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06" name="Line 49"/>
            <p:cNvSpPr>
              <a:spLocks noChangeShapeType="1"/>
            </p:cNvSpPr>
            <p:nvPr/>
          </p:nvSpPr>
          <p:spPr bwMode="auto">
            <a:xfrm>
              <a:off x="3600" y="2064"/>
              <a:ext cx="1617" cy="1"/>
            </a:xfrm>
            <a:prstGeom prst="line">
              <a:avLst/>
            </a:prstGeom>
            <a:noFill/>
            <a:ln w="12700">
              <a:solidFill>
                <a:srgbClr val="1C1C1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1275" name="Object 11"/>
            <p:cNvGraphicFramePr>
              <a:graphicFrameLocks noChangeAspect="1"/>
            </p:cNvGraphicFramePr>
            <p:nvPr/>
          </p:nvGraphicFramePr>
          <p:xfrm>
            <a:off x="5232" y="1920"/>
            <a:ext cx="223" cy="240"/>
          </p:xfrm>
          <a:graphic>
            <a:graphicData uri="http://schemas.openxmlformats.org/presentationml/2006/ole">
              <p:oleObj spid="_x0000_s11275" name="公式" r:id="rId7" imgW="177480" imgH="190440" progId="">
                <p:embed/>
              </p:oleObj>
            </a:graphicData>
          </a:graphic>
        </p:graphicFrame>
        <p:graphicFrame>
          <p:nvGraphicFramePr>
            <p:cNvPr id="11276" name="Object 12"/>
            <p:cNvGraphicFramePr>
              <a:graphicFrameLocks noChangeAspect="1"/>
            </p:cNvGraphicFramePr>
            <p:nvPr/>
          </p:nvGraphicFramePr>
          <p:xfrm>
            <a:off x="3360" y="720"/>
            <a:ext cx="239" cy="240"/>
          </p:xfrm>
          <a:graphic>
            <a:graphicData uri="http://schemas.openxmlformats.org/presentationml/2006/ole">
              <p:oleObj spid="_x0000_s11276" name="公式" r:id="rId8" imgW="190440" imgH="241200" progId="">
                <p:embed/>
              </p:oleObj>
            </a:graphicData>
          </a:graphic>
        </p:graphicFrame>
        <p:graphicFrame>
          <p:nvGraphicFramePr>
            <p:cNvPr id="11277" name="Object 13"/>
            <p:cNvGraphicFramePr>
              <a:graphicFrameLocks noChangeAspect="1"/>
            </p:cNvGraphicFramePr>
            <p:nvPr/>
          </p:nvGraphicFramePr>
          <p:xfrm>
            <a:off x="3408" y="1968"/>
            <a:ext cx="201" cy="222"/>
          </p:xfrm>
          <a:graphic>
            <a:graphicData uri="http://schemas.openxmlformats.org/presentationml/2006/ole">
              <p:oleObj spid="_x0000_s11277" name="Equation" r:id="rId9" imgW="126720" imgH="139680" progId="">
                <p:embed/>
              </p:oleObj>
            </a:graphicData>
          </a:graphic>
        </p:graphicFrame>
        <p:graphicFrame>
          <p:nvGraphicFramePr>
            <p:cNvPr id="11278" name="Object 14"/>
            <p:cNvGraphicFramePr>
              <a:graphicFrameLocks noChangeAspect="1"/>
            </p:cNvGraphicFramePr>
            <p:nvPr/>
          </p:nvGraphicFramePr>
          <p:xfrm>
            <a:off x="4848" y="720"/>
            <a:ext cx="336" cy="266"/>
          </p:xfrm>
          <a:graphic>
            <a:graphicData uri="http://schemas.openxmlformats.org/presentationml/2006/ole">
              <p:oleObj spid="_x0000_s11278" name="Equation" r:id="rId10" imgW="304560" imgH="241200" progId="">
                <p:embed/>
              </p:oleObj>
            </a:graphicData>
          </a:graphic>
        </p:graphicFrame>
      </p:grpSp>
      <p:grpSp>
        <p:nvGrpSpPr>
          <p:cNvPr id="11282" name="Group 61"/>
          <p:cNvGrpSpPr>
            <a:grpSpLocks/>
          </p:cNvGrpSpPr>
          <p:nvPr/>
        </p:nvGrpSpPr>
        <p:grpSpPr bwMode="auto">
          <a:xfrm>
            <a:off x="762000" y="1600200"/>
            <a:ext cx="3124200" cy="1163638"/>
            <a:chOff x="480" y="1152"/>
            <a:chExt cx="1968" cy="733"/>
          </a:xfrm>
        </p:grpSpPr>
        <p:graphicFrame>
          <p:nvGraphicFramePr>
            <p:cNvPr id="11271" name="Object 7"/>
            <p:cNvGraphicFramePr>
              <a:graphicFrameLocks noChangeAspect="1"/>
            </p:cNvGraphicFramePr>
            <p:nvPr/>
          </p:nvGraphicFramePr>
          <p:xfrm>
            <a:off x="1536" y="1152"/>
            <a:ext cx="912" cy="733"/>
          </p:xfrm>
          <a:graphic>
            <a:graphicData uri="http://schemas.openxmlformats.org/presentationml/2006/ole">
              <p:oleObj spid="_x0000_s11271" name="Equation" r:id="rId11" imgW="444240" imgH="393480" progId="">
                <p:embed/>
              </p:oleObj>
            </a:graphicData>
          </a:graphic>
        </p:graphicFrame>
        <p:sp>
          <p:nvSpPr>
            <p:cNvPr id="11297" name="Rectangle 60"/>
            <p:cNvSpPr>
              <a:spLocks noChangeArrowheads="1"/>
            </p:cNvSpPr>
            <p:nvPr/>
          </p:nvSpPr>
          <p:spPr bwMode="auto">
            <a:xfrm>
              <a:off x="480" y="1344"/>
              <a:ext cx="168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zh-CN" altLang="en-US">
                  <a:solidFill>
                    <a:srgbClr val="333333"/>
                  </a:solidFill>
                </a:rPr>
                <a:t>瞬时速率</a:t>
              </a:r>
            </a:p>
          </p:txBody>
        </p:sp>
      </p:grpSp>
      <p:grpSp>
        <p:nvGrpSpPr>
          <p:cNvPr id="5" name="Group 62"/>
          <p:cNvGrpSpPr>
            <a:grpSpLocks/>
          </p:cNvGrpSpPr>
          <p:nvPr/>
        </p:nvGrpSpPr>
        <p:grpSpPr bwMode="auto">
          <a:xfrm>
            <a:off x="533400" y="2667000"/>
            <a:ext cx="1600200" cy="838200"/>
            <a:chOff x="240" y="480"/>
            <a:chExt cx="1008" cy="528"/>
          </a:xfrm>
        </p:grpSpPr>
        <p:sp>
          <p:nvSpPr>
            <p:cNvPr id="112703" name="AutoShape 63"/>
            <p:cNvSpPr>
              <a:spLocks noChangeArrowheads="1"/>
            </p:cNvSpPr>
            <p:nvPr/>
          </p:nvSpPr>
          <p:spPr bwMode="auto">
            <a:xfrm>
              <a:off x="240" y="480"/>
              <a:ext cx="816" cy="528"/>
            </a:xfrm>
            <a:prstGeom prst="horizontalScrol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3500000" algn="ctr" rotWithShape="0">
                <a:srgbClr val="0099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latin typeface="Times New Roman" charset="0"/>
                <a:ea typeface="宋体" charset="-122"/>
              </a:endParaRPr>
            </a:p>
          </p:txBody>
        </p:sp>
        <p:sp>
          <p:nvSpPr>
            <p:cNvPr id="11296" name="Text Box 64"/>
            <p:cNvSpPr txBox="1">
              <a:spLocks noChangeArrowheads="1"/>
            </p:cNvSpPr>
            <p:nvPr/>
          </p:nvSpPr>
          <p:spPr bwMode="auto">
            <a:xfrm>
              <a:off x="336" y="528"/>
              <a:ext cx="91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zh-CN" altLang="en-US" sz="3200">
                  <a:solidFill>
                    <a:srgbClr val="CC0000"/>
                  </a:solidFill>
                </a:rPr>
                <a:t>讨论</a:t>
              </a:r>
            </a:p>
          </p:txBody>
        </p:sp>
      </p:grpSp>
      <p:grpSp>
        <p:nvGrpSpPr>
          <p:cNvPr id="6" name="Group 82"/>
          <p:cNvGrpSpPr>
            <a:grpSpLocks/>
          </p:cNvGrpSpPr>
          <p:nvPr/>
        </p:nvGrpSpPr>
        <p:grpSpPr bwMode="auto">
          <a:xfrm>
            <a:off x="381000" y="3505200"/>
            <a:ext cx="8382000" cy="2933700"/>
            <a:chOff x="240" y="2208"/>
            <a:chExt cx="5280" cy="1848"/>
          </a:xfrm>
        </p:grpSpPr>
        <p:sp>
          <p:nvSpPr>
            <p:cNvPr id="11286" name="Text Box 65"/>
            <p:cNvSpPr txBox="1">
              <a:spLocks noChangeArrowheads="1"/>
            </p:cNvSpPr>
            <p:nvPr/>
          </p:nvSpPr>
          <p:spPr bwMode="auto">
            <a:xfrm>
              <a:off x="240" y="2208"/>
              <a:ext cx="5280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>
                  <a:solidFill>
                    <a:srgbClr val="CC0000"/>
                  </a:solidFill>
                </a:rPr>
                <a:t>        </a:t>
              </a:r>
              <a:r>
                <a:rPr kumimoji="1" lang="en-US" altLang="zh-CN"/>
                <a:t>  </a:t>
              </a:r>
              <a:r>
                <a:rPr kumimoji="1" lang="zh-CN" altLang="en-US"/>
                <a:t>一运动质点在某瞬时位于矢径                   的端点处，其速度大小为</a:t>
              </a:r>
            </a:p>
          </p:txBody>
        </p:sp>
        <p:graphicFrame>
          <p:nvGraphicFramePr>
            <p:cNvPr id="11266" name="Object 2"/>
            <p:cNvGraphicFramePr>
              <a:graphicFrameLocks noChangeAspect="1"/>
            </p:cNvGraphicFramePr>
            <p:nvPr/>
          </p:nvGraphicFramePr>
          <p:xfrm>
            <a:off x="3840" y="2208"/>
            <a:ext cx="816" cy="341"/>
          </p:xfrm>
          <a:graphic>
            <a:graphicData uri="http://schemas.openxmlformats.org/presentationml/2006/ole">
              <p:oleObj spid="_x0000_s11266" name="Equation" r:id="rId12" imgW="711000" imgH="304560" progId="">
                <p:embed/>
              </p:oleObj>
            </a:graphicData>
          </a:graphic>
        </p:graphicFrame>
        <p:grpSp>
          <p:nvGrpSpPr>
            <p:cNvPr id="11287" name="Group 79"/>
            <p:cNvGrpSpPr>
              <a:grpSpLocks/>
            </p:cNvGrpSpPr>
            <p:nvPr/>
          </p:nvGrpSpPr>
          <p:grpSpPr bwMode="auto">
            <a:xfrm>
              <a:off x="768" y="2784"/>
              <a:ext cx="3024" cy="576"/>
              <a:chOff x="2112" y="2832"/>
              <a:chExt cx="3024" cy="576"/>
            </a:xfrm>
          </p:grpSpPr>
          <p:graphicFrame>
            <p:nvGraphicFramePr>
              <p:cNvPr id="11269" name="Object 5"/>
              <p:cNvGraphicFramePr>
                <a:graphicFrameLocks noChangeAspect="1"/>
              </p:cNvGraphicFramePr>
              <p:nvPr/>
            </p:nvGraphicFramePr>
            <p:xfrm>
              <a:off x="2736" y="2832"/>
              <a:ext cx="310" cy="576"/>
            </p:xfrm>
            <a:graphic>
              <a:graphicData uri="http://schemas.openxmlformats.org/presentationml/2006/ole">
                <p:oleObj spid="_x0000_s11269" name="公式" r:id="rId13" imgW="304560" imgH="609480" progId="">
                  <p:embed/>
                </p:oleObj>
              </a:graphicData>
            </a:graphic>
          </p:graphicFrame>
          <p:graphicFrame>
            <p:nvGraphicFramePr>
              <p:cNvPr id="11270" name="Object 6"/>
              <p:cNvGraphicFramePr>
                <a:graphicFrameLocks noChangeAspect="1"/>
              </p:cNvGraphicFramePr>
              <p:nvPr/>
            </p:nvGraphicFramePr>
            <p:xfrm>
              <a:off x="4813" y="2832"/>
              <a:ext cx="323" cy="576"/>
            </p:xfrm>
            <a:graphic>
              <a:graphicData uri="http://schemas.openxmlformats.org/presentationml/2006/ole">
                <p:oleObj spid="_x0000_s11270" name="公式" r:id="rId14" imgW="317160" imgH="609480" progId="">
                  <p:embed/>
                </p:oleObj>
              </a:graphicData>
            </a:graphic>
          </p:graphicFrame>
          <p:sp>
            <p:nvSpPr>
              <p:cNvPr id="11291" name="Text Box 71"/>
              <p:cNvSpPr txBox="1">
                <a:spLocks noChangeArrowheads="1"/>
              </p:cNvSpPr>
              <p:nvPr/>
            </p:nvSpPr>
            <p:spPr bwMode="auto">
              <a:xfrm>
                <a:off x="2112" y="3024"/>
                <a:ext cx="86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zh-CN" altLang="en-US" sz="2400"/>
                  <a:t>（</a:t>
                </a:r>
                <a:r>
                  <a:rPr kumimoji="1" lang="en-US" altLang="zh-CN" sz="2400">
                    <a:solidFill>
                      <a:srgbClr val="CC0000"/>
                    </a:solidFill>
                  </a:rPr>
                  <a:t>A</a:t>
                </a:r>
                <a:r>
                  <a:rPr kumimoji="1" lang="zh-CN" altLang="en-US" sz="2400"/>
                  <a:t>）</a:t>
                </a:r>
              </a:p>
            </p:txBody>
          </p:sp>
          <p:sp>
            <p:nvSpPr>
              <p:cNvPr id="11292" name="Rectangle 72"/>
              <p:cNvSpPr>
                <a:spLocks noChangeArrowheads="1"/>
              </p:cNvSpPr>
              <p:nvPr/>
            </p:nvSpPr>
            <p:spPr bwMode="auto">
              <a:xfrm>
                <a:off x="4141" y="3024"/>
                <a:ext cx="63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zh-CN" altLang="en-US" sz="2400">
                    <a:solidFill>
                      <a:schemeClr val="tx1"/>
                    </a:solidFill>
                  </a:rPr>
                  <a:t>（</a:t>
                </a:r>
                <a:r>
                  <a:rPr kumimoji="1" lang="en-US" altLang="zh-CN" sz="2400">
                    <a:solidFill>
                      <a:srgbClr val="CC0000"/>
                    </a:solidFill>
                  </a:rPr>
                  <a:t>B</a:t>
                </a:r>
                <a:r>
                  <a:rPr kumimoji="1" lang="zh-CN" altLang="en-US" sz="2400">
                    <a:solidFill>
                      <a:schemeClr val="tx1"/>
                    </a:solidFill>
                  </a:rPr>
                  <a:t>）</a:t>
                </a:r>
              </a:p>
            </p:txBody>
          </p:sp>
          <p:sp>
            <p:nvSpPr>
              <p:cNvPr id="11293" name="Rectangle 73"/>
              <p:cNvSpPr>
                <a:spLocks noChangeArrowheads="1"/>
              </p:cNvSpPr>
              <p:nvPr/>
            </p:nvSpPr>
            <p:spPr bwMode="auto">
              <a:xfrm>
                <a:off x="4141" y="3024"/>
                <a:ext cx="63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zh-CN" altLang="en-US" sz="2400">
                    <a:solidFill>
                      <a:schemeClr val="tx1"/>
                    </a:solidFill>
                  </a:rPr>
                  <a:t>（</a:t>
                </a:r>
                <a:r>
                  <a:rPr kumimoji="1" lang="en-US" altLang="zh-CN" sz="2400">
                    <a:solidFill>
                      <a:srgbClr val="CC0000"/>
                    </a:solidFill>
                  </a:rPr>
                  <a:t>B</a:t>
                </a:r>
                <a:r>
                  <a:rPr kumimoji="1" lang="zh-CN" altLang="en-US" sz="2400">
                    <a:solidFill>
                      <a:schemeClr val="tx1"/>
                    </a:solidFill>
                  </a:rPr>
                  <a:t>）</a:t>
                </a:r>
              </a:p>
            </p:txBody>
          </p:sp>
          <p:sp>
            <p:nvSpPr>
              <p:cNvPr id="11294" name="Rectangle 74"/>
              <p:cNvSpPr>
                <a:spLocks noChangeArrowheads="1"/>
              </p:cNvSpPr>
              <p:nvPr/>
            </p:nvSpPr>
            <p:spPr bwMode="auto">
              <a:xfrm>
                <a:off x="4141" y="3024"/>
                <a:ext cx="63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zh-CN" altLang="en-US" sz="2400"/>
                  <a:t>（</a:t>
                </a:r>
                <a:r>
                  <a:rPr kumimoji="1" lang="en-US" altLang="zh-CN" sz="2400">
                    <a:solidFill>
                      <a:srgbClr val="CC0000"/>
                    </a:solidFill>
                  </a:rPr>
                  <a:t>B</a:t>
                </a:r>
                <a:r>
                  <a:rPr kumimoji="1" lang="zh-CN" altLang="en-US" sz="2400"/>
                  <a:t>）</a:t>
                </a:r>
              </a:p>
            </p:txBody>
          </p:sp>
        </p:grpSp>
        <p:grpSp>
          <p:nvGrpSpPr>
            <p:cNvPr id="11288" name="Group 80"/>
            <p:cNvGrpSpPr>
              <a:grpSpLocks/>
            </p:cNvGrpSpPr>
            <p:nvPr/>
          </p:nvGrpSpPr>
          <p:grpSpPr bwMode="auto">
            <a:xfrm>
              <a:off x="768" y="3456"/>
              <a:ext cx="4290" cy="600"/>
              <a:chOff x="768" y="3456"/>
              <a:chExt cx="4290" cy="600"/>
            </a:xfrm>
          </p:grpSpPr>
          <p:graphicFrame>
            <p:nvGraphicFramePr>
              <p:cNvPr id="11267" name="Object 3"/>
              <p:cNvGraphicFramePr>
                <a:graphicFrameLocks noChangeAspect="1"/>
              </p:cNvGraphicFramePr>
              <p:nvPr/>
            </p:nvGraphicFramePr>
            <p:xfrm>
              <a:off x="1344" y="3456"/>
              <a:ext cx="480" cy="600"/>
            </p:xfrm>
            <a:graphic>
              <a:graphicData uri="http://schemas.openxmlformats.org/presentationml/2006/ole">
                <p:oleObj spid="_x0000_s11267" name="公式" r:id="rId15" imgW="393480" imgH="634680" progId="">
                  <p:embed/>
                </p:oleObj>
              </a:graphicData>
            </a:graphic>
          </p:graphicFrame>
          <p:graphicFrame>
            <p:nvGraphicFramePr>
              <p:cNvPr id="11268" name="Object 4"/>
              <p:cNvGraphicFramePr>
                <a:graphicFrameLocks noChangeAspect="1"/>
              </p:cNvGraphicFramePr>
              <p:nvPr/>
            </p:nvGraphicFramePr>
            <p:xfrm>
              <a:off x="3534" y="3456"/>
              <a:ext cx="1524" cy="581"/>
            </p:xfrm>
            <a:graphic>
              <a:graphicData uri="http://schemas.openxmlformats.org/presentationml/2006/ole">
                <p:oleObj spid="_x0000_s11268" name="Equation" r:id="rId16" imgW="1600200" imgH="660240" progId="">
                  <p:embed/>
                </p:oleObj>
              </a:graphicData>
            </a:graphic>
          </p:graphicFrame>
          <p:sp>
            <p:nvSpPr>
              <p:cNvPr id="11289" name="Rectangle 75"/>
              <p:cNvSpPr>
                <a:spLocks noChangeArrowheads="1"/>
              </p:cNvSpPr>
              <p:nvPr/>
            </p:nvSpPr>
            <p:spPr bwMode="auto">
              <a:xfrm>
                <a:off x="768" y="3648"/>
                <a:ext cx="64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zh-CN" altLang="en-US" sz="2400"/>
                  <a:t>（</a:t>
                </a:r>
                <a:r>
                  <a:rPr kumimoji="1" lang="en-US" altLang="zh-CN" sz="2400">
                    <a:solidFill>
                      <a:srgbClr val="CC0000"/>
                    </a:solidFill>
                  </a:rPr>
                  <a:t>C</a:t>
                </a:r>
                <a:r>
                  <a:rPr kumimoji="1" lang="zh-CN" altLang="en-US" sz="2400"/>
                  <a:t>）</a:t>
                </a:r>
              </a:p>
            </p:txBody>
          </p:sp>
          <p:sp>
            <p:nvSpPr>
              <p:cNvPr id="11290" name="Rectangle 76"/>
              <p:cNvSpPr>
                <a:spLocks noChangeArrowheads="1"/>
              </p:cNvSpPr>
              <p:nvPr/>
            </p:nvSpPr>
            <p:spPr bwMode="auto">
              <a:xfrm>
                <a:off x="2880" y="3648"/>
                <a:ext cx="64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zh-CN" altLang="en-US" sz="2400"/>
                  <a:t>（</a:t>
                </a:r>
                <a:r>
                  <a:rPr kumimoji="1" lang="en-US" altLang="zh-CN" sz="2400">
                    <a:solidFill>
                      <a:srgbClr val="CC0000"/>
                    </a:solidFill>
                  </a:rPr>
                  <a:t>D</a:t>
                </a:r>
                <a:r>
                  <a:rPr kumimoji="1" lang="zh-CN" altLang="en-US" sz="2400"/>
                  <a:t>）</a:t>
                </a:r>
              </a:p>
            </p:txBody>
          </p:sp>
        </p:grpSp>
      </p:grpSp>
      <p:sp>
        <p:nvSpPr>
          <p:cNvPr id="112717" name="AutoShape 77"/>
          <p:cNvSpPr>
            <a:spLocks noChangeArrowheads="1"/>
          </p:cNvSpPr>
          <p:nvPr/>
        </p:nvSpPr>
        <p:spPr bwMode="auto">
          <a:xfrm>
            <a:off x="4191000" y="5791200"/>
            <a:ext cx="381000" cy="381000"/>
          </a:xfrm>
          <a:prstGeom prst="star5">
            <a:avLst/>
          </a:prstGeom>
          <a:solidFill>
            <a:srgbClr val="FF3300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Times New Roman" charset="0"/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00" name="Group 2"/>
          <p:cNvGrpSpPr>
            <a:grpSpLocks/>
          </p:cNvGrpSpPr>
          <p:nvPr/>
        </p:nvGrpSpPr>
        <p:grpSpPr bwMode="auto">
          <a:xfrm>
            <a:off x="228600" y="762000"/>
            <a:ext cx="8610600" cy="1373188"/>
            <a:chOff x="144" y="432"/>
            <a:chExt cx="5424" cy="865"/>
          </a:xfrm>
        </p:grpSpPr>
        <p:sp>
          <p:nvSpPr>
            <p:cNvPr id="12306" name="Text Box 3" descr="再生纸"/>
            <p:cNvSpPr txBox="1">
              <a:spLocks noChangeArrowheads="1"/>
            </p:cNvSpPr>
            <p:nvPr/>
          </p:nvSpPr>
          <p:spPr bwMode="auto">
            <a:xfrm>
              <a:off x="144" y="432"/>
              <a:ext cx="5424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chemeClr val="bg2"/>
              </a:prstShdw>
            </a:effectLst>
          </p:spPr>
          <p:txBody>
            <a:bodyPr>
              <a:spAutoFit/>
            </a:bodyPr>
            <a:lstStyle/>
            <a:p>
              <a:r>
                <a:rPr kumimoji="1" lang="en-US" altLang="zh-CN" b="0">
                  <a:solidFill>
                    <a:schemeClr val="accent2"/>
                  </a:solidFill>
                </a:rPr>
                <a:t>         </a:t>
              </a:r>
              <a:r>
                <a:rPr kumimoji="1" lang="zh-CN" altLang="en-US">
                  <a:solidFill>
                    <a:srgbClr val="CC0000"/>
                  </a:solidFill>
                </a:rPr>
                <a:t>例 </a:t>
              </a:r>
              <a:r>
                <a:rPr kumimoji="1" lang="en-US" altLang="zh-CN">
                  <a:solidFill>
                    <a:srgbClr val="CC0000"/>
                  </a:solidFill>
                </a:rPr>
                <a:t>1</a:t>
              </a:r>
              <a:r>
                <a:rPr kumimoji="1" lang="en-US" altLang="zh-CN"/>
                <a:t>   </a:t>
              </a:r>
              <a:r>
                <a:rPr kumimoji="1" lang="zh-CN" altLang="en-US"/>
                <a:t>设质点的运动方程为                                     </a:t>
              </a:r>
            </a:p>
            <a:p>
              <a:r>
                <a:rPr kumimoji="1" lang="zh-CN" altLang="en-US"/>
                <a:t>其中</a:t>
              </a:r>
            </a:p>
            <a:p>
              <a:r>
                <a:rPr kumimoji="1" lang="zh-CN" altLang="en-US"/>
                <a:t>（</a:t>
              </a:r>
              <a:r>
                <a:rPr kumimoji="1" lang="en-US" altLang="zh-CN">
                  <a:solidFill>
                    <a:srgbClr val="CC0000"/>
                  </a:solidFill>
                </a:rPr>
                <a:t>1</a:t>
              </a:r>
              <a:r>
                <a:rPr kumimoji="1" lang="zh-CN" altLang="en-US"/>
                <a:t>）求            时的速度</a:t>
              </a:r>
              <a:r>
                <a:rPr kumimoji="1" lang="en-US" altLang="zh-CN"/>
                <a:t>.</a:t>
              </a:r>
              <a:r>
                <a:rPr kumimoji="1" lang="zh-CN" altLang="en-US"/>
                <a:t>（</a:t>
              </a:r>
              <a:r>
                <a:rPr kumimoji="1" lang="en-US" altLang="zh-CN">
                  <a:solidFill>
                    <a:srgbClr val="CC0000"/>
                  </a:solidFill>
                </a:rPr>
                <a:t>2</a:t>
              </a:r>
              <a:r>
                <a:rPr kumimoji="1" lang="zh-CN" altLang="en-US"/>
                <a:t>） 作出质点的运动轨迹图</a:t>
              </a:r>
              <a:r>
                <a:rPr kumimoji="1" lang="en-US" altLang="zh-CN"/>
                <a:t>.</a:t>
              </a:r>
            </a:p>
          </p:txBody>
        </p:sp>
        <p:graphicFrame>
          <p:nvGraphicFramePr>
            <p:cNvPr id="12296" name="Object 8"/>
            <p:cNvGraphicFramePr>
              <a:graphicFrameLocks noChangeAspect="1"/>
            </p:cNvGraphicFramePr>
            <p:nvPr/>
          </p:nvGraphicFramePr>
          <p:xfrm>
            <a:off x="3456" y="432"/>
            <a:ext cx="1968" cy="288"/>
          </p:xfrm>
          <a:graphic>
            <a:graphicData uri="http://schemas.openxmlformats.org/presentationml/2006/ole">
              <p:oleObj spid="_x0000_s12296" name="Equation" r:id="rId3" imgW="2552400" imgH="457200" progId="">
                <p:embed/>
              </p:oleObj>
            </a:graphicData>
          </a:graphic>
        </p:graphicFrame>
        <p:graphicFrame>
          <p:nvGraphicFramePr>
            <p:cNvPr id="12297" name="Object 9"/>
            <p:cNvGraphicFramePr>
              <a:graphicFrameLocks noChangeAspect="1"/>
            </p:cNvGraphicFramePr>
            <p:nvPr/>
          </p:nvGraphicFramePr>
          <p:xfrm>
            <a:off x="672" y="651"/>
            <a:ext cx="2256" cy="405"/>
          </p:xfrm>
          <a:graphic>
            <a:graphicData uri="http://schemas.openxmlformats.org/presentationml/2006/ole">
              <p:oleObj spid="_x0000_s12297" name="Equation" r:id="rId4" imgW="1358640" imgH="228600" progId="">
                <p:embed/>
              </p:oleObj>
            </a:graphicData>
          </a:graphic>
        </p:graphicFrame>
        <p:graphicFrame>
          <p:nvGraphicFramePr>
            <p:cNvPr id="12298" name="Object 10"/>
            <p:cNvGraphicFramePr>
              <a:graphicFrameLocks noChangeAspect="1"/>
            </p:cNvGraphicFramePr>
            <p:nvPr/>
          </p:nvGraphicFramePr>
          <p:xfrm>
            <a:off x="2976" y="672"/>
            <a:ext cx="2496" cy="391"/>
          </p:xfrm>
          <a:graphic>
            <a:graphicData uri="http://schemas.openxmlformats.org/presentationml/2006/ole">
              <p:oleObj spid="_x0000_s12298" name="Equation" r:id="rId5" imgW="1473120" imgH="241200" progId="">
                <p:embed/>
              </p:oleObj>
            </a:graphicData>
          </a:graphic>
        </p:graphicFrame>
        <p:graphicFrame>
          <p:nvGraphicFramePr>
            <p:cNvPr id="12299" name="Object 11"/>
            <p:cNvGraphicFramePr>
              <a:graphicFrameLocks noChangeAspect="1"/>
            </p:cNvGraphicFramePr>
            <p:nvPr/>
          </p:nvGraphicFramePr>
          <p:xfrm>
            <a:off x="1008" y="960"/>
            <a:ext cx="576" cy="310"/>
          </p:xfrm>
          <a:graphic>
            <a:graphicData uri="http://schemas.openxmlformats.org/presentationml/2006/ole">
              <p:oleObj spid="_x0000_s12299" name="Equation" r:id="rId6" imgW="431640" imgH="177480" progId="">
                <p:embed/>
              </p:oleObj>
            </a:graphicData>
          </a:graphic>
        </p:graphicFrame>
      </p:grpSp>
      <p:sp>
        <p:nvSpPr>
          <p:cNvPr id="135176" name="Text Box 8"/>
          <p:cNvSpPr txBox="1">
            <a:spLocks noChangeArrowheads="1"/>
          </p:cNvSpPr>
          <p:nvPr/>
        </p:nvSpPr>
        <p:spPr bwMode="auto">
          <a:xfrm>
            <a:off x="1066800" y="2286000"/>
            <a:ext cx="6324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zh-CN" altLang="en-US"/>
              <a:t>解  （</a:t>
            </a:r>
            <a:r>
              <a:rPr kumimoji="1" lang="en-US" altLang="zh-CN">
                <a:solidFill>
                  <a:srgbClr val="CC0000"/>
                </a:solidFill>
              </a:rPr>
              <a:t>1</a:t>
            </a:r>
            <a:r>
              <a:rPr kumimoji="1" lang="zh-CN" altLang="en-US"/>
              <a:t>）由题意可得速度分量分别为</a:t>
            </a:r>
          </a:p>
        </p:txBody>
      </p:sp>
      <p:graphicFrame>
        <p:nvGraphicFramePr>
          <p:cNvPr id="135177" name="Object 2"/>
          <p:cNvGraphicFramePr>
            <a:graphicFrameLocks noChangeAspect="1"/>
          </p:cNvGraphicFramePr>
          <p:nvPr/>
        </p:nvGraphicFramePr>
        <p:xfrm>
          <a:off x="1295400" y="2859088"/>
          <a:ext cx="6477000" cy="1050925"/>
        </p:xfrm>
        <a:graphic>
          <a:graphicData uri="http://schemas.openxmlformats.org/presentationml/2006/ole">
            <p:oleObj spid="_x0000_s12290" name="Equation" r:id="rId7" imgW="2425680" imgH="393480" progId="">
              <p:embed/>
            </p:oleObj>
          </a:graphicData>
        </a:graphic>
      </p:graphicFrame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533400" y="4038600"/>
            <a:ext cx="7620000" cy="665163"/>
            <a:chOff x="528" y="2515"/>
            <a:chExt cx="4800" cy="419"/>
          </a:xfrm>
        </p:grpSpPr>
        <p:graphicFrame>
          <p:nvGraphicFramePr>
            <p:cNvPr id="12294" name="Object 6"/>
            <p:cNvGraphicFramePr>
              <a:graphicFrameLocks noChangeAspect="1"/>
            </p:cNvGraphicFramePr>
            <p:nvPr/>
          </p:nvGraphicFramePr>
          <p:xfrm>
            <a:off x="2160" y="2515"/>
            <a:ext cx="3168" cy="419"/>
          </p:xfrm>
          <a:graphic>
            <a:graphicData uri="http://schemas.openxmlformats.org/presentationml/2006/ole">
              <p:oleObj spid="_x0000_s12294" name="Equation" r:id="rId8" imgW="1726920" imgH="228600" progId="">
                <p:embed/>
              </p:oleObj>
            </a:graphicData>
          </a:graphic>
        </p:graphicFrame>
        <p:graphicFrame>
          <p:nvGraphicFramePr>
            <p:cNvPr id="12295" name="Object 7"/>
            <p:cNvGraphicFramePr>
              <a:graphicFrameLocks noChangeAspect="1"/>
            </p:cNvGraphicFramePr>
            <p:nvPr/>
          </p:nvGraphicFramePr>
          <p:xfrm>
            <a:off x="528" y="2524"/>
            <a:ext cx="624" cy="317"/>
          </p:xfrm>
          <a:graphic>
            <a:graphicData uri="http://schemas.openxmlformats.org/presentationml/2006/ole">
              <p:oleObj spid="_x0000_s12295" name="Equation" r:id="rId9" imgW="431640" imgH="177480" progId="">
                <p:embed/>
              </p:oleObj>
            </a:graphicData>
          </a:graphic>
        </p:graphicFrame>
        <p:sp>
          <p:nvSpPr>
            <p:cNvPr id="12305" name="Text Box 13"/>
            <p:cNvSpPr txBox="1">
              <a:spLocks noChangeArrowheads="1"/>
            </p:cNvSpPr>
            <p:nvPr/>
          </p:nvSpPr>
          <p:spPr bwMode="auto">
            <a:xfrm>
              <a:off x="1152" y="2544"/>
              <a:ext cx="134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zh-CN" altLang="en-US"/>
                <a:t>时速度为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609600" y="4800600"/>
            <a:ext cx="4278313" cy="622300"/>
            <a:chOff x="806" y="2976"/>
            <a:chExt cx="2695" cy="392"/>
          </a:xfrm>
        </p:grpSpPr>
        <p:sp>
          <p:nvSpPr>
            <p:cNvPr id="12304" name="Text Box 15"/>
            <p:cNvSpPr txBox="1">
              <a:spLocks noChangeArrowheads="1"/>
            </p:cNvSpPr>
            <p:nvPr/>
          </p:nvSpPr>
          <p:spPr bwMode="auto">
            <a:xfrm>
              <a:off x="806" y="3018"/>
              <a:ext cx="269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/>
                <a:t>速度     与     轴之间的夹角</a:t>
              </a:r>
            </a:p>
          </p:txBody>
        </p:sp>
        <p:graphicFrame>
          <p:nvGraphicFramePr>
            <p:cNvPr id="12292" name="Object 4"/>
            <p:cNvGraphicFramePr>
              <a:graphicFrameLocks noChangeAspect="1"/>
            </p:cNvGraphicFramePr>
            <p:nvPr/>
          </p:nvGraphicFramePr>
          <p:xfrm>
            <a:off x="1296" y="2976"/>
            <a:ext cx="279" cy="392"/>
          </p:xfrm>
          <a:graphic>
            <a:graphicData uri="http://schemas.openxmlformats.org/presentationml/2006/ole">
              <p:oleObj spid="_x0000_s12292" name="Equation" r:id="rId10" imgW="126720" imgH="177480" progId="">
                <p:embed/>
              </p:oleObj>
            </a:graphicData>
          </a:graphic>
        </p:graphicFrame>
        <p:graphicFrame>
          <p:nvGraphicFramePr>
            <p:cNvPr id="12293" name="Object 5"/>
            <p:cNvGraphicFramePr>
              <a:graphicFrameLocks noChangeAspect="1"/>
            </p:cNvGraphicFramePr>
            <p:nvPr/>
          </p:nvGraphicFramePr>
          <p:xfrm>
            <a:off x="1767" y="3024"/>
            <a:ext cx="305" cy="336"/>
          </p:xfrm>
          <a:graphic>
            <a:graphicData uri="http://schemas.openxmlformats.org/presentationml/2006/ole">
              <p:oleObj spid="_x0000_s12293" name="Equation" r:id="rId11" imgW="126720" imgH="139680" progId="">
                <p:embed/>
              </p:oleObj>
            </a:graphicData>
          </a:graphic>
        </p:graphicFrame>
      </p:grpSp>
      <p:graphicFrame>
        <p:nvGraphicFramePr>
          <p:cNvPr id="135186" name="Object 3"/>
          <p:cNvGraphicFramePr>
            <a:graphicFrameLocks noChangeAspect="1"/>
          </p:cNvGraphicFramePr>
          <p:nvPr/>
        </p:nvGraphicFramePr>
        <p:xfrm>
          <a:off x="2895600" y="5475288"/>
          <a:ext cx="3429000" cy="968375"/>
        </p:xfrm>
        <a:graphic>
          <a:graphicData uri="http://schemas.openxmlformats.org/presentationml/2006/ole">
            <p:oleObj spid="_x0000_s12291" name="Equation" r:id="rId12" imgW="2158920" imgH="6094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6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5" name="Text Box 2"/>
          <p:cNvSpPr txBox="1">
            <a:spLocks noChangeArrowheads="1"/>
          </p:cNvSpPr>
          <p:nvPr/>
        </p:nvSpPr>
        <p:spPr bwMode="auto">
          <a:xfrm>
            <a:off x="304800" y="1066800"/>
            <a:ext cx="3200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zh-CN" altLang="en-US" b="0"/>
              <a:t>（</a:t>
            </a:r>
            <a:r>
              <a:rPr kumimoji="1" lang="en-US" altLang="zh-CN">
                <a:solidFill>
                  <a:srgbClr val="CC0000"/>
                </a:solidFill>
              </a:rPr>
              <a:t>2</a:t>
            </a:r>
            <a:r>
              <a:rPr kumimoji="1" lang="zh-CN" altLang="en-US"/>
              <a:t>） 运动方程</a:t>
            </a:r>
          </a:p>
        </p:txBody>
      </p:sp>
      <p:grpSp>
        <p:nvGrpSpPr>
          <p:cNvPr id="13326" name="Group 3"/>
          <p:cNvGrpSpPr>
            <a:grpSpLocks/>
          </p:cNvGrpSpPr>
          <p:nvPr/>
        </p:nvGrpSpPr>
        <p:grpSpPr bwMode="auto">
          <a:xfrm>
            <a:off x="3200400" y="628650"/>
            <a:ext cx="4648200" cy="1330325"/>
            <a:chOff x="2016" y="396"/>
            <a:chExt cx="2928" cy="838"/>
          </a:xfrm>
        </p:grpSpPr>
        <p:graphicFrame>
          <p:nvGraphicFramePr>
            <p:cNvPr id="13323" name="Object 11"/>
            <p:cNvGraphicFramePr>
              <a:graphicFrameLocks noChangeAspect="1"/>
            </p:cNvGraphicFramePr>
            <p:nvPr/>
          </p:nvGraphicFramePr>
          <p:xfrm>
            <a:off x="2208" y="396"/>
            <a:ext cx="2496" cy="409"/>
          </p:xfrm>
          <a:graphic>
            <a:graphicData uri="http://schemas.openxmlformats.org/presentationml/2006/ole">
              <p:oleObj spid="_x0000_s13323" name="Equation" r:id="rId3" imgW="1333440" imgH="228600" progId="">
                <p:embed/>
              </p:oleObj>
            </a:graphicData>
          </a:graphic>
        </p:graphicFrame>
        <p:graphicFrame>
          <p:nvGraphicFramePr>
            <p:cNvPr id="13324" name="Object 12"/>
            <p:cNvGraphicFramePr>
              <a:graphicFrameLocks noChangeAspect="1"/>
            </p:cNvGraphicFramePr>
            <p:nvPr/>
          </p:nvGraphicFramePr>
          <p:xfrm>
            <a:off x="2180" y="816"/>
            <a:ext cx="2764" cy="418"/>
          </p:xfrm>
          <a:graphic>
            <a:graphicData uri="http://schemas.openxmlformats.org/presentationml/2006/ole">
              <p:oleObj spid="_x0000_s13324" name="Equation" r:id="rId4" imgW="1447560" imgH="241200" progId="">
                <p:embed/>
              </p:oleObj>
            </a:graphicData>
          </a:graphic>
        </p:graphicFrame>
        <p:sp>
          <p:nvSpPr>
            <p:cNvPr id="13359" name="AutoShape 6"/>
            <p:cNvSpPr>
              <a:spLocks/>
            </p:cNvSpPr>
            <p:nvPr/>
          </p:nvSpPr>
          <p:spPr bwMode="auto">
            <a:xfrm>
              <a:off x="2016" y="576"/>
              <a:ext cx="96" cy="528"/>
            </a:xfrm>
            <a:prstGeom prst="leftBrace">
              <a:avLst>
                <a:gd name="adj1" fmla="val 45833"/>
                <a:gd name="adj2" fmla="val 50000"/>
              </a:avLst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57200" y="2057400"/>
            <a:ext cx="7010400" cy="533400"/>
            <a:chOff x="1200" y="1440"/>
            <a:chExt cx="4416" cy="336"/>
          </a:xfrm>
        </p:grpSpPr>
        <p:sp>
          <p:nvSpPr>
            <p:cNvPr id="13358" name="Text Box 8"/>
            <p:cNvSpPr txBox="1">
              <a:spLocks noChangeArrowheads="1"/>
            </p:cNvSpPr>
            <p:nvPr/>
          </p:nvSpPr>
          <p:spPr bwMode="auto">
            <a:xfrm>
              <a:off x="1200" y="1440"/>
              <a:ext cx="441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zh-CN" altLang="en-US"/>
                <a:t>由运动方程消去参数    可得轨迹方程为</a:t>
              </a:r>
            </a:p>
          </p:txBody>
        </p:sp>
        <p:graphicFrame>
          <p:nvGraphicFramePr>
            <p:cNvPr id="13322" name="Object 10"/>
            <p:cNvGraphicFramePr>
              <a:graphicFrameLocks noChangeAspect="1"/>
            </p:cNvGraphicFramePr>
            <p:nvPr/>
          </p:nvGraphicFramePr>
          <p:xfrm>
            <a:off x="3312" y="1440"/>
            <a:ext cx="196" cy="336"/>
          </p:xfrm>
          <a:graphic>
            <a:graphicData uri="http://schemas.openxmlformats.org/presentationml/2006/ole">
              <p:oleObj spid="_x0000_s13322" name="Equation" r:id="rId5" imgW="88560" imgH="152280" progId="">
                <p:embed/>
              </p:oleObj>
            </a:graphicData>
          </a:graphic>
        </p:graphicFrame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600200" y="3429000"/>
            <a:ext cx="5867400" cy="2971800"/>
            <a:chOff x="1008" y="2160"/>
            <a:chExt cx="3696" cy="1872"/>
          </a:xfrm>
        </p:grpSpPr>
        <p:sp>
          <p:nvSpPr>
            <p:cNvPr id="13329" name="Rectangle 11"/>
            <p:cNvSpPr>
              <a:spLocks noChangeArrowheads="1"/>
            </p:cNvSpPr>
            <p:nvPr/>
          </p:nvSpPr>
          <p:spPr bwMode="auto">
            <a:xfrm>
              <a:off x="1008" y="2160"/>
              <a:ext cx="3696" cy="18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30" name="Freeform 12"/>
            <p:cNvSpPr>
              <a:spLocks/>
            </p:cNvSpPr>
            <p:nvPr/>
          </p:nvSpPr>
          <p:spPr bwMode="auto">
            <a:xfrm>
              <a:off x="2286" y="2440"/>
              <a:ext cx="1986" cy="1016"/>
            </a:xfrm>
            <a:custGeom>
              <a:avLst/>
              <a:gdLst>
                <a:gd name="T0" fmla="*/ 0 w 2064"/>
                <a:gd name="T1" fmla="*/ 0 h 1352"/>
                <a:gd name="T2" fmla="*/ 762 w 2064"/>
                <a:gd name="T3" fmla="*/ 242 h 1352"/>
                <a:gd name="T4" fmla="*/ 1639 w 2064"/>
                <a:gd name="T5" fmla="*/ 8 h 1352"/>
                <a:gd name="T6" fmla="*/ 0 60000 65536"/>
                <a:gd name="T7" fmla="*/ 0 60000 65536"/>
                <a:gd name="T8" fmla="*/ 0 60000 65536"/>
                <a:gd name="T9" fmla="*/ 0 w 2064"/>
                <a:gd name="T10" fmla="*/ 0 h 1352"/>
                <a:gd name="T11" fmla="*/ 2064 w 2064"/>
                <a:gd name="T12" fmla="*/ 1352 h 13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4" h="1352">
                  <a:moveTo>
                    <a:pt x="0" y="0"/>
                  </a:moveTo>
                  <a:cubicBezTo>
                    <a:pt x="308" y="668"/>
                    <a:pt x="616" y="1336"/>
                    <a:pt x="960" y="1344"/>
                  </a:cubicBezTo>
                  <a:cubicBezTo>
                    <a:pt x="1304" y="1352"/>
                    <a:pt x="1684" y="700"/>
                    <a:pt x="2064" y="48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1" name="Line 13"/>
            <p:cNvSpPr>
              <a:spLocks noChangeShapeType="1"/>
            </p:cNvSpPr>
            <p:nvPr/>
          </p:nvSpPr>
          <p:spPr bwMode="auto">
            <a:xfrm>
              <a:off x="1392" y="3791"/>
              <a:ext cx="3120" cy="1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round/>
              <a:headEnd/>
              <a:tailEnd type="triangle" w="sm" len="lg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2" name="Line 14"/>
            <p:cNvSpPr>
              <a:spLocks noChangeShapeType="1"/>
            </p:cNvSpPr>
            <p:nvPr/>
          </p:nvSpPr>
          <p:spPr bwMode="auto">
            <a:xfrm flipV="1">
              <a:off x="2851" y="2210"/>
              <a:ext cx="0" cy="1581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round/>
              <a:headEnd/>
              <a:tailEnd type="triangle" w="sm" len="lg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3315" name="Object 3"/>
            <p:cNvGraphicFramePr>
              <a:graphicFrameLocks noChangeAspect="1"/>
            </p:cNvGraphicFramePr>
            <p:nvPr/>
          </p:nvGraphicFramePr>
          <p:xfrm>
            <a:off x="4080" y="3504"/>
            <a:ext cx="528" cy="278"/>
          </p:xfrm>
          <a:graphic>
            <a:graphicData uri="http://schemas.openxmlformats.org/presentationml/2006/ole">
              <p:oleObj spid="_x0000_s13315" name="Equation" r:id="rId6" imgW="330120" imgH="177480" progId="">
                <p:embed/>
              </p:oleObj>
            </a:graphicData>
          </a:graphic>
        </p:graphicFrame>
        <p:graphicFrame>
          <p:nvGraphicFramePr>
            <p:cNvPr id="13316" name="Object 4"/>
            <p:cNvGraphicFramePr>
              <a:graphicFrameLocks noChangeAspect="1"/>
            </p:cNvGraphicFramePr>
            <p:nvPr/>
          </p:nvGraphicFramePr>
          <p:xfrm>
            <a:off x="2880" y="2208"/>
            <a:ext cx="517" cy="300"/>
          </p:xfrm>
          <a:graphic>
            <a:graphicData uri="http://schemas.openxmlformats.org/presentationml/2006/ole">
              <p:oleObj spid="_x0000_s13316" name="Equation" r:id="rId7" imgW="342720" imgH="203040" progId="">
                <p:embed/>
              </p:oleObj>
            </a:graphicData>
          </a:graphic>
        </p:graphicFrame>
        <p:sp>
          <p:nvSpPr>
            <p:cNvPr id="13333" name="Text Box 17"/>
            <p:cNvSpPr txBox="1">
              <a:spLocks noChangeArrowheads="1"/>
            </p:cNvSpPr>
            <p:nvPr/>
          </p:nvSpPr>
          <p:spPr bwMode="auto">
            <a:xfrm>
              <a:off x="2736" y="3744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1" lang="en-US" altLang="zh-CN" sz="2400" b="0"/>
                <a:t>0</a:t>
              </a:r>
            </a:p>
          </p:txBody>
        </p:sp>
        <p:sp>
          <p:nvSpPr>
            <p:cNvPr id="136210" name="Text Box 18"/>
            <p:cNvSpPr txBox="1">
              <a:spLocks noChangeArrowheads="1"/>
            </p:cNvSpPr>
            <p:nvPr/>
          </p:nvSpPr>
          <p:spPr bwMode="auto">
            <a:xfrm>
              <a:off x="1008" y="2160"/>
              <a:ext cx="960" cy="333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50000">
                  <a:srgbClr val="FFFFFF"/>
                </a:gs>
                <a:gs pos="100000">
                  <a:schemeClr val="accent1"/>
                </a:gs>
              </a:gsLst>
              <a:lin ang="5400000" scaled="1"/>
            </a:gra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kumimoji="1" lang="zh-CN" altLang="en-US">
                  <a:latin typeface="Times New Roman" charset="0"/>
                  <a:ea typeface="宋体" charset="-122"/>
                </a:rPr>
                <a:t>轨迹图</a:t>
              </a:r>
            </a:p>
          </p:txBody>
        </p:sp>
        <p:sp>
          <p:nvSpPr>
            <p:cNvPr id="13335" name="Line 19"/>
            <p:cNvSpPr>
              <a:spLocks noChangeShapeType="1"/>
            </p:cNvSpPr>
            <p:nvPr/>
          </p:nvSpPr>
          <p:spPr bwMode="auto">
            <a:xfrm>
              <a:off x="3216" y="3696"/>
              <a:ext cx="0" cy="96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3336" name="Line 20"/>
            <p:cNvSpPr>
              <a:spLocks noChangeShapeType="1"/>
            </p:cNvSpPr>
            <p:nvPr/>
          </p:nvSpPr>
          <p:spPr bwMode="auto">
            <a:xfrm>
              <a:off x="3984" y="3696"/>
              <a:ext cx="0" cy="96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3337" name="Line 21"/>
            <p:cNvSpPr>
              <a:spLocks noChangeShapeType="1"/>
            </p:cNvSpPr>
            <p:nvPr/>
          </p:nvSpPr>
          <p:spPr bwMode="auto">
            <a:xfrm>
              <a:off x="3600" y="3696"/>
              <a:ext cx="0" cy="96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3338" name="Line 22"/>
            <p:cNvSpPr>
              <a:spLocks noChangeShapeType="1"/>
            </p:cNvSpPr>
            <p:nvPr/>
          </p:nvSpPr>
          <p:spPr bwMode="auto">
            <a:xfrm>
              <a:off x="1728" y="3696"/>
              <a:ext cx="0" cy="96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3339" name="Line 23"/>
            <p:cNvSpPr>
              <a:spLocks noChangeShapeType="1"/>
            </p:cNvSpPr>
            <p:nvPr/>
          </p:nvSpPr>
          <p:spPr bwMode="auto">
            <a:xfrm>
              <a:off x="2112" y="3696"/>
              <a:ext cx="0" cy="96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3340" name="Line 24"/>
            <p:cNvSpPr>
              <a:spLocks noChangeShapeType="1"/>
            </p:cNvSpPr>
            <p:nvPr/>
          </p:nvSpPr>
          <p:spPr bwMode="auto">
            <a:xfrm>
              <a:off x="2496" y="3696"/>
              <a:ext cx="0" cy="96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3341" name="Text Box 25"/>
            <p:cNvSpPr txBox="1">
              <a:spLocks noChangeArrowheads="1"/>
            </p:cNvSpPr>
            <p:nvPr/>
          </p:nvSpPr>
          <p:spPr bwMode="auto">
            <a:xfrm>
              <a:off x="3120" y="3744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0"/>
                <a:t>2</a:t>
              </a:r>
            </a:p>
          </p:txBody>
        </p:sp>
        <p:sp>
          <p:nvSpPr>
            <p:cNvPr id="13342" name="Text Box 26"/>
            <p:cNvSpPr txBox="1">
              <a:spLocks noChangeArrowheads="1"/>
            </p:cNvSpPr>
            <p:nvPr/>
          </p:nvSpPr>
          <p:spPr bwMode="auto">
            <a:xfrm>
              <a:off x="3504" y="374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0"/>
                <a:t>4</a:t>
              </a:r>
            </a:p>
          </p:txBody>
        </p:sp>
        <p:sp>
          <p:nvSpPr>
            <p:cNvPr id="13343" name="Text Box 27"/>
            <p:cNvSpPr txBox="1">
              <a:spLocks noChangeArrowheads="1"/>
            </p:cNvSpPr>
            <p:nvPr/>
          </p:nvSpPr>
          <p:spPr bwMode="auto">
            <a:xfrm>
              <a:off x="3888" y="3744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0"/>
                <a:t>6</a:t>
              </a:r>
            </a:p>
          </p:txBody>
        </p:sp>
        <p:sp>
          <p:nvSpPr>
            <p:cNvPr id="13344" name="Rectangle 28"/>
            <p:cNvSpPr>
              <a:spLocks noChangeArrowheads="1"/>
            </p:cNvSpPr>
            <p:nvPr/>
          </p:nvSpPr>
          <p:spPr bwMode="auto">
            <a:xfrm>
              <a:off x="1536" y="3744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400" b="0"/>
                <a:t>- 6</a:t>
              </a:r>
            </a:p>
          </p:txBody>
        </p:sp>
        <p:sp>
          <p:nvSpPr>
            <p:cNvPr id="13345" name="Rectangle 29"/>
            <p:cNvSpPr>
              <a:spLocks noChangeArrowheads="1"/>
            </p:cNvSpPr>
            <p:nvPr/>
          </p:nvSpPr>
          <p:spPr bwMode="auto">
            <a:xfrm>
              <a:off x="1920" y="3744"/>
              <a:ext cx="5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400" b="0"/>
                <a:t>- 4</a:t>
              </a:r>
            </a:p>
          </p:txBody>
        </p:sp>
        <p:sp>
          <p:nvSpPr>
            <p:cNvPr id="13346" name="Rectangle 30"/>
            <p:cNvSpPr>
              <a:spLocks noChangeArrowheads="1"/>
            </p:cNvSpPr>
            <p:nvPr/>
          </p:nvSpPr>
          <p:spPr bwMode="auto">
            <a:xfrm>
              <a:off x="2304" y="3744"/>
              <a:ext cx="4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0"/>
                <a:t>- 2</a:t>
              </a:r>
            </a:p>
          </p:txBody>
        </p:sp>
        <p:sp>
          <p:nvSpPr>
            <p:cNvPr id="13347" name="Line 31"/>
            <p:cNvSpPr>
              <a:spLocks noChangeShapeType="1"/>
            </p:cNvSpPr>
            <p:nvPr/>
          </p:nvSpPr>
          <p:spPr bwMode="auto">
            <a:xfrm>
              <a:off x="2832" y="3456"/>
              <a:ext cx="96" cy="0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3348" name="Line 32"/>
            <p:cNvSpPr>
              <a:spLocks noChangeShapeType="1"/>
            </p:cNvSpPr>
            <p:nvPr/>
          </p:nvSpPr>
          <p:spPr bwMode="auto">
            <a:xfrm>
              <a:off x="2832" y="3120"/>
              <a:ext cx="96" cy="0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3349" name="Line 33"/>
            <p:cNvSpPr>
              <a:spLocks noChangeShapeType="1"/>
            </p:cNvSpPr>
            <p:nvPr/>
          </p:nvSpPr>
          <p:spPr bwMode="auto">
            <a:xfrm>
              <a:off x="2832" y="2784"/>
              <a:ext cx="96" cy="0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3350" name="Rectangle 34"/>
            <p:cNvSpPr>
              <a:spLocks noChangeArrowheads="1"/>
            </p:cNvSpPr>
            <p:nvPr/>
          </p:nvSpPr>
          <p:spPr bwMode="auto">
            <a:xfrm>
              <a:off x="2640" y="3312"/>
              <a:ext cx="44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0"/>
                <a:t>2</a:t>
              </a:r>
            </a:p>
          </p:txBody>
        </p:sp>
        <p:sp>
          <p:nvSpPr>
            <p:cNvPr id="13351" name="Rectangle 35"/>
            <p:cNvSpPr>
              <a:spLocks noChangeArrowheads="1"/>
            </p:cNvSpPr>
            <p:nvPr/>
          </p:nvSpPr>
          <p:spPr bwMode="auto">
            <a:xfrm>
              <a:off x="2640" y="2976"/>
              <a:ext cx="39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400" b="0"/>
                <a:t>4</a:t>
              </a:r>
            </a:p>
          </p:txBody>
        </p:sp>
        <p:sp>
          <p:nvSpPr>
            <p:cNvPr id="13352" name="Rectangle 36"/>
            <p:cNvSpPr>
              <a:spLocks noChangeArrowheads="1"/>
            </p:cNvSpPr>
            <p:nvPr/>
          </p:nvSpPr>
          <p:spPr bwMode="auto">
            <a:xfrm>
              <a:off x="2630" y="2640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0"/>
                <a:t>6</a:t>
              </a:r>
            </a:p>
          </p:txBody>
        </p:sp>
        <p:sp>
          <p:nvSpPr>
            <p:cNvPr id="13353" name="Oval 37"/>
            <p:cNvSpPr>
              <a:spLocks noChangeArrowheads="1"/>
            </p:cNvSpPr>
            <p:nvPr/>
          </p:nvSpPr>
          <p:spPr bwMode="auto">
            <a:xfrm>
              <a:off x="3168" y="3408"/>
              <a:ext cx="48" cy="48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54" name="Oval 38"/>
            <p:cNvSpPr>
              <a:spLocks noChangeArrowheads="1"/>
            </p:cNvSpPr>
            <p:nvPr/>
          </p:nvSpPr>
          <p:spPr bwMode="auto">
            <a:xfrm>
              <a:off x="2832" y="3216"/>
              <a:ext cx="48" cy="48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55" name="Oval 39"/>
            <p:cNvSpPr>
              <a:spLocks noChangeArrowheads="1"/>
            </p:cNvSpPr>
            <p:nvPr/>
          </p:nvSpPr>
          <p:spPr bwMode="auto">
            <a:xfrm>
              <a:off x="3600" y="3216"/>
              <a:ext cx="48" cy="48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56" name="Oval 40"/>
            <p:cNvSpPr>
              <a:spLocks noChangeArrowheads="1"/>
            </p:cNvSpPr>
            <p:nvPr/>
          </p:nvSpPr>
          <p:spPr bwMode="auto">
            <a:xfrm>
              <a:off x="2448" y="2736"/>
              <a:ext cx="48" cy="48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57" name="Oval 41"/>
            <p:cNvSpPr>
              <a:spLocks noChangeArrowheads="1"/>
            </p:cNvSpPr>
            <p:nvPr/>
          </p:nvSpPr>
          <p:spPr bwMode="auto">
            <a:xfrm>
              <a:off x="4032" y="2736"/>
              <a:ext cx="48" cy="48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3317" name="Object 5"/>
            <p:cNvGraphicFramePr>
              <a:graphicFrameLocks noChangeAspect="1"/>
            </p:cNvGraphicFramePr>
            <p:nvPr/>
          </p:nvGraphicFramePr>
          <p:xfrm>
            <a:off x="3024" y="3153"/>
            <a:ext cx="432" cy="207"/>
          </p:xfrm>
          <a:graphic>
            <a:graphicData uri="http://schemas.openxmlformats.org/presentationml/2006/ole">
              <p:oleObj spid="_x0000_s13317" name="Equation" r:id="rId8" imgW="583920" imgH="279360" progId="">
                <p:embed/>
              </p:oleObj>
            </a:graphicData>
          </a:graphic>
        </p:graphicFrame>
        <p:graphicFrame>
          <p:nvGraphicFramePr>
            <p:cNvPr id="13318" name="Object 6"/>
            <p:cNvGraphicFramePr>
              <a:graphicFrameLocks noChangeAspect="1"/>
            </p:cNvGraphicFramePr>
            <p:nvPr/>
          </p:nvGraphicFramePr>
          <p:xfrm>
            <a:off x="3698" y="3153"/>
            <a:ext cx="526" cy="207"/>
          </p:xfrm>
          <a:graphic>
            <a:graphicData uri="http://schemas.openxmlformats.org/presentationml/2006/ole">
              <p:oleObj spid="_x0000_s13318" name="Equation" r:id="rId9" imgW="711000" imgH="279360" progId="">
                <p:embed/>
              </p:oleObj>
            </a:graphicData>
          </a:graphic>
        </p:graphicFrame>
        <p:graphicFrame>
          <p:nvGraphicFramePr>
            <p:cNvPr id="13319" name="Object 7"/>
            <p:cNvGraphicFramePr>
              <a:graphicFrameLocks noChangeAspect="1"/>
            </p:cNvGraphicFramePr>
            <p:nvPr/>
          </p:nvGraphicFramePr>
          <p:xfrm>
            <a:off x="2016" y="3120"/>
            <a:ext cx="672" cy="207"/>
          </p:xfrm>
          <a:graphic>
            <a:graphicData uri="http://schemas.openxmlformats.org/presentationml/2006/ole">
              <p:oleObj spid="_x0000_s13319" name="Equation" r:id="rId10" imgW="876240" imgH="279360" progId="">
                <p:embed/>
              </p:oleObj>
            </a:graphicData>
          </a:graphic>
        </p:graphicFrame>
        <p:graphicFrame>
          <p:nvGraphicFramePr>
            <p:cNvPr id="13320" name="Object 8"/>
            <p:cNvGraphicFramePr>
              <a:graphicFrameLocks noChangeAspect="1"/>
            </p:cNvGraphicFramePr>
            <p:nvPr/>
          </p:nvGraphicFramePr>
          <p:xfrm>
            <a:off x="1680" y="2640"/>
            <a:ext cx="672" cy="207"/>
          </p:xfrm>
          <a:graphic>
            <a:graphicData uri="http://schemas.openxmlformats.org/presentationml/2006/ole">
              <p:oleObj spid="_x0000_s13320" name="Equation" r:id="rId11" imgW="876240" imgH="279360" progId="">
                <p:embed/>
              </p:oleObj>
            </a:graphicData>
          </a:graphic>
        </p:graphicFrame>
        <p:graphicFrame>
          <p:nvGraphicFramePr>
            <p:cNvPr id="13321" name="Object 9"/>
            <p:cNvGraphicFramePr>
              <a:graphicFrameLocks noChangeAspect="1"/>
            </p:cNvGraphicFramePr>
            <p:nvPr/>
          </p:nvGraphicFramePr>
          <p:xfrm>
            <a:off x="3487" y="2544"/>
            <a:ext cx="545" cy="207"/>
          </p:xfrm>
          <a:graphic>
            <a:graphicData uri="http://schemas.openxmlformats.org/presentationml/2006/ole">
              <p:oleObj spid="_x0000_s13321" name="Equation" r:id="rId12" imgW="711000" imgH="279360" progId="">
                <p:embed/>
              </p:oleObj>
            </a:graphicData>
          </a:graphic>
        </p:graphicFrame>
      </p:grpSp>
      <p:graphicFrame>
        <p:nvGraphicFramePr>
          <p:cNvPr id="136239" name="Object 2"/>
          <p:cNvGraphicFramePr>
            <a:graphicFrameLocks noChangeAspect="1"/>
          </p:cNvGraphicFramePr>
          <p:nvPr/>
        </p:nvGraphicFramePr>
        <p:xfrm>
          <a:off x="2743200" y="2497138"/>
          <a:ext cx="3810000" cy="912812"/>
        </p:xfrm>
        <a:graphic>
          <a:graphicData uri="http://schemas.openxmlformats.org/presentationml/2006/ole">
            <p:oleObj spid="_x0000_s13314" name="Equation" r:id="rId13" imgW="2717640" imgH="7236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6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95292" y="741363"/>
            <a:ext cx="8662988" cy="471487"/>
            <a:chOff x="422" y="467"/>
            <a:chExt cx="5313" cy="297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422" y="473"/>
              <a:ext cx="4666" cy="291"/>
              <a:chOff x="422" y="473"/>
              <a:chExt cx="4666" cy="291"/>
            </a:xfrm>
          </p:grpSpPr>
          <p:sp>
            <p:nvSpPr>
              <p:cNvPr id="37892" name="Text Box 4"/>
              <p:cNvSpPr txBox="1">
                <a:spLocks noChangeArrowheads="1"/>
              </p:cNvSpPr>
              <p:nvPr/>
            </p:nvSpPr>
            <p:spPr bwMode="auto">
              <a:xfrm>
                <a:off x="422" y="473"/>
                <a:ext cx="3883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zh-CN" altLang="en-US" sz="2400" b="1" dirty="0"/>
                  <a:t>有一质点沿 </a:t>
                </a:r>
                <a:r>
                  <a:rPr lang="en-US" altLang="zh-CN" sz="2400" b="1" dirty="0"/>
                  <a:t>x </a:t>
                </a:r>
                <a:r>
                  <a:rPr lang="zh-CN" altLang="en-US" sz="2400" b="1" dirty="0"/>
                  <a:t>轴作直线运动，</a:t>
                </a:r>
                <a:r>
                  <a:rPr lang="en-US" altLang="zh-CN" sz="2400" b="1" dirty="0"/>
                  <a:t>t</a:t>
                </a:r>
                <a:r>
                  <a:rPr lang="zh-CN" altLang="en-US" sz="2400" b="1" dirty="0"/>
                  <a:t>时刻的坐标为</a:t>
                </a:r>
              </a:p>
            </p:txBody>
          </p:sp>
          <p:graphicFrame>
            <p:nvGraphicFramePr>
              <p:cNvPr id="57347" name="Object 1027"/>
              <p:cNvGraphicFramePr>
                <a:graphicFrameLocks noChangeAspect="1"/>
              </p:cNvGraphicFramePr>
              <p:nvPr/>
            </p:nvGraphicFramePr>
            <p:xfrm>
              <a:off x="3931" y="486"/>
              <a:ext cx="1157" cy="250"/>
            </p:xfrm>
            <a:graphic>
              <a:graphicData uri="http://schemas.openxmlformats.org/presentationml/2006/ole">
                <p:oleObj spid="_x0000_s58373" name="Equation" r:id="rId3" imgW="939600" imgH="203040" progId="">
                  <p:embed/>
                </p:oleObj>
              </a:graphicData>
            </a:graphic>
          </p:graphicFrame>
        </p:grpSp>
        <p:sp>
          <p:nvSpPr>
            <p:cNvPr id="37895" name="Text Box 7"/>
            <p:cNvSpPr txBox="1">
              <a:spLocks noChangeArrowheads="1"/>
            </p:cNvSpPr>
            <p:nvPr/>
          </p:nvSpPr>
          <p:spPr bwMode="auto">
            <a:xfrm>
              <a:off x="5088" y="467"/>
              <a:ext cx="647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200" b="1"/>
                <a:t>试求：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214282" y="1249363"/>
            <a:ext cx="9041464" cy="465137"/>
            <a:chOff x="78" y="787"/>
            <a:chExt cx="5421" cy="293"/>
          </a:xfrm>
        </p:grpSpPr>
        <p:sp>
          <p:nvSpPr>
            <p:cNvPr id="37897" name="Text Box 9"/>
            <p:cNvSpPr txBox="1">
              <a:spLocks noChangeArrowheads="1"/>
            </p:cNvSpPr>
            <p:nvPr/>
          </p:nvSpPr>
          <p:spPr bwMode="auto">
            <a:xfrm>
              <a:off x="78" y="789"/>
              <a:ext cx="2145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b="1" dirty="0">
                  <a:solidFill>
                    <a:srgbClr val="33CC33"/>
                  </a:solidFill>
                </a:rPr>
                <a:t>1. </a:t>
              </a:r>
              <a:r>
                <a:rPr lang="zh-CN" altLang="en-US" sz="2400" b="1" dirty="0">
                  <a:solidFill>
                    <a:srgbClr val="33CC33"/>
                  </a:solidFill>
                </a:rPr>
                <a:t>第</a:t>
              </a:r>
              <a:r>
                <a:rPr lang="en-US" altLang="zh-CN" sz="2400" b="1" dirty="0">
                  <a:solidFill>
                    <a:srgbClr val="33CC33"/>
                  </a:solidFill>
                </a:rPr>
                <a:t>2</a:t>
              </a:r>
              <a:r>
                <a:rPr lang="zh-CN" altLang="en-US" sz="2400" b="1" dirty="0">
                  <a:solidFill>
                    <a:srgbClr val="33CC33"/>
                  </a:solidFill>
                </a:rPr>
                <a:t>秒内的平均速度</a:t>
              </a:r>
              <a:r>
                <a:rPr lang="zh-CN" altLang="en-US" sz="2200" b="1" dirty="0">
                  <a:solidFill>
                    <a:srgbClr val="33CC33"/>
                  </a:solidFill>
                </a:rPr>
                <a:t>；</a:t>
              </a:r>
            </a:p>
          </p:txBody>
        </p:sp>
        <p:sp>
          <p:nvSpPr>
            <p:cNvPr id="37898" name="Text Box 10"/>
            <p:cNvSpPr txBox="1">
              <a:spLocks noChangeArrowheads="1"/>
            </p:cNvSpPr>
            <p:nvPr/>
          </p:nvSpPr>
          <p:spPr bwMode="auto">
            <a:xfrm>
              <a:off x="1923" y="787"/>
              <a:ext cx="204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b="1" dirty="0">
                  <a:solidFill>
                    <a:schemeClr val="tx1"/>
                  </a:solidFill>
                </a:rPr>
                <a:t>2. </a:t>
              </a:r>
              <a:r>
                <a:rPr lang="zh-CN" altLang="en-US" sz="2400" b="1" dirty="0">
                  <a:solidFill>
                    <a:schemeClr val="tx1"/>
                  </a:solidFill>
                </a:rPr>
                <a:t>第</a:t>
              </a:r>
              <a:r>
                <a:rPr lang="en-US" altLang="zh-CN" sz="2400" b="1" dirty="0">
                  <a:solidFill>
                    <a:schemeClr val="tx1"/>
                  </a:solidFill>
                </a:rPr>
                <a:t>2</a:t>
              </a:r>
              <a:r>
                <a:rPr lang="zh-CN" altLang="en-US" sz="2400" b="1" dirty="0">
                  <a:solidFill>
                    <a:schemeClr val="tx1"/>
                  </a:solidFill>
                </a:rPr>
                <a:t>秒末的瞬时速度</a:t>
              </a:r>
              <a:r>
                <a:rPr lang="zh-CN" altLang="en-US" sz="2200" b="1" dirty="0">
                  <a:solidFill>
                    <a:schemeClr val="accent2"/>
                  </a:solidFill>
                </a:rPr>
                <a:t>；</a:t>
              </a:r>
            </a:p>
          </p:txBody>
        </p:sp>
        <p:sp>
          <p:nvSpPr>
            <p:cNvPr id="37899" name="Text Box 11"/>
            <p:cNvSpPr txBox="1">
              <a:spLocks noChangeArrowheads="1"/>
            </p:cNvSpPr>
            <p:nvPr/>
          </p:nvSpPr>
          <p:spPr bwMode="auto">
            <a:xfrm>
              <a:off x="3813" y="789"/>
              <a:ext cx="168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b="1" dirty="0">
                  <a:solidFill>
                    <a:srgbClr val="FF66FF"/>
                  </a:solidFill>
                </a:rPr>
                <a:t>3. </a:t>
              </a:r>
              <a:r>
                <a:rPr lang="zh-CN" altLang="en-US" sz="2400" b="1" dirty="0">
                  <a:solidFill>
                    <a:srgbClr val="FF66FF"/>
                  </a:solidFill>
                </a:rPr>
                <a:t>第</a:t>
              </a:r>
              <a:r>
                <a:rPr lang="en-US" altLang="zh-CN" sz="2400" b="1" dirty="0">
                  <a:solidFill>
                    <a:srgbClr val="FF66FF"/>
                  </a:solidFill>
                </a:rPr>
                <a:t>2</a:t>
              </a:r>
              <a:r>
                <a:rPr lang="zh-CN" altLang="en-US" sz="2400" b="1" dirty="0">
                  <a:solidFill>
                    <a:srgbClr val="FF66FF"/>
                  </a:solidFill>
                </a:rPr>
                <a:t>秒内的路程。</a:t>
              </a: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304800" y="1643050"/>
            <a:ext cx="8501063" cy="1141321"/>
            <a:chOff x="364" y="931"/>
            <a:chExt cx="5355" cy="544"/>
          </a:xfrm>
        </p:grpSpPr>
        <p:sp>
          <p:nvSpPr>
            <p:cNvPr id="37901" name="Text Box 13"/>
            <p:cNvSpPr txBox="1">
              <a:spLocks noChangeArrowheads="1"/>
            </p:cNvSpPr>
            <p:nvPr/>
          </p:nvSpPr>
          <p:spPr bwMode="auto">
            <a:xfrm>
              <a:off x="364" y="1050"/>
              <a:ext cx="5355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zh-CN" altLang="en-US" b="1" dirty="0" smtClean="0">
                  <a:solidFill>
                    <a:schemeClr val="accent2"/>
                  </a:solidFill>
                </a:rPr>
                <a:t>分</a:t>
              </a:r>
              <a:r>
                <a:rPr lang="en-US" altLang="zh-CN" sz="2400" b="1" dirty="0" smtClean="0"/>
                <a:t>1</a:t>
              </a:r>
              <a:r>
                <a:rPr lang="en-US" altLang="zh-CN" sz="2400" b="1" dirty="0"/>
                <a:t>.  </a:t>
              </a:r>
              <a:r>
                <a:rPr lang="zh-CN" altLang="en-US" sz="2400" b="1" dirty="0"/>
                <a:t>由公式                 </a:t>
              </a:r>
              <a:r>
                <a:rPr lang="zh-CN" altLang="en-US" sz="2400" b="1" dirty="0" smtClean="0"/>
                <a:t>   可知</a:t>
              </a:r>
              <a:r>
                <a:rPr lang="zh-CN" altLang="en-US" sz="2400" b="1" dirty="0"/>
                <a:t>，要得到第</a:t>
              </a:r>
              <a:r>
                <a:rPr lang="en-US" altLang="zh-CN" sz="2400" b="1" dirty="0"/>
                <a:t>2</a:t>
              </a:r>
              <a:r>
                <a:rPr lang="zh-CN" altLang="en-US" sz="2400" b="1" dirty="0"/>
                <a:t>秒内的平均速度，就</a:t>
              </a:r>
            </a:p>
            <a:p>
              <a:r>
                <a:rPr lang="zh-CN" altLang="en-US" sz="2400" b="1" dirty="0"/>
                <a:t>        </a:t>
              </a:r>
              <a:r>
                <a:rPr lang="zh-CN" altLang="en-US" sz="2400" b="1" dirty="0" smtClean="0"/>
                <a:t> 必须</a:t>
              </a:r>
              <a:r>
                <a:rPr lang="zh-CN" altLang="en-US" sz="2400" b="1" dirty="0"/>
                <a:t>知道</a:t>
              </a:r>
              <a:r>
                <a:rPr lang="zh-CN" altLang="en-US" sz="2400" b="1" dirty="0">
                  <a:solidFill>
                    <a:srgbClr val="FF0066"/>
                  </a:solidFill>
                </a:rPr>
                <a:t>第</a:t>
              </a:r>
              <a:r>
                <a:rPr lang="en-US" altLang="zh-CN" sz="2400" b="1" dirty="0">
                  <a:solidFill>
                    <a:srgbClr val="FF0066"/>
                  </a:solidFill>
                </a:rPr>
                <a:t>2</a:t>
              </a:r>
              <a:r>
                <a:rPr lang="zh-CN" altLang="en-US" sz="2400" b="1" dirty="0">
                  <a:solidFill>
                    <a:srgbClr val="FF0066"/>
                  </a:solidFill>
                </a:rPr>
                <a:t>秒内</a:t>
              </a:r>
              <a:r>
                <a:rPr lang="zh-CN" altLang="en-US" sz="2400" b="1" dirty="0"/>
                <a:t>的位移△</a:t>
              </a:r>
              <a:r>
                <a:rPr lang="en-US" altLang="zh-CN" sz="2400" b="1" dirty="0"/>
                <a:t>x</a:t>
              </a:r>
              <a:r>
                <a:rPr lang="zh-CN" altLang="en-US" sz="2400" b="1" dirty="0"/>
                <a:t>。</a:t>
              </a:r>
            </a:p>
          </p:txBody>
        </p:sp>
        <p:graphicFrame>
          <p:nvGraphicFramePr>
            <p:cNvPr id="57346" name="Object 1026"/>
            <p:cNvGraphicFramePr>
              <a:graphicFrameLocks noChangeAspect="1"/>
            </p:cNvGraphicFramePr>
            <p:nvPr/>
          </p:nvGraphicFramePr>
          <p:xfrm>
            <a:off x="1535" y="931"/>
            <a:ext cx="887" cy="375"/>
          </p:xfrm>
          <a:graphic>
            <a:graphicData uri="http://schemas.openxmlformats.org/presentationml/2006/ole">
              <p:oleObj spid="_x0000_s58372" name="Equation" r:id="rId4" imgW="495000" imgH="406080" progId="">
                <p:embed/>
              </p:oleObj>
            </a:graphicData>
          </a:graphic>
        </p:graphicFrame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500062" y="2714620"/>
            <a:ext cx="8474076" cy="1014414"/>
            <a:chOff x="507" y="1573"/>
            <a:chExt cx="5338" cy="639"/>
          </a:xfrm>
        </p:grpSpPr>
        <p:sp>
          <p:nvSpPr>
            <p:cNvPr id="37903" name="Text Box 15"/>
            <p:cNvSpPr txBox="1">
              <a:spLocks noChangeArrowheads="1"/>
            </p:cNvSpPr>
            <p:nvPr/>
          </p:nvSpPr>
          <p:spPr bwMode="auto">
            <a:xfrm>
              <a:off x="507" y="1689"/>
              <a:ext cx="5338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457200" indent="-457200" algn="l"/>
              <a:r>
                <a:rPr lang="en-US" altLang="zh-CN" sz="2400" b="1" dirty="0"/>
                <a:t>2.  </a:t>
              </a:r>
              <a:r>
                <a:rPr lang="zh-CN" altLang="en-US" sz="2400" b="1" dirty="0"/>
                <a:t>由瞬时速度公式             可知，其值为位移在第</a:t>
              </a:r>
              <a:r>
                <a:rPr lang="en-US" altLang="zh-CN" sz="2400" b="1" dirty="0"/>
                <a:t>2</a:t>
              </a:r>
              <a:r>
                <a:rPr lang="zh-CN" altLang="en-US" sz="2400" b="1" dirty="0"/>
                <a:t>秒末</a:t>
              </a:r>
            </a:p>
            <a:p>
              <a:pPr marL="457200" indent="-457200" algn="l"/>
              <a:r>
                <a:rPr lang="zh-CN" altLang="en-US" sz="2400" b="1" dirty="0"/>
                <a:t>      时刻 的导数。</a:t>
              </a:r>
            </a:p>
          </p:txBody>
        </p:sp>
        <p:graphicFrame>
          <p:nvGraphicFramePr>
            <p:cNvPr id="57345" name="Object 1025"/>
            <p:cNvGraphicFramePr>
              <a:graphicFrameLocks noChangeAspect="1"/>
            </p:cNvGraphicFramePr>
            <p:nvPr/>
          </p:nvGraphicFramePr>
          <p:xfrm>
            <a:off x="2217" y="1573"/>
            <a:ext cx="738" cy="482"/>
          </p:xfrm>
          <a:graphic>
            <a:graphicData uri="http://schemas.openxmlformats.org/presentationml/2006/ole">
              <p:oleObj spid="_x0000_s58371" name="Equation" r:id="rId5" imgW="622080" imgH="406080" progId="">
                <p:embed/>
              </p:oleObj>
            </a:graphicData>
          </a:graphic>
        </p:graphicFrame>
      </p:grp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0" y="3786190"/>
            <a:ext cx="8715375" cy="2643193"/>
            <a:chOff x="0" y="1880"/>
            <a:chExt cx="5490" cy="1665"/>
          </a:xfrm>
        </p:grpSpPr>
        <p:sp>
          <p:nvSpPr>
            <p:cNvPr id="37908" name="Text Box 20"/>
            <p:cNvSpPr txBox="1">
              <a:spLocks noChangeArrowheads="1"/>
            </p:cNvSpPr>
            <p:nvPr/>
          </p:nvSpPr>
          <p:spPr bwMode="auto">
            <a:xfrm>
              <a:off x="0" y="1880"/>
              <a:ext cx="5490" cy="1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b="1" dirty="0" smtClean="0"/>
                <a:t>      </a:t>
              </a:r>
              <a:r>
                <a:rPr lang="en-US" altLang="zh-CN" sz="2400" b="1" dirty="0" smtClean="0"/>
                <a:t>3</a:t>
              </a:r>
              <a:r>
                <a:rPr lang="en-US" altLang="zh-CN" sz="2400" b="1" dirty="0"/>
                <a:t>.  </a:t>
              </a:r>
              <a:r>
                <a:rPr lang="zh-CN" altLang="en-US" sz="2400" b="1" dirty="0"/>
                <a:t>在求路程之前，应先了解质点的运动规律，比如速度</a:t>
              </a:r>
            </a:p>
            <a:p>
              <a:pPr algn="l"/>
              <a:r>
                <a:rPr lang="zh-CN" altLang="en-US" sz="2400" b="1" dirty="0"/>
                <a:t>       在什么时刻为</a:t>
              </a:r>
              <a:r>
                <a:rPr lang="zh-CN" altLang="en-US" sz="2400" b="1" dirty="0">
                  <a:solidFill>
                    <a:srgbClr val="FF0066"/>
                  </a:solidFill>
                </a:rPr>
                <a:t>零</a:t>
              </a:r>
              <a:r>
                <a:rPr lang="zh-CN" altLang="en-US" sz="2400" b="1" dirty="0"/>
                <a:t>。由题意可得质点在 </a:t>
              </a:r>
              <a:r>
                <a:rPr lang="en-US" altLang="zh-CN" sz="2400" b="1" dirty="0"/>
                <a:t>t</a:t>
              </a:r>
              <a:r>
                <a:rPr lang="zh-CN" altLang="en-US" sz="2400" b="1" dirty="0"/>
                <a:t>＝</a:t>
              </a:r>
              <a:r>
                <a:rPr lang="en-US" altLang="zh-CN" sz="2400" b="1" dirty="0"/>
                <a:t>1.5s</a:t>
              </a:r>
              <a:r>
                <a:rPr lang="zh-CN" altLang="en-US" sz="2400" b="1" dirty="0"/>
                <a:t>时速度为</a:t>
              </a:r>
            </a:p>
            <a:p>
              <a:pPr algn="l"/>
              <a:r>
                <a:rPr lang="zh-CN" altLang="en-US" sz="2400" b="1" dirty="0"/>
                <a:t>       零，之后其速度方向与原来相反。因此要知道第</a:t>
              </a:r>
              <a:r>
                <a:rPr lang="en-US" altLang="zh-CN" sz="2400" b="1" dirty="0"/>
                <a:t>2</a:t>
              </a:r>
              <a:r>
                <a:rPr lang="zh-CN" altLang="en-US" sz="2400" b="1" dirty="0"/>
                <a:t>秒内</a:t>
              </a:r>
            </a:p>
            <a:p>
              <a:pPr algn="l"/>
              <a:r>
                <a:rPr lang="zh-CN" altLang="en-US" sz="2400" b="1" dirty="0"/>
                <a:t>       的路程应分两步来求。求第</a:t>
              </a:r>
              <a:r>
                <a:rPr lang="en-US" altLang="zh-CN" sz="2400" b="1" dirty="0"/>
                <a:t>1</a:t>
              </a:r>
              <a:r>
                <a:rPr lang="zh-CN" altLang="en-US" sz="2400" b="1" dirty="0"/>
                <a:t>秒末到第</a:t>
              </a:r>
              <a:r>
                <a:rPr lang="en-US" altLang="zh-CN" sz="2400" b="1" dirty="0"/>
                <a:t>1.5</a:t>
              </a:r>
              <a:r>
                <a:rPr lang="zh-CN" altLang="en-US" sz="2400" b="1" dirty="0"/>
                <a:t>秒的位移减去</a:t>
              </a:r>
            </a:p>
            <a:p>
              <a:pPr algn="l"/>
              <a:r>
                <a:rPr lang="zh-CN" altLang="en-US" sz="2400" b="1" dirty="0"/>
                <a:t>       第</a:t>
              </a:r>
              <a:r>
                <a:rPr lang="en-US" altLang="zh-CN" sz="2400" b="1" dirty="0"/>
                <a:t>1.5</a:t>
              </a:r>
              <a:r>
                <a:rPr lang="zh-CN" altLang="en-US" sz="2400" b="1" dirty="0"/>
                <a:t>秒到第</a:t>
              </a:r>
              <a:r>
                <a:rPr lang="en-US" altLang="zh-CN" sz="2400" b="1" dirty="0"/>
                <a:t>2</a:t>
              </a:r>
              <a:r>
                <a:rPr lang="zh-CN" altLang="en-US" sz="2400" b="1" dirty="0"/>
                <a:t>秒末的位移即：</a:t>
              </a:r>
            </a:p>
          </p:txBody>
        </p:sp>
        <p:graphicFrame>
          <p:nvGraphicFramePr>
            <p:cNvPr id="57344" name="Object 1024"/>
            <p:cNvGraphicFramePr>
              <a:graphicFrameLocks noChangeAspect="1"/>
            </p:cNvGraphicFramePr>
            <p:nvPr/>
          </p:nvGraphicFramePr>
          <p:xfrm>
            <a:off x="1620" y="3164"/>
            <a:ext cx="3089" cy="381"/>
          </p:xfrm>
          <a:graphic>
            <a:graphicData uri="http://schemas.openxmlformats.org/presentationml/2006/ole">
              <p:oleObj spid="_x0000_s58370" name="Equation" r:id="rId6" imgW="2057400" imgH="253800" progId="">
                <p:embed/>
              </p:oleObj>
            </a:graphicData>
          </a:graphic>
        </p:graphicFrame>
      </p:grpSp>
      <p:sp>
        <p:nvSpPr>
          <p:cNvPr id="37913" name="Text Box 25"/>
          <p:cNvSpPr txBox="1">
            <a:spLocks noChangeArrowheads="1"/>
          </p:cNvSpPr>
          <p:nvPr/>
        </p:nvSpPr>
        <p:spPr bwMode="auto">
          <a:xfrm>
            <a:off x="304800" y="303213"/>
            <a:ext cx="6479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accent1">
                    <a:lumMod val="10000"/>
                  </a:schemeClr>
                </a:solidFill>
              </a:rPr>
              <a:t>例</a:t>
            </a:r>
            <a:r>
              <a:rPr lang="en-US" altLang="zh-CN" sz="2400" b="1" dirty="0" smtClean="0">
                <a:solidFill>
                  <a:schemeClr val="accent1">
                    <a:lumMod val="10000"/>
                  </a:schemeClr>
                </a:solidFill>
              </a:rPr>
              <a:t>2</a:t>
            </a:r>
            <a:endParaRPr lang="en-US" altLang="zh-CN" sz="2400" b="1" dirty="0">
              <a:solidFill>
                <a:schemeClr val="accent1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Line 2050"/>
          <p:cNvSpPr>
            <a:spLocks noChangeShapeType="1"/>
          </p:cNvSpPr>
          <p:nvPr/>
        </p:nvSpPr>
        <p:spPr bwMode="auto">
          <a:xfrm>
            <a:off x="1920875" y="949325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63" name="Line 2051"/>
          <p:cNvSpPr>
            <a:spLocks noChangeShapeType="1"/>
          </p:cNvSpPr>
          <p:nvPr/>
        </p:nvSpPr>
        <p:spPr bwMode="auto">
          <a:xfrm>
            <a:off x="3825875" y="949325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64" name="Oval 2052"/>
          <p:cNvSpPr>
            <a:spLocks noChangeArrowheads="1"/>
          </p:cNvSpPr>
          <p:nvPr/>
        </p:nvSpPr>
        <p:spPr bwMode="auto">
          <a:xfrm>
            <a:off x="3825875" y="87312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65" name="Line 2053"/>
          <p:cNvSpPr>
            <a:spLocks noChangeShapeType="1"/>
          </p:cNvSpPr>
          <p:nvPr/>
        </p:nvSpPr>
        <p:spPr bwMode="auto">
          <a:xfrm>
            <a:off x="1997075" y="873125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66" name="Line 2054"/>
          <p:cNvSpPr>
            <a:spLocks noChangeShapeType="1"/>
          </p:cNvSpPr>
          <p:nvPr/>
        </p:nvSpPr>
        <p:spPr bwMode="auto">
          <a:xfrm>
            <a:off x="3825875" y="2854325"/>
            <a:ext cx="472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67" name="Line 2055"/>
          <p:cNvSpPr>
            <a:spLocks noChangeShapeType="1"/>
          </p:cNvSpPr>
          <p:nvPr/>
        </p:nvSpPr>
        <p:spPr bwMode="auto">
          <a:xfrm>
            <a:off x="3902075" y="873125"/>
            <a:ext cx="3184525" cy="1766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68" name="Line 2056"/>
          <p:cNvSpPr>
            <a:spLocks noChangeShapeType="1"/>
          </p:cNvSpPr>
          <p:nvPr/>
        </p:nvSpPr>
        <p:spPr bwMode="auto">
          <a:xfrm flipH="1">
            <a:off x="1616075" y="2854325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69" name="Line 2057"/>
          <p:cNvSpPr>
            <a:spLocks noChangeShapeType="1"/>
          </p:cNvSpPr>
          <p:nvPr/>
        </p:nvSpPr>
        <p:spPr bwMode="auto">
          <a:xfrm>
            <a:off x="3368675" y="949325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70" name="Text Box 2058"/>
          <p:cNvSpPr txBox="1">
            <a:spLocks noChangeArrowheads="1"/>
          </p:cNvSpPr>
          <p:nvPr/>
        </p:nvSpPr>
        <p:spPr bwMode="auto">
          <a:xfrm>
            <a:off x="2971800" y="1676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CN" sz="2400" b="1" i="1"/>
              <a:t>h</a:t>
            </a:r>
            <a:endParaRPr lang="en-US" altLang="zh-CN" sz="2400" b="1"/>
          </a:p>
        </p:txBody>
      </p:sp>
      <p:sp>
        <p:nvSpPr>
          <p:cNvPr id="40971" name="Line 2059"/>
          <p:cNvSpPr>
            <a:spLocks noChangeShapeType="1"/>
          </p:cNvSpPr>
          <p:nvPr/>
        </p:nvSpPr>
        <p:spPr bwMode="auto">
          <a:xfrm>
            <a:off x="3825875" y="285432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72" name="Line 2060"/>
          <p:cNvSpPr>
            <a:spLocks noChangeShapeType="1"/>
          </p:cNvSpPr>
          <p:nvPr/>
        </p:nvSpPr>
        <p:spPr bwMode="auto">
          <a:xfrm>
            <a:off x="6873875" y="28543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73" name="Line 2061"/>
          <p:cNvSpPr>
            <a:spLocks noChangeShapeType="1"/>
          </p:cNvSpPr>
          <p:nvPr/>
        </p:nvSpPr>
        <p:spPr bwMode="auto">
          <a:xfrm>
            <a:off x="3825875" y="3006725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74" name="Text Box 2062"/>
          <p:cNvSpPr txBox="1">
            <a:spLocks noChangeArrowheads="1"/>
          </p:cNvSpPr>
          <p:nvPr/>
        </p:nvSpPr>
        <p:spPr bwMode="auto">
          <a:xfrm>
            <a:off x="4572000" y="2921000"/>
            <a:ext cx="3222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CN" b="1" i="1"/>
              <a:t>s</a:t>
            </a:r>
            <a:endParaRPr lang="en-US" altLang="zh-CN" b="1"/>
          </a:p>
        </p:txBody>
      </p:sp>
      <p:graphicFrame>
        <p:nvGraphicFramePr>
          <p:cNvPr id="58368" name="Object 2048"/>
          <p:cNvGraphicFramePr>
            <a:graphicFrameLocks noChangeAspect="1"/>
          </p:cNvGraphicFramePr>
          <p:nvPr/>
        </p:nvGraphicFramePr>
        <p:xfrm>
          <a:off x="2022475" y="304800"/>
          <a:ext cx="412750" cy="531813"/>
        </p:xfrm>
        <a:graphic>
          <a:graphicData uri="http://schemas.openxmlformats.org/presentationml/2006/ole">
            <p:oleObj spid="_x0000_s59394" name="公式" r:id="rId3" imgW="177480" imgH="228600" progId="">
              <p:embed/>
            </p:oleObj>
          </a:graphicData>
        </a:graphic>
      </p:graphicFrame>
      <p:sp>
        <p:nvSpPr>
          <p:cNvPr id="40976" name="Text Box 2064"/>
          <p:cNvSpPr txBox="1">
            <a:spLocks noChangeArrowheads="1"/>
          </p:cNvSpPr>
          <p:nvPr/>
        </p:nvSpPr>
        <p:spPr bwMode="auto">
          <a:xfrm>
            <a:off x="365125" y="650875"/>
            <a:ext cx="6479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 smtClean="0"/>
              <a:t>例</a:t>
            </a:r>
            <a:r>
              <a:rPr lang="en-US" altLang="zh-CN" sz="2400" dirty="0" smtClean="0"/>
              <a:t>3</a:t>
            </a:r>
            <a:endParaRPr lang="en-US" altLang="zh-CN" sz="2400" b="1" dirty="0"/>
          </a:p>
        </p:txBody>
      </p:sp>
      <p:sp>
        <p:nvSpPr>
          <p:cNvPr id="40977" name="Text Box 2065"/>
          <p:cNvSpPr txBox="1">
            <a:spLocks noChangeArrowheads="1"/>
          </p:cNvSpPr>
          <p:nvPr/>
        </p:nvSpPr>
        <p:spPr bwMode="auto">
          <a:xfrm>
            <a:off x="517525" y="3525838"/>
            <a:ext cx="2924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zh-CN" altLang="en-US" sz="2400" b="1"/>
              <a:t>求：船速靠岸的速率</a:t>
            </a:r>
          </a:p>
        </p:txBody>
      </p:sp>
      <p:sp>
        <p:nvSpPr>
          <p:cNvPr id="40978" name="Text Box 2066"/>
          <p:cNvSpPr txBox="1">
            <a:spLocks noChangeArrowheads="1"/>
          </p:cNvSpPr>
          <p:nvPr/>
        </p:nvSpPr>
        <p:spPr bwMode="auto">
          <a:xfrm>
            <a:off x="441325" y="4135438"/>
            <a:ext cx="78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zh-CN" altLang="en-US" sz="2400" b="1"/>
              <a:t>解：</a:t>
            </a:r>
          </a:p>
        </p:txBody>
      </p:sp>
      <p:sp>
        <p:nvSpPr>
          <p:cNvPr id="40979" name="Text Box 2067"/>
          <p:cNvSpPr txBox="1">
            <a:spLocks noChangeArrowheads="1"/>
          </p:cNvSpPr>
          <p:nvPr/>
        </p:nvSpPr>
        <p:spPr bwMode="auto">
          <a:xfrm>
            <a:off x="5013325" y="1108075"/>
            <a:ext cx="26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CN" sz="2400" b="1" i="1"/>
              <a:t>l</a:t>
            </a:r>
          </a:p>
        </p:txBody>
      </p:sp>
      <p:graphicFrame>
        <p:nvGraphicFramePr>
          <p:cNvPr id="58369" name="Object 2049"/>
          <p:cNvGraphicFramePr>
            <a:graphicFrameLocks noChangeAspect="1"/>
          </p:cNvGraphicFramePr>
          <p:nvPr/>
        </p:nvGraphicFramePr>
        <p:xfrm>
          <a:off x="2106613" y="4222750"/>
          <a:ext cx="2244725" cy="738188"/>
        </p:xfrm>
        <a:graphic>
          <a:graphicData uri="http://schemas.openxmlformats.org/presentationml/2006/ole">
            <p:oleObj spid="_x0000_s59395" name="Equation" r:id="rId4" imgW="774360" imgH="253800" progId="">
              <p:embed/>
            </p:oleObj>
          </a:graphicData>
        </a:graphic>
      </p:graphicFrame>
      <p:graphicFrame>
        <p:nvGraphicFramePr>
          <p:cNvPr id="58370" name="Object 2050">
            <a:hlinkClick r:id="rId5" action="ppaction://hlinksldjump"/>
          </p:cNvPr>
          <p:cNvGraphicFramePr>
            <a:graphicFrameLocks noChangeAspect="1"/>
          </p:cNvGraphicFramePr>
          <p:nvPr/>
        </p:nvGraphicFramePr>
        <p:xfrm>
          <a:off x="7924800" y="5715000"/>
          <a:ext cx="914400" cy="841375"/>
        </p:xfrm>
        <a:graphic>
          <a:graphicData uri="http://schemas.openxmlformats.org/presentationml/2006/ole">
            <p:oleObj spid="_x0000_s59396" name="剪辑" r:id="rId6" imgW="1446840" imgH="1332720" progId="">
              <p:embed/>
            </p:oleObj>
          </a:graphicData>
        </a:graphic>
      </p:graphicFrame>
      <p:sp>
        <p:nvSpPr>
          <p:cNvPr id="40982" name="AutoShape 2070"/>
          <p:cNvSpPr>
            <a:spLocks noChangeArrowheads="1"/>
          </p:cNvSpPr>
          <p:nvPr/>
        </p:nvSpPr>
        <p:spPr bwMode="auto">
          <a:xfrm>
            <a:off x="6808788" y="2640013"/>
            <a:ext cx="1158875" cy="207962"/>
          </a:xfrm>
          <a:prstGeom prst="curvedUpArrow">
            <a:avLst>
              <a:gd name="adj1" fmla="val 209151"/>
              <a:gd name="adj2" fmla="val 209151"/>
              <a:gd name="adj3" fmla="val 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83" name="AutoShape 2071"/>
          <p:cNvSpPr>
            <a:spLocks noChangeArrowheads="1"/>
          </p:cNvSpPr>
          <p:nvPr/>
        </p:nvSpPr>
        <p:spPr bwMode="auto">
          <a:xfrm>
            <a:off x="7086600" y="2133600"/>
            <a:ext cx="320675" cy="209550"/>
          </a:xfrm>
          <a:prstGeom prst="wave">
            <a:avLst>
              <a:gd name="adj1" fmla="val 20644"/>
              <a:gd name="adj2" fmla="val 2083"/>
            </a:avLst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84" name="Line 2072"/>
          <p:cNvSpPr>
            <a:spLocks noChangeShapeType="1"/>
          </p:cNvSpPr>
          <p:nvPr/>
        </p:nvSpPr>
        <p:spPr bwMode="auto">
          <a:xfrm>
            <a:off x="7086600" y="218281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graphicFrame>
        <p:nvGraphicFramePr>
          <p:cNvPr id="58371" name="Object 2051"/>
          <p:cNvGraphicFramePr>
            <a:graphicFrameLocks noChangeAspect="1"/>
          </p:cNvGraphicFramePr>
          <p:nvPr/>
        </p:nvGraphicFramePr>
        <p:xfrm>
          <a:off x="1425575" y="5176838"/>
          <a:ext cx="5813425" cy="1074737"/>
        </p:xfrm>
        <a:graphic>
          <a:graphicData uri="http://schemas.openxmlformats.org/presentationml/2006/ole">
            <p:oleObj spid="_x0000_s59397" name="Equation" r:id="rId7" imgW="2476440" imgH="4572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8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8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Rectangle 2"/>
          <p:cNvSpPr>
            <a:spLocks noChangeArrowheads="1"/>
          </p:cNvSpPr>
          <p:nvPr/>
        </p:nvSpPr>
        <p:spPr bwMode="auto">
          <a:xfrm>
            <a:off x="5105400" y="2133600"/>
            <a:ext cx="3505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51" name="Rectangle 3"/>
          <p:cNvSpPr>
            <a:spLocks noChangeArrowheads="1"/>
          </p:cNvSpPr>
          <p:nvPr/>
        </p:nvSpPr>
        <p:spPr bwMode="auto">
          <a:xfrm>
            <a:off x="4876800" y="1676400"/>
            <a:ext cx="3733800" cy="4572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1295400" y="1295400"/>
            <a:ext cx="2667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>
                <a:solidFill>
                  <a:srgbClr val="CC0000"/>
                </a:solidFill>
              </a:rPr>
              <a:t>1</a:t>
            </a:r>
            <a:r>
              <a:rPr kumimoji="1" lang="zh-CN" altLang="en-US"/>
              <a:t>） 平均加速度</a:t>
            </a:r>
          </a:p>
        </p:txBody>
      </p:sp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6705600" y="1905000"/>
            <a:ext cx="1676400" cy="1295400"/>
            <a:chOff x="4224" y="1056"/>
            <a:chExt cx="1056" cy="816"/>
          </a:xfrm>
        </p:grpSpPr>
        <p:sp>
          <p:nvSpPr>
            <p:cNvPr id="14375" name="Line 11"/>
            <p:cNvSpPr>
              <a:spLocks noChangeShapeType="1"/>
            </p:cNvSpPr>
            <p:nvPr/>
          </p:nvSpPr>
          <p:spPr bwMode="auto">
            <a:xfrm flipV="1">
              <a:off x="4272" y="1440"/>
              <a:ext cx="1008" cy="144"/>
            </a:xfrm>
            <a:prstGeom prst="line">
              <a:avLst/>
            </a:prstGeom>
            <a:noFill/>
            <a:ln w="31750">
              <a:solidFill>
                <a:srgbClr val="D6009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4349" name="Object 12"/>
            <p:cNvGraphicFramePr>
              <a:graphicFrameLocks noChangeAspect="1"/>
            </p:cNvGraphicFramePr>
            <p:nvPr/>
          </p:nvGraphicFramePr>
          <p:xfrm>
            <a:off x="4752" y="1056"/>
            <a:ext cx="399" cy="454"/>
          </p:xfrm>
          <a:graphic>
            <a:graphicData uri="http://schemas.openxmlformats.org/presentationml/2006/ole">
              <p:oleObj spid="_x0000_s14349" name="Equation" r:id="rId3" imgW="190440" imgH="215640" progId="">
                <p:embed/>
              </p:oleObj>
            </a:graphicData>
          </a:graphic>
        </p:graphicFrame>
        <p:sp>
          <p:nvSpPr>
            <p:cNvPr id="14376" name="Text Box 13"/>
            <p:cNvSpPr txBox="1">
              <a:spLocks noChangeArrowheads="1"/>
            </p:cNvSpPr>
            <p:nvPr/>
          </p:nvSpPr>
          <p:spPr bwMode="auto">
            <a:xfrm>
              <a:off x="4224" y="158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400" i="1"/>
                <a:t>B</a:t>
              </a:r>
              <a:endParaRPr kumimoji="1" lang="en-US" altLang="zh-CN" sz="2400" b="0" i="1"/>
            </a:p>
          </p:txBody>
        </p:sp>
      </p:grpSp>
      <p:grpSp>
        <p:nvGrpSpPr>
          <p:cNvPr id="3" name="Group 49"/>
          <p:cNvGrpSpPr>
            <a:grpSpLocks/>
          </p:cNvGrpSpPr>
          <p:nvPr/>
        </p:nvGrpSpPr>
        <p:grpSpPr bwMode="auto">
          <a:xfrm>
            <a:off x="5562600" y="4876800"/>
            <a:ext cx="2514600" cy="1371600"/>
            <a:chOff x="3504" y="2928"/>
            <a:chExt cx="1584" cy="864"/>
          </a:xfrm>
        </p:grpSpPr>
        <p:sp>
          <p:nvSpPr>
            <p:cNvPr id="14373" name="Line 16"/>
            <p:cNvSpPr>
              <a:spLocks noChangeShapeType="1"/>
            </p:cNvSpPr>
            <p:nvPr/>
          </p:nvSpPr>
          <p:spPr bwMode="auto">
            <a:xfrm flipV="1">
              <a:off x="3504" y="3025"/>
              <a:ext cx="704" cy="554"/>
            </a:xfrm>
            <a:prstGeom prst="line">
              <a:avLst/>
            </a:prstGeom>
            <a:noFill/>
            <a:ln w="31750">
              <a:solidFill>
                <a:schemeClr val="tx2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4347" name="Object 17"/>
            <p:cNvGraphicFramePr>
              <a:graphicFrameLocks noChangeAspect="1"/>
            </p:cNvGraphicFramePr>
            <p:nvPr/>
          </p:nvGraphicFramePr>
          <p:xfrm>
            <a:off x="3565" y="2928"/>
            <a:ext cx="291" cy="359"/>
          </p:xfrm>
          <a:graphic>
            <a:graphicData uri="http://schemas.openxmlformats.org/presentationml/2006/ole">
              <p:oleObj spid="_x0000_s14347" name="Equation" r:id="rId4" imgW="190440" imgH="215640" progId="">
                <p:embed/>
              </p:oleObj>
            </a:graphicData>
          </a:graphic>
        </p:graphicFrame>
        <p:sp>
          <p:nvSpPr>
            <p:cNvPr id="14374" name="Line 18"/>
            <p:cNvSpPr>
              <a:spLocks noChangeShapeType="1"/>
            </p:cNvSpPr>
            <p:nvPr/>
          </p:nvSpPr>
          <p:spPr bwMode="auto">
            <a:xfrm flipV="1">
              <a:off x="3504" y="3358"/>
              <a:ext cx="1584" cy="221"/>
            </a:xfrm>
            <a:prstGeom prst="line">
              <a:avLst/>
            </a:prstGeom>
            <a:noFill/>
            <a:ln w="31750">
              <a:solidFill>
                <a:srgbClr val="D6009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4348" name="Object 19"/>
            <p:cNvGraphicFramePr>
              <a:graphicFrameLocks noChangeAspect="1"/>
            </p:cNvGraphicFramePr>
            <p:nvPr/>
          </p:nvGraphicFramePr>
          <p:xfrm>
            <a:off x="4243" y="3408"/>
            <a:ext cx="360" cy="384"/>
          </p:xfrm>
          <a:graphic>
            <a:graphicData uri="http://schemas.openxmlformats.org/presentationml/2006/ole">
              <p:oleObj spid="_x0000_s14348" name="Equation" r:id="rId5" imgW="190440" imgH="215640" progId="">
                <p:embed/>
              </p:oleObj>
            </a:graphicData>
          </a:graphic>
        </p:graphicFrame>
      </p:grp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6629400" y="4816475"/>
            <a:ext cx="1447800" cy="746125"/>
            <a:chOff x="4176" y="2890"/>
            <a:chExt cx="912" cy="470"/>
          </a:xfrm>
        </p:grpSpPr>
        <p:sp>
          <p:nvSpPr>
            <p:cNvPr id="14372" name="Line 25"/>
            <p:cNvSpPr>
              <a:spLocks noChangeShapeType="1"/>
            </p:cNvSpPr>
            <p:nvPr/>
          </p:nvSpPr>
          <p:spPr bwMode="auto">
            <a:xfrm>
              <a:off x="4176" y="3048"/>
              <a:ext cx="912" cy="312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4346" name="Object 26"/>
            <p:cNvGraphicFramePr>
              <a:graphicFrameLocks noChangeAspect="1"/>
            </p:cNvGraphicFramePr>
            <p:nvPr/>
          </p:nvGraphicFramePr>
          <p:xfrm>
            <a:off x="4464" y="2890"/>
            <a:ext cx="480" cy="336"/>
          </p:xfrm>
          <a:graphic>
            <a:graphicData uri="http://schemas.openxmlformats.org/presentationml/2006/ole">
              <p:oleObj spid="_x0000_s14346" name="Equation" r:id="rId6" imgW="215640" imgH="177480" progId="">
                <p:embed/>
              </p:oleObj>
            </a:graphicData>
          </a:graphic>
        </p:graphicFrame>
      </p:grpSp>
      <p:grpSp>
        <p:nvGrpSpPr>
          <p:cNvPr id="5" name="Group 42"/>
          <p:cNvGrpSpPr>
            <a:grpSpLocks/>
          </p:cNvGrpSpPr>
          <p:nvPr/>
        </p:nvGrpSpPr>
        <p:grpSpPr bwMode="auto">
          <a:xfrm>
            <a:off x="533400" y="3962400"/>
            <a:ext cx="3240088" cy="661988"/>
            <a:chOff x="336" y="2496"/>
            <a:chExt cx="2041" cy="417"/>
          </a:xfrm>
        </p:grpSpPr>
        <p:sp>
          <p:nvSpPr>
            <p:cNvPr id="14371" name="Text Box 28"/>
            <p:cNvSpPr txBox="1">
              <a:spLocks noChangeArrowheads="1"/>
            </p:cNvSpPr>
            <p:nvPr/>
          </p:nvSpPr>
          <p:spPr bwMode="auto">
            <a:xfrm>
              <a:off x="553" y="2577"/>
              <a:ext cx="182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/>
                <a:t>与        同方向 </a:t>
              </a:r>
              <a:r>
                <a:rPr kumimoji="1" lang="en-US" altLang="zh-CN"/>
                <a:t>.</a:t>
              </a:r>
            </a:p>
          </p:txBody>
        </p:sp>
        <p:graphicFrame>
          <p:nvGraphicFramePr>
            <p:cNvPr id="14344" name="Object 29"/>
            <p:cNvGraphicFramePr>
              <a:graphicFrameLocks noChangeAspect="1"/>
            </p:cNvGraphicFramePr>
            <p:nvPr/>
          </p:nvGraphicFramePr>
          <p:xfrm>
            <a:off x="816" y="2544"/>
            <a:ext cx="432" cy="369"/>
          </p:xfrm>
          <a:graphic>
            <a:graphicData uri="http://schemas.openxmlformats.org/presentationml/2006/ole">
              <p:oleObj spid="_x0000_s14344" name="Equation" r:id="rId7" imgW="215640" imgH="177480" progId="">
                <p:embed/>
              </p:oleObj>
            </a:graphicData>
          </a:graphic>
        </p:graphicFrame>
        <p:graphicFrame>
          <p:nvGraphicFramePr>
            <p:cNvPr id="14345" name="Object 30"/>
            <p:cNvGraphicFramePr>
              <a:graphicFrameLocks noChangeAspect="1"/>
            </p:cNvGraphicFramePr>
            <p:nvPr/>
          </p:nvGraphicFramePr>
          <p:xfrm>
            <a:off x="336" y="2496"/>
            <a:ext cx="248" cy="417"/>
          </p:xfrm>
          <a:graphic>
            <a:graphicData uri="http://schemas.openxmlformats.org/presentationml/2006/ole">
              <p:oleObj spid="_x0000_s14345" name="Equation" r:id="rId8" imgW="139680" imgH="203040" progId="">
                <p:embed/>
              </p:oleObj>
            </a:graphicData>
          </a:graphic>
        </p:graphicFrame>
      </p:grpSp>
      <p:sp>
        <p:nvSpPr>
          <p:cNvPr id="14357" name="Text Box 34"/>
          <p:cNvSpPr txBox="1">
            <a:spLocks noChangeArrowheads="1"/>
          </p:cNvSpPr>
          <p:nvPr/>
        </p:nvSpPr>
        <p:spPr bwMode="auto">
          <a:xfrm>
            <a:off x="2362200" y="700088"/>
            <a:ext cx="5791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/>
              <a:t>（反映速度变化快慢的物理量）</a:t>
            </a:r>
            <a:endParaRPr kumimoji="1" lang="zh-CN" altLang="en-US"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14358" name="Group 52"/>
          <p:cNvGrpSpPr>
            <a:grpSpLocks/>
          </p:cNvGrpSpPr>
          <p:nvPr/>
        </p:nvGrpSpPr>
        <p:grpSpPr bwMode="auto">
          <a:xfrm>
            <a:off x="5257800" y="1981200"/>
            <a:ext cx="3124200" cy="2514600"/>
            <a:chOff x="3312" y="1248"/>
            <a:chExt cx="1968" cy="1584"/>
          </a:xfrm>
        </p:grpSpPr>
        <p:sp>
          <p:nvSpPr>
            <p:cNvPr id="14368" name="Line 6"/>
            <p:cNvSpPr>
              <a:spLocks noChangeShapeType="1"/>
            </p:cNvSpPr>
            <p:nvPr/>
          </p:nvSpPr>
          <p:spPr bwMode="auto">
            <a:xfrm flipV="1">
              <a:off x="3600" y="1296"/>
              <a:ext cx="0" cy="1296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69" name="Line 7"/>
            <p:cNvSpPr>
              <a:spLocks noChangeShapeType="1"/>
            </p:cNvSpPr>
            <p:nvPr/>
          </p:nvSpPr>
          <p:spPr bwMode="auto">
            <a:xfrm>
              <a:off x="3600" y="2544"/>
              <a:ext cx="1632" cy="0"/>
            </a:xfrm>
            <a:prstGeom prst="line">
              <a:avLst/>
            </a:prstGeom>
            <a:noFill/>
            <a:ln w="19050">
              <a:solidFill>
                <a:srgbClr val="1C1C1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70" name="Freeform 9"/>
            <p:cNvSpPr>
              <a:spLocks/>
            </p:cNvSpPr>
            <p:nvPr/>
          </p:nvSpPr>
          <p:spPr bwMode="auto">
            <a:xfrm>
              <a:off x="3360" y="1706"/>
              <a:ext cx="1920" cy="808"/>
            </a:xfrm>
            <a:custGeom>
              <a:avLst/>
              <a:gdLst>
                <a:gd name="T0" fmla="*/ 0 w 1920"/>
                <a:gd name="T1" fmla="*/ 808 h 808"/>
                <a:gd name="T2" fmla="*/ 288 w 1920"/>
                <a:gd name="T3" fmla="*/ 337 h 808"/>
                <a:gd name="T4" fmla="*/ 686 w 1920"/>
                <a:gd name="T5" fmla="*/ 84 h 808"/>
                <a:gd name="T6" fmla="*/ 960 w 1920"/>
                <a:gd name="T7" fmla="*/ 22 h 808"/>
                <a:gd name="T8" fmla="*/ 1378 w 1920"/>
                <a:gd name="T9" fmla="*/ 70 h 808"/>
                <a:gd name="T10" fmla="*/ 1920 w 1920"/>
                <a:gd name="T11" fmla="*/ 440 h 8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20"/>
                <a:gd name="T19" fmla="*/ 0 h 808"/>
                <a:gd name="T20" fmla="*/ 1920 w 1920"/>
                <a:gd name="T21" fmla="*/ 808 h 8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20" h="808">
                  <a:moveTo>
                    <a:pt x="0" y="808"/>
                  </a:moveTo>
                  <a:cubicBezTo>
                    <a:pt x="48" y="730"/>
                    <a:pt x="174" y="458"/>
                    <a:pt x="288" y="337"/>
                  </a:cubicBezTo>
                  <a:cubicBezTo>
                    <a:pt x="402" y="216"/>
                    <a:pt x="574" y="136"/>
                    <a:pt x="686" y="84"/>
                  </a:cubicBezTo>
                  <a:cubicBezTo>
                    <a:pt x="798" y="32"/>
                    <a:pt x="845" y="24"/>
                    <a:pt x="960" y="22"/>
                  </a:cubicBezTo>
                  <a:cubicBezTo>
                    <a:pt x="1075" y="20"/>
                    <a:pt x="1218" y="0"/>
                    <a:pt x="1378" y="70"/>
                  </a:cubicBezTo>
                  <a:cubicBezTo>
                    <a:pt x="1538" y="140"/>
                    <a:pt x="1807" y="363"/>
                    <a:pt x="1920" y="440"/>
                  </a:cubicBez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4341" name="Object 31"/>
            <p:cNvGraphicFramePr>
              <a:graphicFrameLocks noChangeAspect="1"/>
            </p:cNvGraphicFramePr>
            <p:nvPr/>
          </p:nvGraphicFramePr>
          <p:xfrm>
            <a:off x="5040" y="2592"/>
            <a:ext cx="223" cy="240"/>
          </p:xfrm>
          <a:graphic>
            <a:graphicData uri="http://schemas.openxmlformats.org/presentationml/2006/ole">
              <p:oleObj spid="_x0000_s14341" name="公式" r:id="rId9" imgW="177480" imgH="190440" progId="">
                <p:embed/>
              </p:oleObj>
            </a:graphicData>
          </a:graphic>
        </p:graphicFrame>
        <p:graphicFrame>
          <p:nvGraphicFramePr>
            <p:cNvPr id="14342" name="Object 32"/>
            <p:cNvGraphicFramePr>
              <a:graphicFrameLocks noChangeAspect="1"/>
            </p:cNvGraphicFramePr>
            <p:nvPr/>
          </p:nvGraphicFramePr>
          <p:xfrm>
            <a:off x="3312" y="1248"/>
            <a:ext cx="214" cy="269"/>
          </p:xfrm>
          <a:graphic>
            <a:graphicData uri="http://schemas.openxmlformats.org/presentationml/2006/ole">
              <p:oleObj spid="_x0000_s14342" name="公式" r:id="rId10" imgW="190440" imgH="241200" progId="">
                <p:embed/>
              </p:oleObj>
            </a:graphicData>
          </a:graphic>
        </p:graphicFrame>
        <p:graphicFrame>
          <p:nvGraphicFramePr>
            <p:cNvPr id="14343" name="Object 35"/>
            <p:cNvGraphicFramePr>
              <a:graphicFrameLocks noChangeAspect="1"/>
            </p:cNvGraphicFramePr>
            <p:nvPr/>
          </p:nvGraphicFramePr>
          <p:xfrm>
            <a:off x="3408" y="2448"/>
            <a:ext cx="202" cy="233"/>
          </p:xfrm>
          <a:graphic>
            <a:graphicData uri="http://schemas.openxmlformats.org/presentationml/2006/ole">
              <p:oleObj spid="_x0000_s14343" name="Equation" r:id="rId11" imgW="152280" imgH="177480" progId="">
                <p:embed/>
              </p:oleObj>
            </a:graphicData>
          </a:graphic>
        </p:graphicFrame>
      </p:grpSp>
      <p:grpSp>
        <p:nvGrpSpPr>
          <p:cNvPr id="7" name="Group 50"/>
          <p:cNvGrpSpPr>
            <a:grpSpLocks/>
          </p:cNvGrpSpPr>
          <p:nvPr/>
        </p:nvGrpSpPr>
        <p:grpSpPr bwMode="auto">
          <a:xfrm>
            <a:off x="533400" y="1828800"/>
            <a:ext cx="4572000" cy="2209800"/>
            <a:chOff x="336" y="1152"/>
            <a:chExt cx="2880" cy="1392"/>
          </a:xfrm>
        </p:grpSpPr>
        <p:graphicFrame>
          <p:nvGraphicFramePr>
            <p:cNvPr id="14340" name="Object 4"/>
            <p:cNvGraphicFramePr>
              <a:graphicFrameLocks noChangeAspect="1"/>
            </p:cNvGraphicFramePr>
            <p:nvPr/>
          </p:nvGraphicFramePr>
          <p:xfrm>
            <a:off x="1056" y="1824"/>
            <a:ext cx="1008" cy="720"/>
          </p:xfrm>
          <a:graphic>
            <a:graphicData uri="http://schemas.openxmlformats.org/presentationml/2006/ole">
              <p:oleObj spid="_x0000_s14340" name="Equation" r:id="rId12" imgW="482400" imgH="393480" progId="">
                <p:embed/>
              </p:oleObj>
            </a:graphicData>
          </a:graphic>
        </p:graphicFrame>
        <p:sp>
          <p:nvSpPr>
            <p:cNvPr id="14367" name="Text Box 38"/>
            <p:cNvSpPr txBox="1">
              <a:spLocks noChangeArrowheads="1"/>
            </p:cNvSpPr>
            <p:nvPr/>
          </p:nvSpPr>
          <p:spPr bwMode="auto">
            <a:xfrm>
              <a:off x="336" y="1152"/>
              <a:ext cx="2880" cy="7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kumimoji="1" lang="en-US" altLang="zh-CN">
                  <a:solidFill>
                    <a:schemeClr val="tx1"/>
                  </a:solidFill>
                </a:rPr>
                <a:t>        </a:t>
              </a:r>
              <a:r>
                <a:rPr kumimoji="1" lang="zh-CN" altLang="en-US"/>
                <a:t>单位时间内的速度增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/>
                <a:t>量即平均加速度</a:t>
              </a:r>
            </a:p>
          </p:txBody>
        </p:sp>
      </p:grpSp>
      <p:grpSp>
        <p:nvGrpSpPr>
          <p:cNvPr id="8" name="Group 51"/>
          <p:cNvGrpSpPr>
            <a:grpSpLocks/>
          </p:cNvGrpSpPr>
          <p:nvPr/>
        </p:nvGrpSpPr>
        <p:grpSpPr bwMode="auto">
          <a:xfrm>
            <a:off x="914400" y="4724400"/>
            <a:ext cx="3573463" cy="1762125"/>
            <a:chOff x="576" y="2976"/>
            <a:chExt cx="2251" cy="1110"/>
          </a:xfrm>
        </p:grpSpPr>
        <p:sp>
          <p:nvSpPr>
            <p:cNvPr id="14366" name="Rectangle 39"/>
            <p:cNvSpPr>
              <a:spLocks noChangeArrowheads="1"/>
            </p:cNvSpPr>
            <p:nvPr/>
          </p:nvSpPr>
          <p:spPr bwMode="auto">
            <a:xfrm>
              <a:off x="796" y="2976"/>
              <a:ext cx="203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>
                  <a:solidFill>
                    <a:srgbClr val="CC0000"/>
                  </a:solidFill>
                </a:rPr>
                <a:t>2</a:t>
              </a:r>
              <a:r>
                <a:rPr kumimoji="1" lang="zh-CN" altLang="en-US"/>
                <a:t>）（瞬时）加速度</a:t>
              </a:r>
            </a:p>
          </p:txBody>
        </p:sp>
        <p:graphicFrame>
          <p:nvGraphicFramePr>
            <p:cNvPr id="14339" name="Object 40"/>
            <p:cNvGraphicFramePr>
              <a:graphicFrameLocks noChangeAspect="1"/>
            </p:cNvGraphicFramePr>
            <p:nvPr/>
          </p:nvGraphicFramePr>
          <p:xfrm>
            <a:off x="576" y="3360"/>
            <a:ext cx="1920" cy="726"/>
          </p:xfrm>
          <a:graphic>
            <a:graphicData uri="http://schemas.openxmlformats.org/presentationml/2006/ole">
              <p:oleObj spid="_x0000_s14339" name="Equation" r:id="rId13" imgW="1041120" imgH="393480" progId="">
                <p:embed/>
              </p:oleObj>
            </a:graphicData>
          </a:graphic>
        </p:graphicFrame>
      </p:grpSp>
      <p:sp>
        <p:nvSpPr>
          <p:cNvPr id="14361" name="Rectangle 41"/>
          <p:cNvSpPr>
            <a:spLocks noChangeArrowheads="1"/>
          </p:cNvSpPr>
          <p:nvPr/>
        </p:nvSpPr>
        <p:spPr bwMode="auto">
          <a:xfrm>
            <a:off x="457200" y="685800"/>
            <a:ext cx="2438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>
                <a:solidFill>
                  <a:srgbClr val="CC0000"/>
                </a:solidFill>
                <a:latin typeface="宋体" pitchFamily="2" charset="-122"/>
              </a:rPr>
              <a:t>4</a:t>
            </a:r>
            <a:r>
              <a:rPr kumimoji="1" lang="zh-CN" altLang="en-US">
                <a:solidFill>
                  <a:srgbClr val="CC0000"/>
                </a:solidFill>
                <a:latin typeface="宋体" pitchFamily="2" charset="-122"/>
              </a:rPr>
              <a:t>  加速度</a:t>
            </a:r>
          </a:p>
        </p:txBody>
      </p: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5791200" y="1931988"/>
            <a:ext cx="1066800" cy="1558925"/>
            <a:chOff x="3648" y="1073"/>
            <a:chExt cx="672" cy="982"/>
          </a:xfrm>
        </p:grpSpPr>
        <p:grpSp>
          <p:nvGrpSpPr>
            <p:cNvPr id="14363" name="Group 44"/>
            <p:cNvGrpSpPr>
              <a:grpSpLocks/>
            </p:cNvGrpSpPr>
            <p:nvPr/>
          </p:nvGrpSpPr>
          <p:grpSpPr bwMode="auto">
            <a:xfrm>
              <a:off x="3792" y="1073"/>
              <a:ext cx="528" cy="703"/>
              <a:chOff x="3792" y="1056"/>
              <a:chExt cx="528" cy="703"/>
            </a:xfrm>
          </p:grpSpPr>
          <p:sp>
            <p:nvSpPr>
              <p:cNvPr id="14365" name="Line 21"/>
              <p:cNvSpPr>
                <a:spLocks noChangeShapeType="1"/>
              </p:cNvSpPr>
              <p:nvPr/>
            </p:nvSpPr>
            <p:spPr bwMode="auto">
              <a:xfrm flipV="1">
                <a:off x="3792" y="1392"/>
                <a:ext cx="528" cy="367"/>
              </a:xfrm>
              <a:prstGeom prst="line">
                <a:avLst/>
              </a:prstGeom>
              <a:noFill/>
              <a:ln w="31750">
                <a:solidFill>
                  <a:schemeClr val="tx2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14338" name="Object 23"/>
              <p:cNvGraphicFramePr>
                <a:graphicFrameLocks noChangeAspect="1"/>
              </p:cNvGraphicFramePr>
              <p:nvPr/>
            </p:nvGraphicFramePr>
            <p:xfrm>
              <a:off x="3888" y="1056"/>
              <a:ext cx="386" cy="437"/>
            </p:xfrm>
            <a:graphic>
              <a:graphicData uri="http://schemas.openxmlformats.org/presentationml/2006/ole">
                <p:oleObj spid="_x0000_s14338" name="Equation" r:id="rId14" imgW="190440" imgH="215640" progId="">
                  <p:embed/>
                </p:oleObj>
              </a:graphicData>
            </a:graphic>
          </p:graphicFrame>
        </p:grpSp>
        <p:sp>
          <p:nvSpPr>
            <p:cNvPr id="14364" name="Text Box 45"/>
            <p:cNvSpPr txBox="1">
              <a:spLocks noChangeArrowheads="1"/>
            </p:cNvSpPr>
            <p:nvPr/>
          </p:nvSpPr>
          <p:spPr bwMode="auto">
            <a:xfrm>
              <a:off x="3648" y="1728"/>
              <a:ext cx="28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i="1"/>
                <a:t>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9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ext Box 2"/>
          <p:cNvSpPr txBox="1">
            <a:spLocks noChangeArrowheads="1"/>
          </p:cNvSpPr>
          <p:nvPr/>
        </p:nvSpPr>
        <p:spPr bwMode="auto">
          <a:xfrm>
            <a:off x="1050925" y="8588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kumimoji="1" lang="zh-CN" altLang="zh-CN" sz="2400" b="0">
              <a:solidFill>
                <a:schemeClr val="tx1"/>
              </a:solidFill>
            </a:endParaRPr>
          </a:p>
        </p:txBody>
      </p:sp>
      <p:graphicFrame>
        <p:nvGraphicFramePr>
          <p:cNvPr id="120837" name="Object 5"/>
          <p:cNvGraphicFramePr>
            <a:graphicFrameLocks noChangeAspect="1"/>
          </p:cNvGraphicFramePr>
          <p:nvPr/>
        </p:nvGraphicFramePr>
        <p:xfrm>
          <a:off x="755650" y="1412875"/>
          <a:ext cx="3962400" cy="825500"/>
        </p:xfrm>
        <a:graphic>
          <a:graphicData uri="http://schemas.openxmlformats.org/presentationml/2006/ole">
            <p:oleObj spid="_x0000_s15362" name="Equation" r:id="rId3" imgW="1180800" imgH="253800" progId="">
              <p:embed/>
            </p:oleObj>
          </a:graphicData>
        </a:graphic>
      </p:graphicFrame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5508625" y="765175"/>
            <a:ext cx="2994025" cy="3733800"/>
            <a:chOff x="3456" y="1776"/>
            <a:chExt cx="1886" cy="2352"/>
          </a:xfrm>
        </p:grpSpPr>
        <p:graphicFrame>
          <p:nvGraphicFramePr>
            <p:cNvPr id="15364" name="Object 7"/>
            <p:cNvGraphicFramePr>
              <a:graphicFrameLocks noChangeAspect="1"/>
            </p:cNvGraphicFramePr>
            <p:nvPr/>
          </p:nvGraphicFramePr>
          <p:xfrm>
            <a:off x="3648" y="1776"/>
            <a:ext cx="1694" cy="2352"/>
          </p:xfrm>
          <a:graphic>
            <a:graphicData uri="http://schemas.openxmlformats.org/presentationml/2006/ole">
              <p:oleObj spid="_x0000_s15364" name="Equation" r:id="rId4" imgW="977760" imgH="1269720" progId="">
                <p:embed/>
              </p:oleObj>
            </a:graphicData>
          </a:graphic>
        </p:graphicFrame>
        <p:sp>
          <p:nvSpPr>
            <p:cNvPr id="15370" name="AutoShape 8"/>
            <p:cNvSpPr>
              <a:spLocks/>
            </p:cNvSpPr>
            <p:nvPr/>
          </p:nvSpPr>
          <p:spPr bwMode="auto">
            <a:xfrm>
              <a:off x="3456" y="2160"/>
              <a:ext cx="192" cy="1632"/>
            </a:xfrm>
            <a:prstGeom prst="leftBrace">
              <a:avLst>
                <a:gd name="adj1" fmla="val 70833"/>
                <a:gd name="adj2" fmla="val 50000"/>
              </a:avLst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684213" y="2349500"/>
            <a:ext cx="4038600" cy="1392238"/>
            <a:chOff x="480" y="3024"/>
            <a:chExt cx="2544" cy="877"/>
          </a:xfrm>
        </p:grpSpPr>
        <p:sp>
          <p:nvSpPr>
            <p:cNvPr id="15369" name="Text Box 10"/>
            <p:cNvSpPr txBox="1">
              <a:spLocks noChangeArrowheads="1"/>
            </p:cNvSpPr>
            <p:nvPr/>
          </p:nvSpPr>
          <p:spPr bwMode="auto">
            <a:xfrm>
              <a:off x="480" y="3024"/>
              <a:ext cx="182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/>
                <a:t>加速度大小</a:t>
              </a:r>
            </a:p>
          </p:txBody>
        </p:sp>
        <p:graphicFrame>
          <p:nvGraphicFramePr>
            <p:cNvPr id="15363" name="Object 11"/>
            <p:cNvGraphicFramePr>
              <a:graphicFrameLocks noChangeAspect="1"/>
            </p:cNvGraphicFramePr>
            <p:nvPr/>
          </p:nvGraphicFramePr>
          <p:xfrm>
            <a:off x="1008" y="3312"/>
            <a:ext cx="2016" cy="589"/>
          </p:xfrm>
          <a:graphic>
            <a:graphicData uri="http://schemas.openxmlformats.org/presentationml/2006/ole">
              <p:oleObj spid="_x0000_s15363" name="Equation" r:id="rId5" imgW="1091880" imgH="304560" progId="">
                <p:embed/>
              </p:oleObj>
            </a:graphicData>
          </a:graphic>
        </p:graphicFrame>
      </p:grpSp>
      <p:sp>
        <p:nvSpPr>
          <p:cNvPr id="120851" name="Text Box 19"/>
          <p:cNvSpPr txBox="1">
            <a:spLocks noChangeArrowheads="1"/>
          </p:cNvSpPr>
          <p:nvPr/>
        </p:nvSpPr>
        <p:spPr bwMode="auto">
          <a:xfrm>
            <a:off x="468313" y="765175"/>
            <a:ext cx="510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/>
              <a:t>质点作三维运动时加速度为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0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5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536575" y="644525"/>
            <a:ext cx="43604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bg2">
                    <a:lumMod val="10000"/>
                  </a:schemeClr>
                </a:solidFill>
              </a:rPr>
              <a:t>例</a:t>
            </a:r>
            <a:r>
              <a:rPr lang="en-US" altLang="zh-CN" sz="2400" b="1" dirty="0" smtClean="0">
                <a:solidFill>
                  <a:schemeClr val="bg2">
                    <a:lumMod val="10000"/>
                  </a:schemeClr>
                </a:solidFill>
              </a:rPr>
              <a:t>4</a:t>
            </a:r>
            <a:r>
              <a:rPr lang="zh-CN" altLang="en-US" sz="2400" b="1" dirty="0" smtClean="0">
                <a:solidFill>
                  <a:schemeClr val="bg2">
                    <a:lumMod val="10000"/>
                  </a:schemeClr>
                </a:solidFill>
              </a:rPr>
              <a:t>：</a:t>
            </a:r>
            <a:r>
              <a:rPr lang="zh-CN" altLang="en-US" sz="2400" b="1" dirty="0">
                <a:solidFill>
                  <a:schemeClr val="bg2">
                    <a:lumMod val="10000"/>
                  </a:schemeClr>
                </a:solidFill>
              </a:rPr>
              <a:t>一质点运动轨迹为抛物线</a:t>
            </a:r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1069975" y="1498600"/>
          <a:ext cx="2598738" cy="1539875"/>
        </p:xfrm>
        <a:graphic>
          <a:graphicData uri="http://schemas.openxmlformats.org/presentationml/2006/ole">
            <p:oleObj spid="_x0000_s60418" name="公式" r:id="rId3" imgW="901440" imgH="533160" progId="">
              <p:embed/>
            </p:oleObj>
          </a:graphicData>
        </a:graphic>
      </p:graphicFrame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3949700" y="1905000"/>
            <a:ext cx="946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CN" sz="2400"/>
              <a:t>===&gt; </a:t>
            </a:r>
          </a:p>
        </p:txBody>
      </p:sp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5108575" y="1604963"/>
          <a:ext cx="2873375" cy="833437"/>
        </p:xfrm>
        <a:graphic>
          <a:graphicData uri="http://schemas.openxmlformats.org/presentationml/2006/ole">
            <p:oleObj spid="_x0000_s60419" name="公式" r:id="rId4" imgW="914400" imgH="266400" progId="">
              <p:embed/>
            </p:oleObj>
          </a:graphicData>
        </a:graphic>
      </p:graphicFrame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6248400" y="3505200"/>
            <a:ext cx="831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CN" sz="2400" b="1"/>
              <a:t>(</a:t>
            </a:r>
            <a:r>
              <a:rPr lang="en-US" altLang="zh-CN" sz="2400" b="1" i="1"/>
              <a:t>z</a:t>
            </a:r>
            <a:r>
              <a:rPr lang="en-US" altLang="zh-CN" sz="2400" b="1"/>
              <a:t>=0)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5867400" y="4267200"/>
            <a:ext cx="29559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zh-CN" altLang="en-US" sz="2400" b="1"/>
              <a:t>求：</a:t>
            </a:r>
            <a:r>
              <a:rPr lang="en-US" altLang="zh-CN" sz="2400" b="1" i="1"/>
              <a:t>x</a:t>
            </a:r>
            <a:r>
              <a:rPr lang="en-US" altLang="zh-CN" sz="2400" b="1"/>
              <a:t>= -4</a:t>
            </a:r>
            <a:r>
              <a:rPr lang="zh-CN" altLang="en-US" sz="2400" b="1"/>
              <a:t>时（</a:t>
            </a:r>
            <a:r>
              <a:rPr lang="en-US" altLang="zh-CN" sz="2400" b="1" i="1"/>
              <a:t>t</a:t>
            </a:r>
            <a:r>
              <a:rPr lang="en-US" altLang="zh-CN" sz="2400" b="1"/>
              <a:t>&gt;0)</a:t>
            </a:r>
          </a:p>
          <a:p>
            <a:pPr algn="l"/>
            <a:r>
              <a:rPr lang="zh-CN" altLang="en-US" sz="2400" b="1"/>
              <a:t>粒子的速度、速率、</a:t>
            </a:r>
          </a:p>
          <a:p>
            <a:pPr algn="l"/>
            <a:r>
              <a:rPr lang="zh-CN" altLang="en-US" sz="2400" b="1"/>
              <a:t>加速度。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4800600" y="5638800"/>
            <a:ext cx="2557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zh-CN" altLang="en-US" sz="2400" b="1"/>
              <a:t>分析： </a:t>
            </a:r>
            <a:r>
              <a:rPr lang="en-US" altLang="zh-CN" sz="2400" b="1" i="1"/>
              <a:t>x</a:t>
            </a:r>
            <a:r>
              <a:rPr lang="en-US" altLang="zh-CN" sz="2400" b="1"/>
              <a:t>= -4</a:t>
            </a:r>
            <a:r>
              <a:rPr lang="zh-CN" altLang="en-US" sz="2400" b="1"/>
              <a:t>，</a:t>
            </a:r>
            <a:r>
              <a:rPr lang="en-US" altLang="zh-CN" sz="2400" b="1" i="1"/>
              <a:t>t</a:t>
            </a:r>
            <a:r>
              <a:rPr lang="en-US" altLang="zh-CN" sz="2400" b="1"/>
              <a:t>=2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533400" y="3505200"/>
            <a:ext cx="4740275" cy="2505075"/>
            <a:chOff x="336" y="2208"/>
            <a:chExt cx="2986" cy="1578"/>
          </a:xfrm>
        </p:grpSpPr>
        <p:sp>
          <p:nvSpPr>
            <p:cNvPr id="9224" name="Line 8"/>
            <p:cNvSpPr>
              <a:spLocks noChangeShapeType="1"/>
            </p:cNvSpPr>
            <p:nvPr/>
          </p:nvSpPr>
          <p:spPr bwMode="auto">
            <a:xfrm>
              <a:off x="336" y="2928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25" name="Line 9"/>
            <p:cNvSpPr>
              <a:spLocks noChangeShapeType="1"/>
            </p:cNvSpPr>
            <p:nvPr/>
          </p:nvSpPr>
          <p:spPr bwMode="auto">
            <a:xfrm flipV="1">
              <a:off x="1584" y="2208"/>
              <a:ext cx="0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3110" y="3050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b="1" i="1"/>
                <a:t>x</a:t>
              </a:r>
            </a:p>
          </p:txBody>
        </p:sp>
        <p:sp>
          <p:nvSpPr>
            <p:cNvPr id="9227" name="Text Box 11"/>
            <p:cNvSpPr txBox="1">
              <a:spLocks noChangeArrowheads="1"/>
            </p:cNvSpPr>
            <p:nvPr/>
          </p:nvSpPr>
          <p:spPr bwMode="auto">
            <a:xfrm>
              <a:off x="1680" y="2208"/>
              <a:ext cx="2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400" b="1" i="1"/>
                <a:t>y</a:t>
              </a:r>
            </a:p>
          </p:txBody>
        </p:sp>
        <p:sp>
          <p:nvSpPr>
            <p:cNvPr id="9231" name="Freeform 15"/>
            <p:cNvSpPr>
              <a:spLocks/>
            </p:cNvSpPr>
            <p:nvPr/>
          </p:nvSpPr>
          <p:spPr bwMode="auto">
            <a:xfrm>
              <a:off x="624" y="2688"/>
              <a:ext cx="960" cy="946"/>
            </a:xfrm>
            <a:custGeom>
              <a:avLst/>
              <a:gdLst/>
              <a:ahLst/>
              <a:cxnLst>
                <a:cxn ang="0">
                  <a:pos x="1240" y="223"/>
                </a:cxn>
                <a:cxn ang="0">
                  <a:pos x="1151" y="100"/>
                </a:cxn>
                <a:cxn ang="0">
                  <a:pos x="873" y="0"/>
                </a:cxn>
                <a:cxn ang="0">
                  <a:pos x="729" y="34"/>
                </a:cxn>
                <a:cxn ang="0">
                  <a:pos x="562" y="189"/>
                </a:cxn>
                <a:cxn ang="0">
                  <a:pos x="451" y="300"/>
                </a:cxn>
                <a:cxn ang="0">
                  <a:pos x="395" y="356"/>
                </a:cxn>
                <a:cxn ang="0">
                  <a:pos x="340" y="456"/>
                </a:cxn>
                <a:cxn ang="0">
                  <a:pos x="318" y="489"/>
                </a:cxn>
                <a:cxn ang="0">
                  <a:pos x="262" y="578"/>
                </a:cxn>
                <a:cxn ang="0">
                  <a:pos x="195" y="678"/>
                </a:cxn>
                <a:cxn ang="0">
                  <a:pos x="73" y="823"/>
                </a:cxn>
                <a:cxn ang="0">
                  <a:pos x="29" y="878"/>
                </a:cxn>
                <a:cxn ang="0">
                  <a:pos x="7" y="912"/>
                </a:cxn>
              </a:cxnLst>
              <a:rect l="0" t="0" r="r" b="b"/>
              <a:pathLst>
                <a:path w="1240" h="915">
                  <a:moveTo>
                    <a:pt x="1240" y="223"/>
                  </a:moveTo>
                  <a:cubicBezTo>
                    <a:pt x="1214" y="144"/>
                    <a:pt x="1220" y="148"/>
                    <a:pt x="1151" y="100"/>
                  </a:cubicBezTo>
                  <a:cubicBezTo>
                    <a:pt x="1094" y="14"/>
                    <a:pt x="968" y="18"/>
                    <a:pt x="873" y="0"/>
                  </a:cubicBezTo>
                  <a:cubicBezTo>
                    <a:pt x="773" y="16"/>
                    <a:pt x="821" y="4"/>
                    <a:pt x="729" y="34"/>
                  </a:cubicBezTo>
                  <a:cubicBezTo>
                    <a:pt x="684" y="49"/>
                    <a:pt x="596" y="150"/>
                    <a:pt x="562" y="189"/>
                  </a:cubicBezTo>
                  <a:cubicBezTo>
                    <a:pt x="528" y="228"/>
                    <a:pt x="487" y="263"/>
                    <a:pt x="451" y="300"/>
                  </a:cubicBezTo>
                  <a:cubicBezTo>
                    <a:pt x="433" y="319"/>
                    <a:pt x="395" y="356"/>
                    <a:pt x="395" y="356"/>
                  </a:cubicBezTo>
                  <a:cubicBezTo>
                    <a:pt x="376" y="414"/>
                    <a:pt x="390" y="380"/>
                    <a:pt x="340" y="456"/>
                  </a:cubicBezTo>
                  <a:cubicBezTo>
                    <a:pt x="333" y="467"/>
                    <a:pt x="318" y="489"/>
                    <a:pt x="318" y="489"/>
                  </a:cubicBezTo>
                  <a:cubicBezTo>
                    <a:pt x="306" y="528"/>
                    <a:pt x="284" y="544"/>
                    <a:pt x="262" y="578"/>
                  </a:cubicBezTo>
                  <a:cubicBezTo>
                    <a:pt x="247" y="623"/>
                    <a:pt x="229" y="645"/>
                    <a:pt x="195" y="678"/>
                  </a:cubicBezTo>
                  <a:cubicBezTo>
                    <a:pt x="174" y="744"/>
                    <a:pt x="118" y="776"/>
                    <a:pt x="73" y="823"/>
                  </a:cubicBezTo>
                  <a:cubicBezTo>
                    <a:pt x="45" y="908"/>
                    <a:pt x="87" y="805"/>
                    <a:pt x="29" y="878"/>
                  </a:cubicBezTo>
                  <a:cubicBezTo>
                    <a:pt x="0" y="915"/>
                    <a:pt x="35" y="912"/>
                    <a:pt x="7" y="9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32" name="Freeform 16"/>
            <p:cNvSpPr>
              <a:spLocks/>
            </p:cNvSpPr>
            <p:nvPr/>
          </p:nvSpPr>
          <p:spPr bwMode="auto">
            <a:xfrm>
              <a:off x="1586" y="2908"/>
              <a:ext cx="481" cy="8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111"/>
                </a:cxn>
                <a:cxn ang="0">
                  <a:pos x="89" y="178"/>
                </a:cxn>
                <a:cxn ang="0">
                  <a:pos x="156" y="300"/>
                </a:cxn>
                <a:cxn ang="0">
                  <a:pos x="200" y="400"/>
                </a:cxn>
                <a:cxn ang="0">
                  <a:pos x="211" y="434"/>
                </a:cxn>
                <a:cxn ang="0">
                  <a:pos x="256" y="500"/>
                </a:cxn>
                <a:cxn ang="0">
                  <a:pos x="267" y="534"/>
                </a:cxn>
                <a:cxn ang="0">
                  <a:pos x="311" y="600"/>
                </a:cxn>
                <a:cxn ang="0">
                  <a:pos x="322" y="634"/>
                </a:cxn>
                <a:cxn ang="0">
                  <a:pos x="367" y="700"/>
                </a:cxn>
                <a:cxn ang="0">
                  <a:pos x="445" y="834"/>
                </a:cxn>
                <a:cxn ang="0">
                  <a:pos x="478" y="878"/>
                </a:cxn>
              </a:cxnLst>
              <a:rect l="0" t="0" r="r" b="b"/>
              <a:pathLst>
                <a:path w="481" h="878">
                  <a:moveTo>
                    <a:pt x="0" y="0"/>
                  </a:moveTo>
                  <a:cubicBezTo>
                    <a:pt x="24" y="38"/>
                    <a:pt x="30" y="74"/>
                    <a:pt x="56" y="111"/>
                  </a:cubicBezTo>
                  <a:cubicBezTo>
                    <a:pt x="83" y="194"/>
                    <a:pt x="47" y="95"/>
                    <a:pt x="89" y="178"/>
                  </a:cubicBezTo>
                  <a:cubicBezTo>
                    <a:pt x="110" y="220"/>
                    <a:pt x="121" y="267"/>
                    <a:pt x="156" y="300"/>
                  </a:cubicBezTo>
                  <a:cubicBezTo>
                    <a:pt x="182" y="380"/>
                    <a:pt x="165" y="347"/>
                    <a:pt x="200" y="400"/>
                  </a:cubicBezTo>
                  <a:cubicBezTo>
                    <a:pt x="204" y="411"/>
                    <a:pt x="205" y="424"/>
                    <a:pt x="211" y="434"/>
                  </a:cubicBezTo>
                  <a:cubicBezTo>
                    <a:pt x="224" y="457"/>
                    <a:pt x="256" y="500"/>
                    <a:pt x="256" y="500"/>
                  </a:cubicBezTo>
                  <a:cubicBezTo>
                    <a:pt x="260" y="511"/>
                    <a:pt x="261" y="524"/>
                    <a:pt x="267" y="534"/>
                  </a:cubicBezTo>
                  <a:cubicBezTo>
                    <a:pt x="280" y="557"/>
                    <a:pt x="311" y="600"/>
                    <a:pt x="311" y="600"/>
                  </a:cubicBezTo>
                  <a:cubicBezTo>
                    <a:pt x="315" y="611"/>
                    <a:pt x="316" y="624"/>
                    <a:pt x="322" y="634"/>
                  </a:cubicBezTo>
                  <a:cubicBezTo>
                    <a:pt x="335" y="657"/>
                    <a:pt x="367" y="700"/>
                    <a:pt x="367" y="700"/>
                  </a:cubicBezTo>
                  <a:cubicBezTo>
                    <a:pt x="382" y="747"/>
                    <a:pt x="410" y="799"/>
                    <a:pt x="445" y="834"/>
                  </a:cubicBezTo>
                  <a:cubicBezTo>
                    <a:pt x="481" y="870"/>
                    <a:pt x="478" y="851"/>
                    <a:pt x="478" y="878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33" name="Oval 17"/>
            <p:cNvSpPr>
              <a:spLocks noChangeArrowheads="1"/>
            </p:cNvSpPr>
            <p:nvPr/>
          </p:nvSpPr>
          <p:spPr bwMode="auto">
            <a:xfrm>
              <a:off x="1104" y="2736"/>
              <a:ext cx="48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autoUpdateAnimBg="0"/>
      <p:bldP spid="9228" grpId="0" autoUpdateAnimBg="0"/>
      <p:bldP spid="9229" grpId="0" autoUpdateAnimBg="0"/>
      <p:bldP spid="9230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974725" y="685800"/>
            <a:ext cx="800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/>
              <a:t>解：</a:t>
            </a:r>
          </a:p>
        </p:txBody>
      </p:sp>
      <p:graphicFrame>
        <p:nvGraphicFramePr>
          <p:cNvPr id="10264" name="Object 24"/>
          <p:cNvGraphicFramePr>
            <a:graphicFrameLocks noChangeAspect="1"/>
          </p:cNvGraphicFramePr>
          <p:nvPr/>
        </p:nvGraphicFramePr>
        <p:xfrm>
          <a:off x="2087563" y="1222368"/>
          <a:ext cx="2870200" cy="1135062"/>
        </p:xfrm>
        <a:graphic>
          <a:graphicData uri="http://schemas.openxmlformats.org/presentationml/2006/ole">
            <p:oleObj spid="_x0000_s61442" name="Equation" r:id="rId3" imgW="990360" imgH="393480" progId="">
              <p:embed/>
            </p:oleObj>
          </a:graphicData>
        </a:graphic>
      </p:graphicFrame>
      <p:graphicFrame>
        <p:nvGraphicFramePr>
          <p:cNvPr id="10268" name="Object 28"/>
          <p:cNvGraphicFramePr>
            <a:graphicFrameLocks noChangeAspect="1"/>
          </p:cNvGraphicFramePr>
          <p:nvPr/>
        </p:nvGraphicFramePr>
        <p:xfrm>
          <a:off x="5503863" y="1249355"/>
          <a:ext cx="3335337" cy="1108075"/>
        </p:xfrm>
        <a:graphic>
          <a:graphicData uri="http://schemas.openxmlformats.org/presentationml/2006/ole">
            <p:oleObj spid="_x0000_s61443" name="公式" r:id="rId4" imgW="1218960" imgH="406080" progId="">
              <p:embed/>
            </p:oleObj>
          </a:graphicData>
        </a:graphic>
      </p:graphicFrame>
      <p:graphicFrame>
        <p:nvGraphicFramePr>
          <p:cNvPr id="10269" name="Object 29"/>
          <p:cNvGraphicFramePr>
            <a:graphicFrameLocks noChangeAspect="1"/>
          </p:cNvGraphicFramePr>
          <p:nvPr/>
        </p:nvGraphicFramePr>
        <p:xfrm>
          <a:off x="2895600" y="2484437"/>
          <a:ext cx="3614738" cy="873125"/>
        </p:xfrm>
        <a:graphic>
          <a:graphicData uri="http://schemas.openxmlformats.org/presentationml/2006/ole">
            <p:oleObj spid="_x0000_s61444" name="公式" r:id="rId5" imgW="1409400" imgH="342720" progId="">
              <p:embed/>
            </p:oleObj>
          </a:graphicData>
        </a:graphic>
      </p:graphicFrame>
      <p:graphicFrame>
        <p:nvGraphicFramePr>
          <p:cNvPr id="10270" name="Object 30"/>
          <p:cNvGraphicFramePr>
            <a:graphicFrameLocks noChangeAspect="1"/>
          </p:cNvGraphicFramePr>
          <p:nvPr/>
        </p:nvGraphicFramePr>
        <p:xfrm>
          <a:off x="3962400" y="5564188"/>
          <a:ext cx="1524000" cy="608012"/>
        </p:xfrm>
        <a:graphic>
          <a:graphicData uri="http://schemas.openxmlformats.org/presentationml/2006/ole">
            <p:oleObj spid="_x0000_s61445" name="公式" r:id="rId6" imgW="634680" imgH="253800" progId="">
              <p:embed/>
            </p:oleObj>
          </a:graphicData>
        </a:graphic>
      </p:graphicFrame>
      <p:sp>
        <p:nvSpPr>
          <p:cNvPr id="10271" name="Text Box 31"/>
          <p:cNvSpPr txBox="1">
            <a:spLocks noChangeArrowheads="1"/>
          </p:cNvSpPr>
          <p:nvPr/>
        </p:nvSpPr>
        <p:spPr bwMode="auto">
          <a:xfrm>
            <a:off x="2495550" y="5597525"/>
            <a:ext cx="800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zh-CN" altLang="en-US" sz="2400" b="1"/>
              <a:t>练习</a:t>
            </a:r>
          </a:p>
        </p:txBody>
      </p:sp>
      <p:graphicFrame>
        <p:nvGraphicFramePr>
          <p:cNvPr id="10273" name="Object 33"/>
          <p:cNvGraphicFramePr>
            <a:graphicFrameLocks noChangeAspect="1"/>
          </p:cNvGraphicFramePr>
          <p:nvPr/>
        </p:nvGraphicFramePr>
        <p:xfrm>
          <a:off x="2322513" y="3473450"/>
          <a:ext cx="4992687" cy="1328738"/>
        </p:xfrm>
        <a:graphic>
          <a:graphicData uri="http://schemas.openxmlformats.org/presentationml/2006/ole">
            <p:oleObj spid="_x0000_s61446" name="公式" r:id="rId7" imgW="1663560" imgH="444240" progId="">
              <p:embed/>
            </p:oleObj>
          </a:graphicData>
        </a:graphic>
      </p:graphicFrame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3849688" y="484189"/>
            <a:ext cx="1354137" cy="587376"/>
            <a:chOff x="2425" y="305"/>
            <a:chExt cx="853" cy="370"/>
          </a:xfrm>
        </p:grpSpPr>
        <p:sp>
          <p:nvSpPr>
            <p:cNvPr id="10274" name="AutoShape 34"/>
            <p:cNvSpPr>
              <a:spLocks/>
            </p:cNvSpPr>
            <p:nvPr/>
          </p:nvSpPr>
          <p:spPr bwMode="auto">
            <a:xfrm>
              <a:off x="2425" y="369"/>
              <a:ext cx="853" cy="306"/>
            </a:xfrm>
            <a:prstGeom prst="borderCallout2">
              <a:avLst>
                <a:gd name="adj1" fmla="val 23528"/>
                <a:gd name="adj2" fmla="val -5625"/>
                <a:gd name="adj3" fmla="val 23528"/>
                <a:gd name="adj4" fmla="val -5625"/>
                <a:gd name="adj5" fmla="val 136926"/>
                <a:gd name="adj6" fmla="val -3458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zh-CN" altLang="zh-CN"/>
            </a:p>
          </p:txBody>
        </p:sp>
        <p:graphicFrame>
          <p:nvGraphicFramePr>
            <p:cNvPr id="10275" name="Object 35"/>
            <p:cNvGraphicFramePr>
              <a:graphicFrameLocks noChangeAspect="1"/>
            </p:cNvGraphicFramePr>
            <p:nvPr/>
          </p:nvGraphicFramePr>
          <p:xfrm>
            <a:off x="2425" y="305"/>
            <a:ext cx="853" cy="370"/>
          </p:xfrm>
          <a:graphic>
            <a:graphicData uri="http://schemas.openxmlformats.org/presentationml/2006/ole">
              <p:oleObj spid="_x0000_s61448" name="Equation" r:id="rId8" imgW="469800" imgH="203040" progId="">
                <p:embed/>
              </p:oleObj>
            </a:graphicData>
          </a:graphic>
        </p:graphicFrame>
      </p:grp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7315200" y="636587"/>
            <a:ext cx="1828800" cy="506413"/>
            <a:chOff x="4608" y="401"/>
            <a:chExt cx="1152" cy="319"/>
          </a:xfrm>
        </p:grpSpPr>
        <p:sp>
          <p:nvSpPr>
            <p:cNvPr id="10276" name="AutoShape 36"/>
            <p:cNvSpPr>
              <a:spLocks/>
            </p:cNvSpPr>
            <p:nvPr/>
          </p:nvSpPr>
          <p:spPr bwMode="auto">
            <a:xfrm>
              <a:off x="4608" y="424"/>
              <a:ext cx="1152" cy="296"/>
            </a:xfrm>
            <a:prstGeom prst="borderCallout2">
              <a:avLst>
                <a:gd name="adj1" fmla="val 24324"/>
                <a:gd name="adj2" fmla="val -4167"/>
                <a:gd name="adj3" fmla="val 24324"/>
                <a:gd name="adj4" fmla="val -26912"/>
                <a:gd name="adj5" fmla="val 129394"/>
                <a:gd name="adj6" fmla="val -2699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zh-CN" altLang="zh-CN"/>
            </a:p>
          </p:txBody>
        </p:sp>
        <p:graphicFrame>
          <p:nvGraphicFramePr>
            <p:cNvPr id="10277" name="Object 37"/>
            <p:cNvGraphicFramePr>
              <a:graphicFrameLocks noChangeAspect="1"/>
            </p:cNvGraphicFramePr>
            <p:nvPr/>
          </p:nvGraphicFramePr>
          <p:xfrm>
            <a:off x="4628" y="401"/>
            <a:ext cx="1132" cy="319"/>
          </p:xfrm>
          <a:graphic>
            <a:graphicData uri="http://schemas.openxmlformats.org/presentationml/2006/ole">
              <p:oleObj spid="_x0000_s61447" name="Equation" r:id="rId9" imgW="812520" imgH="228600" progId="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1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549275"/>
            <a:ext cx="8243887" cy="576263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zh-CN" sz="2800" dirty="0" smtClean="0">
                <a:solidFill>
                  <a:srgbClr val="000000"/>
                </a:solidFill>
              </a:rPr>
              <a:t>1.4</a:t>
            </a:r>
            <a:r>
              <a:rPr lang="zh-CN" altLang="en-US" sz="2800" dirty="0" smtClean="0">
                <a:solidFill>
                  <a:srgbClr val="000000"/>
                </a:solidFill>
              </a:rPr>
              <a:t>用自然坐标表示平面曲线运动中的速度和加速度</a:t>
            </a:r>
          </a:p>
        </p:txBody>
      </p:sp>
      <p:sp>
        <p:nvSpPr>
          <p:cNvPr id="163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49307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sz="2800" dirty="0" smtClean="0"/>
              <a:t> </a:t>
            </a:r>
            <a:endParaRPr lang="en-US" altLang="zh-CN" sz="2800" dirty="0" smtClean="0"/>
          </a:p>
          <a:p>
            <a:pPr eaLnBrk="1" hangingPunct="1">
              <a:buFontTx/>
              <a:buNone/>
            </a:pPr>
            <a:r>
              <a:rPr lang="zh-CN" altLang="en-US" sz="2800" dirty="0" smtClean="0">
                <a:solidFill>
                  <a:srgbClr val="000000"/>
                </a:solidFill>
              </a:rPr>
              <a:t>（</a:t>
            </a:r>
            <a:r>
              <a:rPr lang="en-US" altLang="zh-CN" sz="2800" dirty="0" smtClean="0">
                <a:solidFill>
                  <a:srgbClr val="000000"/>
                </a:solidFill>
              </a:rPr>
              <a:t>1</a:t>
            </a:r>
            <a:r>
              <a:rPr lang="zh-CN" altLang="en-US" sz="2800" dirty="0" smtClean="0">
                <a:solidFill>
                  <a:srgbClr val="000000"/>
                </a:solidFill>
              </a:rPr>
              <a:t>）自然坐标</a:t>
            </a:r>
            <a:r>
              <a:rPr lang="en-US" altLang="zh-CN" sz="2800" dirty="0" smtClean="0">
                <a:solidFill>
                  <a:srgbClr val="000000"/>
                </a:solidFill>
                <a:latin typeface="Arial" charset="0"/>
              </a:rPr>
              <a:t>——</a:t>
            </a:r>
            <a:r>
              <a:rPr lang="zh-CN" altLang="en-US" sz="2800" dirty="0" smtClean="0">
                <a:solidFill>
                  <a:srgbClr val="000000"/>
                </a:solidFill>
              </a:rPr>
              <a:t>以质点位置为坐标原点，以    和   为垂直轴的二维坐标系</a:t>
            </a:r>
          </a:p>
          <a:p>
            <a:pPr eaLnBrk="1" hangingPunct="1">
              <a:buFontTx/>
              <a:buNone/>
            </a:pPr>
            <a:r>
              <a:rPr lang="zh-CN" altLang="en-US" sz="2800" dirty="0" smtClean="0">
                <a:solidFill>
                  <a:srgbClr val="000000"/>
                </a:solidFill>
              </a:rPr>
              <a:t>       </a:t>
            </a:r>
            <a:r>
              <a:rPr lang="en-US" altLang="zh-CN" sz="2800" dirty="0" smtClean="0">
                <a:solidFill>
                  <a:srgbClr val="000000"/>
                </a:solidFill>
                <a:latin typeface="Arial" charset="0"/>
              </a:rPr>
              <a:t>——</a:t>
            </a:r>
            <a:r>
              <a:rPr lang="zh-CN" altLang="en-US" sz="2800" dirty="0" smtClean="0">
                <a:solidFill>
                  <a:srgbClr val="000000"/>
                </a:solidFill>
              </a:rPr>
              <a:t>切向单位矢量（沿轨道切向并指向质点前进方向）</a:t>
            </a:r>
          </a:p>
          <a:p>
            <a:pPr eaLnBrk="1" hangingPunct="1">
              <a:buFontTx/>
              <a:buNone/>
            </a:pPr>
            <a:r>
              <a:rPr lang="zh-CN" altLang="en-US" sz="2800" dirty="0" smtClean="0">
                <a:solidFill>
                  <a:srgbClr val="000000"/>
                </a:solidFill>
              </a:rPr>
              <a:t>       </a:t>
            </a:r>
            <a:r>
              <a:rPr lang="en-US" altLang="zh-CN" sz="2800" dirty="0" smtClean="0">
                <a:solidFill>
                  <a:srgbClr val="000000"/>
                </a:solidFill>
                <a:latin typeface="Arial" charset="0"/>
              </a:rPr>
              <a:t>——</a:t>
            </a:r>
            <a:r>
              <a:rPr lang="zh-CN" altLang="en-US" sz="2800" dirty="0" smtClean="0">
                <a:solidFill>
                  <a:srgbClr val="000000"/>
                </a:solidFill>
              </a:rPr>
              <a:t>法向单位矢量（沿轨道法向并指向轨道内侧）</a:t>
            </a:r>
          </a:p>
          <a:p>
            <a:pPr eaLnBrk="1" hangingPunct="1">
              <a:buFontTx/>
              <a:buNone/>
            </a:pPr>
            <a:r>
              <a:rPr lang="zh-CN" altLang="en-US" sz="2400" dirty="0" smtClean="0">
                <a:solidFill>
                  <a:srgbClr val="000000"/>
                </a:solidFill>
              </a:rPr>
              <a:t>     </a:t>
            </a:r>
          </a:p>
          <a:p>
            <a:pPr eaLnBrk="1" hangingPunct="1">
              <a:buFontTx/>
              <a:buNone/>
            </a:pPr>
            <a:endParaRPr lang="zh-CN" altLang="en-US" sz="2400" dirty="0" smtClean="0">
              <a:solidFill>
                <a:srgbClr val="000000"/>
              </a:solidFill>
            </a:endParaRPr>
          </a:p>
          <a:p>
            <a:pPr eaLnBrk="1" hangingPunct="1">
              <a:buFontTx/>
              <a:buNone/>
            </a:pPr>
            <a:r>
              <a:rPr lang="zh-CN" altLang="en-US" sz="2800" dirty="0" smtClean="0">
                <a:solidFill>
                  <a:srgbClr val="000000"/>
                </a:solidFill>
              </a:rPr>
              <a:t>    特点：随质点一起运动，自然变换位置和方向；</a:t>
            </a:r>
          </a:p>
          <a:p>
            <a:pPr eaLnBrk="1" hangingPunct="1">
              <a:buFontTx/>
              <a:buNone/>
            </a:pPr>
            <a:r>
              <a:rPr lang="zh-CN" altLang="en-US" sz="2800" dirty="0" smtClean="0">
                <a:solidFill>
                  <a:srgbClr val="000000"/>
                </a:solidFill>
              </a:rPr>
              <a:t>            不起参考系的作用。</a:t>
            </a:r>
          </a:p>
        </p:txBody>
      </p:sp>
      <p:sp>
        <p:nvSpPr>
          <p:cNvPr id="16393" name="Rectangle 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8001000" y="1639888"/>
          <a:ext cx="357188" cy="503237"/>
        </p:xfrm>
        <a:graphic>
          <a:graphicData uri="http://schemas.openxmlformats.org/presentationml/2006/ole">
            <p:oleObj spid="_x0000_s16386" name="公式" r:id="rId3" imgW="165028" imgH="228501" progId="">
              <p:embed/>
            </p:oleObj>
          </a:graphicData>
        </a:graphic>
      </p:graphicFrame>
      <p:sp>
        <p:nvSpPr>
          <p:cNvPr id="16394" name="Rectangle 7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6387" name="Object 6"/>
          <p:cNvGraphicFramePr>
            <a:graphicFrameLocks noChangeAspect="1"/>
          </p:cNvGraphicFramePr>
          <p:nvPr/>
        </p:nvGraphicFramePr>
        <p:xfrm>
          <a:off x="1331913" y="2066925"/>
          <a:ext cx="357187" cy="504825"/>
        </p:xfrm>
        <a:graphic>
          <a:graphicData uri="http://schemas.openxmlformats.org/presentationml/2006/ole">
            <p:oleObj spid="_x0000_s16387" name="公式" r:id="rId4" imgW="165028" imgH="228501" progId="">
              <p:embed/>
            </p:oleObj>
          </a:graphicData>
        </a:graphic>
      </p:graphicFrame>
      <p:graphicFrame>
        <p:nvGraphicFramePr>
          <p:cNvPr id="16388" name="Object 10"/>
          <p:cNvGraphicFramePr>
            <a:graphicFrameLocks noChangeAspect="1"/>
          </p:cNvGraphicFramePr>
          <p:nvPr/>
        </p:nvGraphicFramePr>
        <p:xfrm>
          <a:off x="971550" y="2422525"/>
          <a:ext cx="563563" cy="792163"/>
        </p:xfrm>
        <a:graphic>
          <a:graphicData uri="http://schemas.openxmlformats.org/presentationml/2006/ole">
            <p:oleObj spid="_x0000_s16388" name="公式" r:id="rId5" imgW="165028" imgH="228501" progId="">
              <p:embed/>
            </p:oleObj>
          </a:graphicData>
        </a:graphic>
      </p:graphicFrame>
      <p:sp>
        <p:nvSpPr>
          <p:cNvPr id="16395" name="Rectangle 1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6389" name="Object 12"/>
          <p:cNvGraphicFramePr>
            <a:graphicFrameLocks noChangeAspect="1"/>
          </p:cNvGraphicFramePr>
          <p:nvPr/>
        </p:nvGraphicFramePr>
        <p:xfrm>
          <a:off x="971550" y="3279775"/>
          <a:ext cx="560388" cy="792163"/>
        </p:xfrm>
        <a:graphic>
          <a:graphicData uri="http://schemas.openxmlformats.org/presentationml/2006/ole">
            <p:oleObj spid="_x0000_s16389" name="公式" r:id="rId6" imgW="165028" imgH="228501" progId="">
              <p:embed/>
            </p:oleObj>
          </a:graphicData>
        </a:graphic>
      </p:graphicFrame>
      <p:sp>
        <p:nvSpPr>
          <p:cNvPr id="16396" name="Rectangle 15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6390" name="Object 14"/>
          <p:cNvGraphicFramePr>
            <a:graphicFrameLocks noChangeAspect="1"/>
          </p:cNvGraphicFramePr>
          <p:nvPr/>
        </p:nvGraphicFramePr>
        <p:xfrm>
          <a:off x="2627313" y="4422775"/>
          <a:ext cx="2160587" cy="720725"/>
        </p:xfrm>
        <a:graphic>
          <a:graphicData uri="http://schemas.openxmlformats.org/presentationml/2006/ole">
            <p:oleObj spid="_x0000_s16390" name="公式" r:id="rId7" imgW="774364" imgH="253890" progId="">
              <p:embed/>
            </p:oleObj>
          </a:graphicData>
        </a:graphic>
      </p:graphicFrame>
      <p:sp>
        <p:nvSpPr>
          <p:cNvPr id="16397" name="TextBox 12"/>
          <p:cNvSpPr txBox="1">
            <a:spLocks noChangeArrowheads="1"/>
          </p:cNvSpPr>
          <p:nvPr/>
        </p:nvSpPr>
        <p:spPr bwMode="auto">
          <a:xfrm>
            <a:off x="428625" y="1071563"/>
            <a:ext cx="5786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、速度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sz="2800" dirty="0" smtClean="0">
                <a:solidFill>
                  <a:srgbClr val="000000"/>
                </a:solidFill>
              </a:rPr>
              <a:t>已知质点运动的速率为</a:t>
            </a:r>
            <a:r>
              <a:rPr lang="en-US" altLang="zh-CN" sz="2800" dirty="0" smtClean="0">
                <a:solidFill>
                  <a:srgbClr val="000000"/>
                </a:solidFill>
              </a:rPr>
              <a:t>:</a:t>
            </a:r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zh-CN" altLang="en-US" sz="2800" dirty="0" smtClean="0">
                <a:solidFill>
                  <a:srgbClr val="000000"/>
                </a:solidFill>
              </a:rPr>
              <a:t>在自然坐标系里质点运动速度：</a:t>
            </a:r>
            <a:endParaRPr lang="en-US" altLang="zh-CN" sz="2800" dirty="0" smtClean="0">
              <a:solidFill>
                <a:srgbClr val="000000"/>
              </a:solidFill>
            </a:endParaRPr>
          </a:p>
          <a:p>
            <a:pPr>
              <a:buNone/>
            </a:pPr>
            <a:r>
              <a:rPr lang="en-US" altLang="zh-CN" dirty="0" smtClean="0"/>
              <a:t>       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857232"/>
            <a:ext cx="7072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）在自然坐标系里表示质点速度</a:t>
            </a:r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2285984" y="2071678"/>
          <a:ext cx="1285884" cy="1138926"/>
        </p:xfrm>
        <a:graphic>
          <a:graphicData uri="http://schemas.openxmlformats.org/presentationml/2006/ole">
            <p:oleObj spid="_x0000_s72706" name="Equation" r:id="rId3" imgW="444240" imgH="393480" progId="">
              <p:embed/>
            </p:oleObj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071670" y="3929066"/>
          <a:ext cx="2522537" cy="1071563"/>
        </p:xfrm>
        <a:graphic>
          <a:graphicData uri="http://schemas.openxmlformats.org/presentationml/2006/ole">
            <p:oleObj spid="_x0000_s72707" name="Equation" r:id="rId4" imgW="927000" imgH="393480" progId="">
              <p:embed/>
            </p:oleObj>
          </a:graphicData>
        </a:graphic>
      </p:graphicFrame>
      <p:grpSp>
        <p:nvGrpSpPr>
          <p:cNvPr id="7" name="Group 14"/>
          <p:cNvGrpSpPr>
            <a:grpSpLocks/>
          </p:cNvGrpSpPr>
          <p:nvPr/>
        </p:nvGrpSpPr>
        <p:grpSpPr bwMode="auto">
          <a:xfrm>
            <a:off x="5521325" y="1254124"/>
            <a:ext cx="3352800" cy="2103438"/>
            <a:chOff x="3408" y="765"/>
            <a:chExt cx="2112" cy="1325"/>
          </a:xfrm>
        </p:grpSpPr>
        <p:graphicFrame>
          <p:nvGraphicFramePr>
            <p:cNvPr id="8" name="Object 15"/>
            <p:cNvGraphicFramePr>
              <a:graphicFrameLocks/>
            </p:cNvGraphicFramePr>
            <p:nvPr/>
          </p:nvGraphicFramePr>
          <p:xfrm>
            <a:off x="4718" y="765"/>
            <a:ext cx="578" cy="460"/>
          </p:xfrm>
          <a:graphic>
            <a:graphicData uri="http://schemas.openxmlformats.org/presentationml/2006/ole">
              <p:oleObj spid="_x0000_s72708" name="Equation" r:id="rId5" imgW="177480" imgH="228600" progId="">
                <p:embed/>
              </p:oleObj>
            </a:graphicData>
          </a:graphic>
        </p:graphicFrame>
        <p:graphicFrame>
          <p:nvGraphicFramePr>
            <p:cNvPr id="9" name="Object 16"/>
            <p:cNvGraphicFramePr>
              <a:graphicFrameLocks noChangeAspect="1"/>
            </p:cNvGraphicFramePr>
            <p:nvPr/>
          </p:nvGraphicFramePr>
          <p:xfrm>
            <a:off x="3936" y="1008"/>
            <a:ext cx="200" cy="209"/>
          </p:xfrm>
          <a:graphic>
            <a:graphicData uri="http://schemas.openxmlformats.org/presentationml/2006/ole">
              <p:oleObj spid="_x0000_s72709" name="Equation" r:id="rId6" imgW="279360" imgH="291960" progId="">
                <p:embed/>
              </p:oleObj>
            </a:graphicData>
          </a:graphic>
        </p:graphicFrame>
        <p:graphicFrame>
          <p:nvGraphicFramePr>
            <p:cNvPr id="10" name="Object 17"/>
            <p:cNvGraphicFramePr>
              <a:graphicFrameLocks noChangeAspect="1"/>
            </p:cNvGraphicFramePr>
            <p:nvPr/>
          </p:nvGraphicFramePr>
          <p:xfrm>
            <a:off x="4330" y="1100"/>
            <a:ext cx="73" cy="137"/>
          </p:xfrm>
          <a:graphic>
            <a:graphicData uri="http://schemas.openxmlformats.org/presentationml/2006/ole">
              <p:oleObj spid="_x0000_s72710" name="Equation" r:id="rId7" imgW="114120" imgH="215640" progId="">
                <p:embed/>
              </p:oleObj>
            </a:graphicData>
          </a:graphic>
        </p:graphicFrame>
        <p:sp>
          <p:nvSpPr>
            <p:cNvPr id="11" name="Line 18"/>
            <p:cNvSpPr>
              <a:spLocks noChangeShapeType="1"/>
            </p:cNvSpPr>
            <p:nvPr/>
          </p:nvSpPr>
          <p:spPr bwMode="auto">
            <a:xfrm flipV="1">
              <a:off x="4176" y="1200"/>
              <a:ext cx="576" cy="48"/>
            </a:xfrm>
            <a:prstGeom prst="line">
              <a:avLst/>
            </a:prstGeom>
            <a:noFill/>
            <a:ln w="38100">
              <a:solidFill>
                <a:srgbClr val="660033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2" name="Object 19"/>
            <p:cNvGraphicFramePr>
              <a:graphicFrameLocks noChangeAspect="1"/>
            </p:cNvGraphicFramePr>
            <p:nvPr/>
          </p:nvGraphicFramePr>
          <p:xfrm>
            <a:off x="4704" y="1200"/>
            <a:ext cx="189" cy="255"/>
          </p:xfrm>
          <a:graphic>
            <a:graphicData uri="http://schemas.openxmlformats.org/presentationml/2006/ole">
              <p:oleObj spid="_x0000_s72711" name="Equation" r:id="rId8" imgW="228600" imgH="304560" progId="">
                <p:embed/>
              </p:oleObj>
            </a:graphicData>
          </a:graphic>
        </p:graphicFrame>
        <p:graphicFrame>
          <p:nvGraphicFramePr>
            <p:cNvPr id="13" name="Object 20"/>
            <p:cNvGraphicFramePr>
              <a:graphicFrameLocks noChangeAspect="1"/>
            </p:cNvGraphicFramePr>
            <p:nvPr/>
          </p:nvGraphicFramePr>
          <p:xfrm>
            <a:off x="3609" y="1507"/>
            <a:ext cx="231" cy="269"/>
          </p:xfrm>
          <a:graphic>
            <a:graphicData uri="http://schemas.openxmlformats.org/presentationml/2006/ole">
              <p:oleObj spid="_x0000_s72712" name="Equation" r:id="rId9" imgW="152280" imgH="177480" progId="">
                <p:embed/>
              </p:oleObj>
            </a:graphicData>
          </a:graphic>
        </p:graphicFrame>
        <p:sp>
          <p:nvSpPr>
            <p:cNvPr id="14" name="Line 21"/>
            <p:cNvSpPr>
              <a:spLocks noChangeShapeType="1"/>
            </p:cNvSpPr>
            <p:nvPr/>
          </p:nvSpPr>
          <p:spPr bwMode="auto">
            <a:xfrm rot="20803377" flipV="1">
              <a:off x="3409" y="1306"/>
              <a:ext cx="330" cy="144"/>
            </a:xfrm>
            <a:prstGeom prst="line">
              <a:avLst/>
            </a:prstGeom>
            <a:noFill/>
            <a:ln w="38100">
              <a:solidFill>
                <a:srgbClr val="990033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6" name="Object 23"/>
            <p:cNvGraphicFramePr>
              <a:graphicFrameLocks noChangeAspect="1"/>
            </p:cNvGraphicFramePr>
            <p:nvPr/>
          </p:nvGraphicFramePr>
          <p:xfrm>
            <a:off x="4992" y="1776"/>
            <a:ext cx="161" cy="185"/>
          </p:xfrm>
          <a:graphic>
            <a:graphicData uri="http://schemas.openxmlformats.org/presentationml/2006/ole">
              <p:oleObj spid="_x0000_s72714" name="Equation" r:id="rId10" imgW="253800" imgH="291960" progId="">
                <p:embed/>
              </p:oleObj>
            </a:graphicData>
          </a:graphic>
        </p:graphicFrame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4115" y="1063"/>
              <a:ext cx="22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sz="4000" b="1" dirty="0" smtClean="0">
                  <a:latin typeface="Times New Roman" pitchFamily="18" charset="0"/>
                </a:rPr>
                <a:t>•</a:t>
              </a:r>
              <a:endParaRPr lang="en-US" altLang="zh-CN" b="1" dirty="0">
                <a:latin typeface="Times New Roman" pitchFamily="18" charset="0"/>
              </a:endParaRPr>
            </a:p>
          </p:txBody>
        </p:sp>
        <p:sp>
          <p:nvSpPr>
            <p:cNvPr id="18" name="Freeform 25"/>
            <p:cNvSpPr>
              <a:spLocks/>
            </p:cNvSpPr>
            <p:nvPr/>
          </p:nvSpPr>
          <p:spPr bwMode="auto">
            <a:xfrm>
              <a:off x="3408" y="1264"/>
              <a:ext cx="2112" cy="528"/>
            </a:xfrm>
            <a:custGeom>
              <a:avLst/>
              <a:gdLst/>
              <a:ahLst/>
              <a:cxnLst>
                <a:cxn ang="0">
                  <a:pos x="0" y="347"/>
                </a:cxn>
                <a:cxn ang="0">
                  <a:pos x="96" y="245"/>
                </a:cxn>
                <a:cxn ang="0">
                  <a:pos x="240" y="119"/>
                </a:cxn>
                <a:cxn ang="0">
                  <a:pos x="363" y="41"/>
                </a:cxn>
                <a:cxn ang="0">
                  <a:pos x="534" y="2"/>
                </a:cxn>
                <a:cxn ang="0">
                  <a:pos x="729" y="29"/>
                </a:cxn>
                <a:cxn ang="0">
                  <a:pos x="918" y="137"/>
                </a:cxn>
                <a:cxn ang="0">
                  <a:pos x="1032" y="230"/>
                </a:cxn>
                <a:cxn ang="0">
                  <a:pos x="1217" y="359"/>
                </a:cxn>
                <a:cxn ang="0">
                  <a:pos x="1363" y="396"/>
                </a:cxn>
                <a:cxn ang="0">
                  <a:pos x="1436" y="396"/>
                </a:cxn>
              </a:cxnLst>
              <a:rect l="0" t="0" r="r" b="b"/>
              <a:pathLst>
                <a:path w="1436" h="402">
                  <a:moveTo>
                    <a:pt x="0" y="347"/>
                  </a:moveTo>
                  <a:cubicBezTo>
                    <a:pt x="16" y="330"/>
                    <a:pt x="56" y="283"/>
                    <a:pt x="96" y="245"/>
                  </a:cubicBezTo>
                  <a:cubicBezTo>
                    <a:pt x="136" y="207"/>
                    <a:pt x="196" y="153"/>
                    <a:pt x="240" y="119"/>
                  </a:cubicBezTo>
                  <a:cubicBezTo>
                    <a:pt x="284" y="85"/>
                    <a:pt x="314" y="60"/>
                    <a:pt x="363" y="41"/>
                  </a:cubicBezTo>
                  <a:cubicBezTo>
                    <a:pt x="412" y="22"/>
                    <a:pt x="473" y="4"/>
                    <a:pt x="534" y="2"/>
                  </a:cubicBezTo>
                  <a:cubicBezTo>
                    <a:pt x="595" y="0"/>
                    <a:pt x="665" y="7"/>
                    <a:pt x="729" y="29"/>
                  </a:cubicBezTo>
                  <a:cubicBezTo>
                    <a:pt x="793" y="51"/>
                    <a:pt x="867" y="103"/>
                    <a:pt x="918" y="137"/>
                  </a:cubicBezTo>
                  <a:cubicBezTo>
                    <a:pt x="969" y="171"/>
                    <a:pt x="982" y="193"/>
                    <a:pt x="1032" y="230"/>
                  </a:cubicBezTo>
                  <a:cubicBezTo>
                    <a:pt x="1082" y="267"/>
                    <a:pt x="1162" y="331"/>
                    <a:pt x="1217" y="359"/>
                  </a:cubicBezTo>
                  <a:cubicBezTo>
                    <a:pt x="1272" y="387"/>
                    <a:pt x="1327" y="390"/>
                    <a:pt x="1363" y="396"/>
                  </a:cubicBezTo>
                  <a:cubicBezTo>
                    <a:pt x="1399" y="402"/>
                    <a:pt x="1417" y="399"/>
                    <a:pt x="1436" y="396"/>
                  </a:cubicBez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Line 27"/>
            <p:cNvSpPr>
              <a:spLocks noChangeShapeType="1"/>
            </p:cNvSpPr>
            <p:nvPr/>
          </p:nvSpPr>
          <p:spPr bwMode="auto">
            <a:xfrm rot="-10800000" flipH="1" flipV="1">
              <a:off x="4176" y="1248"/>
              <a:ext cx="48" cy="576"/>
            </a:xfrm>
            <a:prstGeom prst="line">
              <a:avLst/>
            </a:prstGeom>
            <a:noFill/>
            <a:ln w="38100">
              <a:solidFill>
                <a:srgbClr val="660033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" name="Line 28"/>
            <p:cNvSpPr>
              <a:spLocks noChangeShapeType="1"/>
            </p:cNvSpPr>
            <p:nvPr/>
          </p:nvSpPr>
          <p:spPr bwMode="auto">
            <a:xfrm flipV="1">
              <a:off x="4176" y="1152"/>
              <a:ext cx="1056" cy="96"/>
            </a:xfrm>
            <a:prstGeom prst="line">
              <a:avLst/>
            </a:prstGeom>
            <a:noFill/>
            <a:ln w="38100">
              <a:solidFill>
                <a:srgbClr val="660033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2" name="Object 29"/>
            <p:cNvGraphicFramePr>
              <a:graphicFrameLocks/>
            </p:cNvGraphicFramePr>
            <p:nvPr/>
          </p:nvGraphicFramePr>
          <p:xfrm>
            <a:off x="4094" y="1630"/>
            <a:ext cx="578" cy="460"/>
          </p:xfrm>
          <a:graphic>
            <a:graphicData uri="http://schemas.openxmlformats.org/presentationml/2006/ole">
              <p:oleObj spid="_x0000_s72716" name="Equation" r:id="rId11" imgW="177480" imgH="228600" progId="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8" name="Rectangle 2"/>
          <p:cNvSpPr>
            <a:spLocks noChangeArrowheads="1"/>
          </p:cNvSpPr>
          <p:nvPr/>
        </p:nvSpPr>
        <p:spPr bwMode="auto">
          <a:xfrm>
            <a:off x="5486400" y="1295400"/>
            <a:ext cx="3200400" cy="5105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7429" name="Group 3"/>
          <p:cNvGrpSpPr>
            <a:grpSpLocks/>
          </p:cNvGrpSpPr>
          <p:nvPr/>
        </p:nvGrpSpPr>
        <p:grpSpPr bwMode="auto">
          <a:xfrm>
            <a:off x="5715000" y="2133600"/>
            <a:ext cx="2851150" cy="2286000"/>
            <a:chOff x="3600" y="1344"/>
            <a:chExt cx="1796" cy="1440"/>
          </a:xfrm>
        </p:grpSpPr>
        <p:sp>
          <p:nvSpPr>
            <p:cNvPr id="17450" name="Oval 4"/>
            <p:cNvSpPr>
              <a:spLocks noChangeArrowheads="1"/>
            </p:cNvSpPr>
            <p:nvPr/>
          </p:nvSpPr>
          <p:spPr bwMode="auto">
            <a:xfrm>
              <a:off x="3600" y="1344"/>
              <a:ext cx="1440" cy="1440"/>
            </a:xfrm>
            <a:prstGeom prst="ellips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7425" name="Object 5"/>
            <p:cNvGraphicFramePr>
              <a:graphicFrameLocks noChangeAspect="1"/>
            </p:cNvGraphicFramePr>
            <p:nvPr/>
          </p:nvGraphicFramePr>
          <p:xfrm>
            <a:off x="5088" y="1344"/>
            <a:ext cx="308" cy="336"/>
          </p:xfrm>
          <a:graphic>
            <a:graphicData uri="http://schemas.openxmlformats.org/presentationml/2006/ole">
              <p:oleObj spid="_x0000_s17425" name="公式" r:id="rId3" imgW="241200" imgH="317160" progId="">
                <p:embed/>
              </p:oleObj>
            </a:graphicData>
          </a:graphic>
        </p:graphicFrame>
        <p:sp>
          <p:nvSpPr>
            <p:cNvPr id="17451" name="Line 6"/>
            <p:cNvSpPr>
              <a:spLocks noChangeShapeType="1"/>
            </p:cNvSpPr>
            <p:nvPr/>
          </p:nvSpPr>
          <p:spPr bwMode="auto">
            <a:xfrm flipV="1">
              <a:off x="5040" y="1440"/>
              <a:ext cx="0" cy="72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7426" name="Object 7"/>
            <p:cNvGraphicFramePr>
              <a:graphicFrameLocks noChangeAspect="1"/>
            </p:cNvGraphicFramePr>
            <p:nvPr/>
          </p:nvGraphicFramePr>
          <p:xfrm>
            <a:off x="4608" y="2112"/>
            <a:ext cx="260" cy="313"/>
          </p:xfrm>
          <a:graphic>
            <a:graphicData uri="http://schemas.openxmlformats.org/presentationml/2006/ole">
              <p:oleObj spid="_x0000_s17426" name="公式" r:id="rId4" imgW="126720" imgH="152280" progId="">
                <p:embed/>
              </p:oleObj>
            </a:graphicData>
          </a:graphic>
        </p:graphicFrame>
        <p:sp>
          <p:nvSpPr>
            <p:cNvPr id="17452" name="Line 8"/>
            <p:cNvSpPr>
              <a:spLocks noChangeShapeType="1"/>
            </p:cNvSpPr>
            <p:nvPr/>
          </p:nvSpPr>
          <p:spPr bwMode="auto">
            <a:xfrm>
              <a:off x="4320" y="2064"/>
              <a:ext cx="720" cy="9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7427" name="Object 9"/>
            <p:cNvGraphicFramePr>
              <a:graphicFrameLocks noChangeAspect="1"/>
            </p:cNvGraphicFramePr>
            <p:nvPr/>
          </p:nvGraphicFramePr>
          <p:xfrm>
            <a:off x="4250" y="2064"/>
            <a:ext cx="166" cy="192"/>
          </p:xfrm>
          <a:graphic>
            <a:graphicData uri="http://schemas.openxmlformats.org/presentationml/2006/ole">
              <p:oleObj spid="_x0000_s17427" name="Equation" r:id="rId5" imgW="164880" imgH="190440" progId="">
                <p:embed/>
              </p:oleObj>
            </a:graphicData>
          </a:graphic>
        </p:graphicFrame>
      </p:grpSp>
      <p:sp>
        <p:nvSpPr>
          <p:cNvPr id="17430" name="Text Box 10"/>
          <p:cNvSpPr txBox="1">
            <a:spLocks noChangeArrowheads="1"/>
          </p:cNvSpPr>
          <p:nvPr/>
        </p:nvSpPr>
        <p:spPr bwMode="auto">
          <a:xfrm>
            <a:off x="304800" y="609600"/>
            <a:ext cx="838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dirty="0" smtClean="0">
                <a:solidFill>
                  <a:srgbClr val="CC0000"/>
                </a:solidFill>
              </a:rPr>
              <a:t>2   </a:t>
            </a:r>
            <a:r>
              <a:rPr kumimoji="1" lang="zh-CN" altLang="en-US" dirty="0" smtClean="0">
                <a:solidFill>
                  <a:srgbClr val="CC0000"/>
                </a:solidFill>
              </a:rPr>
              <a:t>圆周运动中的加速度 </a:t>
            </a:r>
            <a:endParaRPr kumimoji="1" lang="zh-CN" alt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158731" name="Object 11"/>
          <p:cNvGraphicFramePr>
            <a:graphicFrameLocks noChangeAspect="1"/>
          </p:cNvGraphicFramePr>
          <p:nvPr/>
        </p:nvGraphicFramePr>
        <p:xfrm>
          <a:off x="2582863" y="2643188"/>
          <a:ext cx="2555875" cy="827087"/>
        </p:xfrm>
        <a:graphic>
          <a:graphicData uri="http://schemas.openxmlformats.org/presentationml/2006/ole">
            <p:oleObj spid="_x0000_s17410" name="Equation" r:id="rId6" imgW="1904760" imgH="723600" progId="">
              <p:embed/>
            </p:oleObj>
          </a:graphicData>
        </a:graphic>
      </p:graphicFrame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813550" y="1371600"/>
            <a:ext cx="1035050" cy="2206625"/>
            <a:chOff x="4292" y="864"/>
            <a:chExt cx="652" cy="1390"/>
          </a:xfrm>
        </p:grpSpPr>
        <p:sp>
          <p:nvSpPr>
            <p:cNvPr id="17447" name="Line 13"/>
            <p:cNvSpPr>
              <a:spLocks noChangeShapeType="1"/>
            </p:cNvSpPr>
            <p:nvPr/>
          </p:nvSpPr>
          <p:spPr bwMode="auto">
            <a:xfrm flipV="1">
              <a:off x="4320" y="1632"/>
              <a:ext cx="624" cy="43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7423" name="Object 14"/>
            <p:cNvGraphicFramePr>
              <a:graphicFrameLocks noChangeAspect="1"/>
            </p:cNvGraphicFramePr>
            <p:nvPr/>
          </p:nvGraphicFramePr>
          <p:xfrm>
            <a:off x="4512" y="1824"/>
            <a:ext cx="336" cy="317"/>
          </p:xfrm>
          <a:graphic>
            <a:graphicData uri="http://schemas.openxmlformats.org/presentationml/2006/ole">
              <p:oleObj spid="_x0000_s17423" name="公式" r:id="rId7" imgW="177480" imgH="139680" progId="">
                <p:embed/>
              </p:oleObj>
            </a:graphicData>
          </a:graphic>
        </p:graphicFrame>
        <p:sp>
          <p:nvSpPr>
            <p:cNvPr id="17448" name="Arc 15"/>
            <p:cNvSpPr>
              <a:spLocks/>
            </p:cNvSpPr>
            <p:nvPr/>
          </p:nvSpPr>
          <p:spPr bwMode="auto">
            <a:xfrm>
              <a:off x="4512" y="1921"/>
              <a:ext cx="44" cy="333"/>
            </a:xfrm>
            <a:custGeom>
              <a:avLst/>
              <a:gdLst>
                <a:gd name="T0" fmla="*/ 0 w 19054"/>
                <a:gd name="T1" fmla="*/ 0 h 21456"/>
                <a:gd name="T2" fmla="*/ 0 w 19054"/>
                <a:gd name="T3" fmla="*/ 0 h 21456"/>
                <a:gd name="T4" fmla="*/ 0 w 19054"/>
                <a:gd name="T5" fmla="*/ 0 h 21456"/>
                <a:gd name="T6" fmla="*/ 0 60000 65536"/>
                <a:gd name="T7" fmla="*/ 0 60000 65536"/>
                <a:gd name="T8" fmla="*/ 0 60000 65536"/>
                <a:gd name="T9" fmla="*/ 0 w 19054"/>
                <a:gd name="T10" fmla="*/ 0 h 21456"/>
                <a:gd name="T11" fmla="*/ 19054 w 19054"/>
                <a:gd name="T12" fmla="*/ 21456 h 214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4" h="21456" fill="none" extrusionOk="0">
                  <a:moveTo>
                    <a:pt x="2489" y="-1"/>
                  </a:moveTo>
                  <a:cubicBezTo>
                    <a:pt x="9526" y="816"/>
                    <a:pt x="15716" y="5032"/>
                    <a:pt x="19053" y="11282"/>
                  </a:cubicBezTo>
                </a:path>
                <a:path w="19054" h="21456" stroke="0" extrusionOk="0">
                  <a:moveTo>
                    <a:pt x="2489" y="-1"/>
                  </a:moveTo>
                  <a:cubicBezTo>
                    <a:pt x="9526" y="816"/>
                    <a:pt x="15716" y="5032"/>
                    <a:pt x="19053" y="11282"/>
                  </a:cubicBezTo>
                  <a:lnTo>
                    <a:pt x="0" y="21456"/>
                  </a:lnTo>
                  <a:close/>
                </a:path>
              </a:pathLst>
            </a:custGeom>
            <a:noFill/>
            <a:ln w="19050">
              <a:solidFill>
                <a:srgbClr val="FF3399"/>
              </a:solidFill>
              <a:round/>
              <a:headEnd type="triangle" w="sm" len="lg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49" name="Line 16"/>
            <p:cNvSpPr>
              <a:spLocks noChangeShapeType="1"/>
            </p:cNvSpPr>
            <p:nvPr/>
          </p:nvSpPr>
          <p:spPr bwMode="auto">
            <a:xfrm flipH="1" flipV="1">
              <a:off x="4464" y="864"/>
              <a:ext cx="480" cy="816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7424" name="Object 17"/>
            <p:cNvGraphicFramePr>
              <a:graphicFrameLocks noChangeAspect="1"/>
            </p:cNvGraphicFramePr>
            <p:nvPr/>
          </p:nvGraphicFramePr>
          <p:xfrm>
            <a:off x="4292" y="864"/>
            <a:ext cx="250" cy="336"/>
          </p:xfrm>
          <a:graphic>
            <a:graphicData uri="http://schemas.openxmlformats.org/presentationml/2006/ole">
              <p:oleObj spid="_x0000_s17424" name="公式" r:id="rId8" imgW="266400" imgH="317160" progId="">
                <p:embed/>
              </p:oleObj>
            </a:graphicData>
          </a:graphic>
        </p:graphicFrame>
      </p:grpSp>
      <p:graphicFrame>
        <p:nvGraphicFramePr>
          <p:cNvPr id="158738" name="Object 18"/>
          <p:cNvGraphicFramePr>
            <a:graphicFrameLocks noChangeAspect="1"/>
          </p:cNvGraphicFramePr>
          <p:nvPr/>
        </p:nvGraphicFramePr>
        <p:xfrm>
          <a:off x="2000232" y="1142984"/>
          <a:ext cx="2704529" cy="1039805"/>
        </p:xfrm>
        <a:graphic>
          <a:graphicData uri="http://schemas.openxmlformats.org/presentationml/2006/ole">
            <p:oleObj spid="_x0000_s17411" name="Equation" r:id="rId9" imgW="927000" imgH="393480" progId="">
              <p:embed/>
            </p:oleObj>
          </a:graphicData>
        </a:graphic>
      </p:graphicFrame>
      <p:graphicFrame>
        <p:nvGraphicFramePr>
          <p:cNvPr id="158739" name="Object 19"/>
          <p:cNvGraphicFramePr>
            <a:graphicFrameLocks noChangeAspect="1"/>
          </p:cNvGraphicFramePr>
          <p:nvPr/>
        </p:nvGraphicFramePr>
        <p:xfrm>
          <a:off x="2921000" y="5534025"/>
          <a:ext cx="2482850" cy="911225"/>
        </p:xfrm>
        <a:graphic>
          <a:graphicData uri="http://schemas.openxmlformats.org/presentationml/2006/ole">
            <p:oleObj spid="_x0000_s17412" name="Equation" r:id="rId10" imgW="2425680" imgH="1117440" progId="">
              <p:embed/>
            </p:oleObj>
          </a:graphicData>
        </a:graphic>
      </p:graphicFrame>
      <p:graphicFrame>
        <p:nvGraphicFramePr>
          <p:cNvPr id="158740" name="Object 20"/>
          <p:cNvGraphicFramePr>
            <a:graphicFrameLocks noChangeAspect="1"/>
          </p:cNvGraphicFramePr>
          <p:nvPr/>
        </p:nvGraphicFramePr>
        <p:xfrm>
          <a:off x="1219200" y="2693988"/>
          <a:ext cx="1219200" cy="784225"/>
        </p:xfrm>
        <a:graphic>
          <a:graphicData uri="http://schemas.openxmlformats.org/presentationml/2006/ole">
            <p:oleObj spid="_x0000_s17413" name="Equation" r:id="rId11" imgW="965160" imgH="723600" progId="">
              <p:embed/>
            </p:oleObj>
          </a:graphicData>
        </a:graphic>
      </p:graphicFrame>
      <p:graphicFrame>
        <p:nvGraphicFramePr>
          <p:cNvPr id="158741" name="Object 21"/>
          <p:cNvGraphicFramePr>
            <a:graphicFrameLocks noChangeAspect="1"/>
          </p:cNvGraphicFramePr>
          <p:nvPr/>
        </p:nvGraphicFramePr>
        <p:xfrm>
          <a:off x="2344738" y="4040188"/>
          <a:ext cx="1098550" cy="677862"/>
        </p:xfrm>
        <a:graphic>
          <a:graphicData uri="http://schemas.openxmlformats.org/presentationml/2006/ole">
            <p:oleObj spid="_x0000_s17414" name="Equation" r:id="rId12" imgW="1307880" imgH="850680" progId="">
              <p:embed/>
            </p:oleObj>
          </a:graphicData>
        </a:graphic>
      </p:graphicFrame>
      <p:sp>
        <p:nvSpPr>
          <p:cNvPr id="158742" name="Text Box 22"/>
          <p:cNvSpPr txBox="1">
            <a:spLocks noChangeArrowheads="1"/>
          </p:cNvSpPr>
          <p:nvPr/>
        </p:nvSpPr>
        <p:spPr bwMode="auto">
          <a:xfrm>
            <a:off x="381000" y="2133600"/>
            <a:ext cx="4572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>
                <a:solidFill>
                  <a:srgbClr val="333333"/>
                </a:solidFill>
              </a:rPr>
              <a:t>质点作变速率圆周运动时</a:t>
            </a:r>
          </a:p>
        </p:txBody>
      </p: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8000991" y="2743200"/>
            <a:ext cx="723900" cy="971550"/>
            <a:chOff x="5040" y="1728"/>
            <a:chExt cx="456" cy="612"/>
          </a:xfrm>
        </p:grpSpPr>
        <p:graphicFrame>
          <p:nvGraphicFramePr>
            <p:cNvPr id="17422" name="Object 24"/>
            <p:cNvGraphicFramePr>
              <a:graphicFrameLocks noChangeAspect="1"/>
            </p:cNvGraphicFramePr>
            <p:nvPr/>
          </p:nvGraphicFramePr>
          <p:xfrm>
            <a:off x="5127" y="1828"/>
            <a:ext cx="369" cy="512"/>
          </p:xfrm>
          <a:graphic>
            <a:graphicData uri="http://schemas.openxmlformats.org/presentationml/2006/ole">
              <p:oleObj spid="_x0000_s17422" name="Equation" r:id="rId13" imgW="190440" imgH="228600" progId="">
                <p:embed/>
              </p:oleObj>
            </a:graphicData>
          </a:graphic>
        </p:graphicFrame>
        <p:sp>
          <p:nvSpPr>
            <p:cNvPr id="17446" name="Line 25"/>
            <p:cNvSpPr>
              <a:spLocks noChangeShapeType="1"/>
            </p:cNvSpPr>
            <p:nvPr/>
          </p:nvSpPr>
          <p:spPr bwMode="auto">
            <a:xfrm flipV="1">
              <a:off x="5040" y="1728"/>
              <a:ext cx="0" cy="428"/>
            </a:xfrm>
            <a:prstGeom prst="line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7526344" y="1833564"/>
            <a:ext cx="665163" cy="833438"/>
            <a:chOff x="4741" y="1155"/>
            <a:chExt cx="419" cy="525"/>
          </a:xfrm>
        </p:grpSpPr>
        <p:graphicFrame>
          <p:nvGraphicFramePr>
            <p:cNvPr id="17421" name="Object 27"/>
            <p:cNvGraphicFramePr>
              <a:graphicFrameLocks noChangeAspect="1"/>
            </p:cNvGraphicFramePr>
            <p:nvPr/>
          </p:nvGraphicFramePr>
          <p:xfrm>
            <a:off x="4797" y="1155"/>
            <a:ext cx="363" cy="465"/>
          </p:xfrm>
          <a:graphic>
            <a:graphicData uri="http://schemas.openxmlformats.org/presentationml/2006/ole">
              <p:oleObj spid="_x0000_s17421" name="Equation" r:id="rId14" imgW="203040" imgH="228600" progId="">
                <p:embed/>
              </p:oleObj>
            </a:graphicData>
          </a:graphic>
        </p:graphicFrame>
        <p:sp>
          <p:nvSpPr>
            <p:cNvPr id="17445" name="Line 28"/>
            <p:cNvSpPr>
              <a:spLocks noChangeShapeType="1"/>
            </p:cNvSpPr>
            <p:nvPr/>
          </p:nvSpPr>
          <p:spPr bwMode="auto">
            <a:xfrm flipH="1" flipV="1">
              <a:off x="4741" y="1344"/>
              <a:ext cx="192" cy="336"/>
            </a:xfrm>
            <a:prstGeom prst="line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58749" name="Text Box 29"/>
          <p:cNvSpPr txBox="1">
            <a:spLocks noChangeArrowheads="1"/>
          </p:cNvSpPr>
          <p:nvPr/>
        </p:nvSpPr>
        <p:spPr bwMode="auto">
          <a:xfrm>
            <a:off x="381000" y="3505200"/>
            <a:ext cx="2438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>
                <a:solidFill>
                  <a:srgbClr val="333333"/>
                </a:solidFill>
              </a:rPr>
              <a:t>切向加速度</a:t>
            </a:r>
          </a:p>
        </p:txBody>
      </p:sp>
      <p:grpSp>
        <p:nvGrpSpPr>
          <p:cNvPr id="6" name="Group 30"/>
          <p:cNvGrpSpPr>
            <a:grpSpLocks/>
          </p:cNvGrpSpPr>
          <p:nvPr/>
        </p:nvGrpSpPr>
        <p:grpSpPr bwMode="auto">
          <a:xfrm>
            <a:off x="6478589" y="4500564"/>
            <a:ext cx="1908176" cy="1744663"/>
            <a:chOff x="4081" y="2812"/>
            <a:chExt cx="1202" cy="1099"/>
          </a:xfrm>
        </p:grpSpPr>
        <p:sp>
          <p:nvSpPr>
            <p:cNvPr id="17441" name="Line 31"/>
            <p:cNvSpPr>
              <a:spLocks noChangeShapeType="1"/>
            </p:cNvSpPr>
            <p:nvPr/>
          </p:nvSpPr>
          <p:spPr bwMode="auto">
            <a:xfrm flipV="1">
              <a:off x="4786" y="3123"/>
              <a:ext cx="0" cy="788"/>
            </a:xfrm>
            <a:prstGeom prst="line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42" name="Line 32"/>
            <p:cNvSpPr>
              <a:spLocks noChangeShapeType="1"/>
            </p:cNvSpPr>
            <p:nvPr/>
          </p:nvSpPr>
          <p:spPr bwMode="auto">
            <a:xfrm flipH="1" flipV="1">
              <a:off x="4320" y="3222"/>
              <a:ext cx="466" cy="689"/>
            </a:xfrm>
            <a:prstGeom prst="line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43" name="Line 33"/>
            <p:cNvSpPr>
              <a:spLocks noChangeShapeType="1"/>
            </p:cNvSpPr>
            <p:nvPr/>
          </p:nvSpPr>
          <p:spPr bwMode="auto">
            <a:xfrm flipH="1">
              <a:off x="4320" y="3123"/>
              <a:ext cx="466" cy="93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44" name="Arc 34"/>
            <p:cNvSpPr>
              <a:spLocks/>
            </p:cNvSpPr>
            <p:nvPr/>
          </p:nvSpPr>
          <p:spPr bwMode="auto">
            <a:xfrm flipH="1">
              <a:off x="4611" y="3608"/>
              <a:ext cx="175" cy="6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7417" name="Object 35"/>
            <p:cNvGraphicFramePr>
              <a:graphicFrameLocks noChangeAspect="1"/>
            </p:cNvGraphicFramePr>
            <p:nvPr/>
          </p:nvGraphicFramePr>
          <p:xfrm>
            <a:off x="4874" y="3082"/>
            <a:ext cx="409" cy="450"/>
          </p:xfrm>
          <a:graphic>
            <a:graphicData uri="http://schemas.openxmlformats.org/presentationml/2006/ole">
              <p:oleObj spid="_x0000_s17417" name="Equation" r:id="rId15" imgW="190440" imgH="228600" progId="">
                <p:embed/>
              </p:oleObj>
            </a:graphicData>
          </a:graphic>
        </p:graphicFrame>
        <p:graphicFrame>
          <p:nvGraphicFramePr>
            <p:cNvPr id="17418" name="Object 36"/>
            <p:cNvGraphicFramePr>
              <a:graphicFrameLocks noChangeAspect="1"/>
            </p:cNvGraphicFramePr>
            <p:nvPr/>
          </p:nvGraphicFramePr>
          <p:xfrm>
            <a:off x="4081" y="3223"/>
            <a:ext cx="329" cy="418"/>
          </p:xfrm>
          <a:graphic>
            <a:graphicData uri="http://schemas.openxmlformats.org/presentationml/2006/ole">
              <p:oleObj spid="_x0000_s17418" name="Equation" r:id="rId16" imgW="203040" imgH="228600" progId="">
                <p:embed/>
              </p:oleObj>
            </a:graphicData>
          </a:graphic>
        </p:graphicFrame>
        <p:graphicFrame>
          <p:nvGraphicFramePr>
            <p:cNvPr id="17419" name="Object 37"/>
            <p:cNvGraphicFramePr>
              <a:graphicFrameLocks noChangeAspect="1"/>
            </p:cNvGraphicFramePr>
            <p:nvPr/>
          </p:nvGraphicFramePr>
          <p:xfrm>
            <a:off x="4331" y="2812"/>
            <a:ext cx="425" cy="398"/>
          </p:xfrm>
          <a:graphic>
            <a:graphicData uri="http://schemas.openxmlformats.org/presentationml/2006/ole">
              <p:oleObj spid="_x0000_s17419" name="Equation" r:id="rId17" imgW="253800" imgH="228600" progId="">
                <p:embed/>
              </p:oleObj>
            </a:graphicData>
          </a:graphic>
        </p:graphicFrame>
        <p:graphicFrame>
          <p:nvGraphicFramePr>
            <p:cNvPr id="17420" name="Object 38"/>
            <p:cNvGraphicFramePr>
              <a:graphicFrameLocks noChangeAspect="1"/>
            </p:cNvGraphicFramePr>
            <p:nvPr/>
          </p:nvGraphicFramePr>
          <p:xfrm>
            <a:off x="4464" y="3332"/>
            <a:ext cx="336" cy="317"/>
          </p:xfrm>
          <a:graphic>
            <a:graphicData uri="http://schemas.openxmlformats.org/presentationml/2006/ole">
              <p:oleObj spid="_x0000_s17420" name="公式" r:id="rId18" imgW="177480" imgH="139680" progId="">
                <p:embed/>
              </p:oleObj>
            </a:graphicData>
          </a:graphic>
        </p:graphicFrame>
      </p:grpSp>
      <p:graphicFrame>
        <p:nvGraphicFramePr>
          <p:cNvPr id="158759" name="Object 39"/>
          <p:cNvGraphicFramePr>
            <a:graphicFrameLocks noChangeAspect="1"/>
          </p:cNvGraphicFramePr>
          <p:nvPr/>
        </p:nvGraphicFramePr>
        <p:xfrm>
          <a:off x="4763" y="5554663"/>
          <a:ext cx="2030412" cy="785812"/>
        </p:xfrm>
        <a:graphic>
          <a:graphicData uri="http://schemas.openxmlformats.org/presentationml/2006/ole">
            <p:oleObj spid="_x0000_s17415" name="Equation" r:id="rId19" imgW="2222280" imgH="965160" progId="">
              <p:embed/>
            </p:oleObj>
          </a:graphicData>
        </a:graphic>
      </p:graphicFrame>
      <p:sp>
        <p:nvSpPr>
          <p:cNvPr id="158760" name="Text Box 40"/>
          <p:cNvSpPr txBox="1">
            <a:spLocks noChangeArrowheads="1"/>
          </p:cNvSpPr>
          <p:nvPr/>
        </p:nvSpPr>
        <p:spPr bwMode="auto">
          <a:xfrm>
            <a:off x="381000" y="4891088"/>
            <a:ext cx="4953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>
                <a:solidFill>
                  <a:srgbClr val="333333"/>
                </a:solidFill>
              </a:rPr>
              <a:t>切向单位矢量的时间变化率</a:t>
            </a:r>
          </a:p>
        </p:txBody>
      </p:sp>
      <p:graphicFrame>
        <p:nvGraphicFramePr>
          <p:cNvPr id="158761" name="Object 41"/>
          <p:cNvGraphicFramePr>
            <a:graphicFrameLocks noChangeAspect="1"/>
          </p:cNvGraphicFramePr>
          <p:nvPr/>
        </p:nvGraphicFramePr>
        <p:xfrm>
          <a:off x="1971675" y="5538788"/>
          <a:ext cx="892175" cy="785812"/>
        </p:xfrm>
        <a:graphic>
          <a:graphicData uri="http://schemas.openxmlformats.org/presentationml/2006/ole">
            <p:oleObj spid="_x0000_s17416" name="Equation" r:id="rId20" imgW="990360" imgH="952200" progId="">
              <p:embed/>
            </p:oleObj>
          </a:graphicData>
        </a:graphic>
      </p:graphicFrame>
      <p:grpSp>
        <p:nvGrpSpPr>
          <p:cNvPr id="7" name="Group 42"/>
          <p:cNvGrpSpPr>
            <a:grpSpLocks/>
          </p:cNvGrpSpPr>
          <p:nvPr/>
        </p:nvGrpSpPr>
        <p:grpSpPr bwMode="auto">
          <a:xfrm>
            <a:off x="5205413" y="6043613"/>
            <a:ext cx="2438400" cy="457200"/>
            <a:chOff x="2976" y="3744"/>
            <a:chExt cx="1536" cy="288"/>
          </a:xfrm>
        </p:grpSpPr>
        <p:sp>
          <p:nvSpPr>
            <p:cNvPr id="17439" name="Freeform 43"/>
            <p:cNvSpPr>
              <a:spLocks/>
            </p:cNvSpPr>
            <p:nvPr/>
          </p:nvSpPr>
          <p:spPr bwMode="auto">
            <a:xfrm>
              <a:off x="2976" y="3744"/>
              <a:ext cx="1344" cy="288"/>
            </a:xfrm>
            <a:custGeom>
              <a:avLst/>
              <a:gdLst>
                <a:gd name="T0" fmla="*/ 0 w 1344"/>
                <a:gd name="T1" fmla="*/ 166 h 240"/>
                <a:gd name="T2" fmla="*/ 144 w 1344"/>
                <a:gd name="T3" fmla="*/ 415 h 240"/>
                <a:gd name="T4" fmla="*/ 1344 w 1344"/>
                <a:gd name="T5" fmla="*/ 415 h 240"/>
                <a:gd name="T6" fmla="*/ 1344 w 1344"/>
                <a:gd name="T7" fmla="*/ 0 h 240"/>
                <a:gd name="T8" fmla="*/ 144 w 1344"/>
                <a:gd name="T9" fmla="*/ 0 h 240"/>
                <a:gd name="T10" fmla="*/ 144 w 1344"/>
                <a:gd name="T11" fmla="*/ 166 h 240"/>
                <a:gd name="T12" fmla="*/ 0 w 1344"/>
                <a:gd name="T13" fmla="*/ 166 h 2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44"/>
                <a:gd name="T22" fmla="*/ 0 h 240"/>
                <a:gd name="T23" fmla="*/ 1344 w 1344"/>
                <a:gd name="T24" fmla="*/ 240 h 2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44" h="240">
                  <a:moveTo>
                    <a:pt x="0" y="96"/>
                  </a:moveTo>
                  <a:lnTo>
                    <a:pt x="144" y="240"/>
                  </a:lnTo>
                  <a:lnTo>
                    <a:pt x="1344" y="240"/>
                  </a:lnTo>
                  <a:lnTo>
                    <a:pt x="1344" y="0"/>
                  </a:lnTo>
                  <a:lnTo>
                    <a:pt x="144" y="0"/>
                  </a:lnTo>
                  <a:lnTo>
                    <a:pt x="144" y="96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FEE8F5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0" name="Rectangle 44"/>
            <p:cNvSpPr>
              <a:spLocks noChangeArrowheads="1"/>
            </p:cNvSpPr>
            <p:nvPr/>
          </p:nvSpPr>
          <p:spPr bwMode="auto">
            <a:xfrm>
              <a:off x="3072" y="3744"/>
              <a:ext cx="14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zh-CN" altLang="en-US" sz="2400">
                  <a:solidFill>
                    <a:srgbClr val="333333"/>
                  </a:solidFill>
                </a:rPr>
                <a:t>法向单位矢量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8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8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8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8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500"/>
                                        <p:tgtEl>
                                          <p:spTgt spid="158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8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58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58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58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42" grpId="0" autoUpdateAnimBg="0"/>
      <p:bldP spid="158749" grpId="0" autoUpdateAnimBg="0"/>
      <p:bldP spid="158760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0" name="Rectangle 2"/>
          <p:cNvSpPr>
            <a:spLocks noChangeArrowheads="1"/>
          </p:cNvSpPr>
          <p:nvPr/>
        </p:nvSpPr>
        <p:spPr bwMode="auto">
          <a:xfrm>
            <a:off x="5638800" y="685800"/>
            <a:ext cx="3048000" cy="5715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8434" name="Object 3"/>
          <p:cNvGraphicFramePr>
            <a:graphicFrameLocks noChangeAspect="1"/>
          </p:cNvGraphicFramePr>
          <p:nvPr/>
        </p:nvGraphicFramePr>
        <p:xfrm>
          <a:off x="1176338" y="539750"/>
          <a:ext cx="3357562" cy="1066800"/>
        </p:xfrm>
        <a:graphic>
          <a:graphicData uri="http://schemas.openxmlformats.org/presentationml/2006/ole">
            <p:oleObj spid="_x0000_s18434" name="Equation" r:id="rId3" imgW="3149280" imgH="1117440" progId="">
              <p:embed/>
            </p:oleObj>
          </a:graphicData>
        </a:graphic>
      </p:graphicFrame>
      <p:sp>
        <p:nvSpPr>
          <p:cNvPr id="159748" name="Rectangle 4"/>
          <p:cNvSpPr>
            <a:spLocks noChangeArrowheads="1"/>
          </p:cNvSpPr>
          <p:nvPr/>
        </p:nvSpPr>
        <p:spPr bwMode="auto">
          <a:xfrm>
            <a:off x="228600" y="1524000"/>
            <a:ext cx="6400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zh-CN" altLang="en-US">
                <a:solidFill>
                  <a:srgbClr val="333333"/>
                </a:solidFill>
              </a:rPr>
              <a:t>切向加速度（</a:t>
            </a:r>
            <a:r>
              <a:rPr kumimoji="1" lang="zh-CN" altLang="en-US">
                <a:solidFill>
                  <a:srgbClr val="CC0000"/>
                </a:solidFill>
              </a:rPr>
              <a:t>速度大小变化引起</a:t>
            </a:r>
            <a:r>
              <a:rPr kumimoji="1" lang="zh-CN" altLang="en-US">
                <a:solidFill>
                  <a:srgbClr val="333333"/>
                </a:solidFill>
              </a:rPr>
              <a:t>）</a:t>
            </a:r>
          </a:p>
        </p:txBody>
      </p:sp>
      <p:graphicFrame>
        <p:nvGraphicFramePr>
          <p:cNvPr id="159749" name="Object 5"/>
          <p:cNvGraphicFramePr>
            <a:graphicFrameLocks noChangeAspect="1"/>
          </p:cNvGraphicFramePr>
          <p:nvPr/>
        </p:nvGraphicFramePr>
        <p:xfrm>
          <a:off x="1676400" y="2125663"/>
          <a:ext cx="2363788" cy="776287"/>
        </p:xfrm>
        <a:graphic>
          <a:graphicData uri="http://schemas.openxmlformats.org/presentationml/2006/ole">
            <p:oleObj spid="_x0000_s18435" name="Equation" r:id="rId4" imgW="2286000" imgH="850680" progId="">
              <p:embed/>
            </p:oleObj>
          </a:graphicData>
        </a:graphic>
      </p:graphicFrame>
      <p:sp>
        <p:nvSpPr>
          <p:cNvPr id="159750" name="Rectangle 6"/>
          <p:cNvSpPr>
            <a:spLocks noChangeArrowheads="1"/>
          </p:cNvSpPr>
          <p:nvPr/>
        </p:nvSpPr>
        <p:spPr bwMode="auto">
          <a:xfrm>
            <a:off x="304800" y="3048000"/>
            <a:ext cx="7010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zh-CN" altLang="en-US">
                <a:solidFill>
                  <a:srgbClr val="333333"/>
                </a:solidFill>
              </a:rPr>
              <a:t>法向加速度（</a:t>
            </a:r>
            <a:r>
              <a:rPr kumimoji="1" lang="zh-CN" altLang="en-US">
                <a:solidFill>
                  <a:srgbClr val="CC0000"/>
                </a:solidFill>
              </a:rPr>
              <a:t>速度方向变化引起</a:t>
            </a:r>
            <a:r>
              <a:rPr kumimoji="1" lang="zh-CN" altLang="en-US">
                <a:solidFill>
                  <a:srgbClr val="333333"/>
                </a:solidFill>
              </a:rPr>
              <a:t>）</a:t>
            </a:r>
          </a:p>
        </p:txBody>
      </p:sp>
      <p:graphicFrame>
        <p:nvGraphicFramePr>
          <p:cNvPr id="159751" name="Object 7"/>
          <p:cNvGraphicFramePr>
            <a:graphicFrameLocks noChangeAspect="1"/>
          </p:cNvGraphicFramePr>
          <p:nvPr/>
        </p:nvGraphicFramePr>
        <p:xfrm>
          <a:off x="1285875" y="3429000"/>
          <a:ext cx="2894013" cy="1268413"/>
        </p:xfrm>
        <a:graphic>
          <a:graphicData uri="http://schemas.openxmlformats.org/presentationml/2006/ole">
            <p:oleObj spid="_x0000_s18436" name="Equation" r:id="rId5" imgW="977760" imgH="419040" progId="">
              <p:embed/>
            </p:oleObj>
          </a:graphicData>
        </a:graphic>
      </p:graphicFrame>
      <p:graphicFrame>
        <p:nvGraphicFramePr>
          <p:cNvPr id="159752" name="Object 8"/>
          <p:cNvGraphicFramePr>
            <a:graphicFrameLocks noChangeAspect="1"/>
          </p:cNvGraphicFramePr>
          <p:nvPr/>
        </p:nvGraphicFramePr>
        <p:xfrm>
          <a:off x="1319213" y="5181600"/>
          <a:ext cx="3297237" cy="558800"/>
        </p:xfrm>
        <a:graphic>
          <a:graphicData uri="http://schemas.openxmlformats.org/presentationml/2006/ole">
            <p:oleObj spid="_x0000_s18437" name="Equation" r:id="rId6" imgW="2527200" imgH="545760" progId="">
              <p:embed/>
            </p:oleObj>
          </a:graphicData>
        </a:graphic>
      </p:graphicFrame>
      <p:sp>
        <p:nvSpPr>
          <p:cNvPr id="159753" name="Rectangle 9"/>
          <p:cNvSpPr>
            <a:spLocks noChangeArrowheads="1"/>
          </p:cNvSpPr>
          <p:nvPr/>
        </p:nvSpPr>
        <p:spPr bwMode="auto">
          <a:xfrm>
            <a:off x="304800" y="4572000"/>
            <a:ext cx="3810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zh-CN" altLang="zh-CN">
                <a:solidFill>
                  <a:srgbClr val="333333"/>
                </a:solidFill>
              </a:rPr>
              <a:t>圆周运动</a:t>
            </a:r>
            <a:r>
              <a:rPr kumimoji="1" lang="zh-CN" altLang="en-US">
                <a:solidFill>
                  <a:srgbClr val="333333"/>
                </a:solidFill>
              </a:rPr>
              <a:t>加速度</a:t>
            </a:r>
          </a:p>
        </p:txBody>
      </p:sp>
      <p:graphicFrame>
        <p:nvGraphicFramePr>
          <p:cNvPr id="159754" name="Object 10"/>
          <p:cNvGraphicFramePr>
            <a:graphicFrameLocks noChangeAspect="1"/>
          </p:cNvGraphicFramePr>
          <p:nvPr/>
        </p:nvGraphicFramePr>
        <p:xfrm>
          <a:off x="1371600" y="5821363"/>
          <a:ext cx="2614613" cy="642937"/>
        </p:xfrm>
        <a:graphic>
          <a:graphicData uri="http://schemas.openxmlformats.org/presentationml/2006/ole">
            <p:oleObj spid="_x0000_s18438" name="Equation" r:id="rId7" imgW="2158920" imgH="634680" progId="">
              <p:embed/>
            </p:oleObj>
          </a:graphicData>
        </a:graphic>
      </p:graphicFrame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6477000" y="4343400"/>
            <a:ext cx="1824038" cy="1887538"/>
            <a:chOff x="4080" y="2736"/>
            <a:chExt cx="1149" cy="1189"/>
          </a:xfrm>
        </p:grpSpPr>
        <p:sp>
          <p:nvSpPr>
            <p:cNvPr id="18473" name="Line 12"/>
            <p:cNvSpPr>
              <a:spLocks noChangeShapeType="1"/>
            </p:cNvSpPr>
            <p:nvPr/>
          </p:nvSpPr>
          <p:spPr bwMode="auto">
            <a:xfrm flipV="1">
              <a:off x="4858" y="3111"/>
              <a:ext cx="0" cy="81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4" name="Line 13"/>
            <p:cNvSpPr>
              <a:spLocks noChangeShapeType="1"/>
            </p:cNvSpPr>
            <p:nvPr/>
          </p:nvSpPr>
          <p:spPr bwMode="auto">
            <a:xfrm flipH="1" flipV="1">
              <a:off x="4080" y="2736"/>
              <a:ext cx="778" cy="1189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5" name="Arc 14"/>
            <p:cNvSpPr>
              <a:spLocks/>
            </p:cNvSpPr>
            <p:nvPr/>
          </p:nvSpPr>
          <p:spPr bwMode="auto">
            <a:xfrm flipH="1">
              <a:off x="4691" y="3615"/>
              <a:ext cx="167" cy="5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CC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8447" name="Object 15"/>
            <p:cNvGraphicFramePr>
              <a:graphicFrameLocks noChangeAspect="1"/>
            </p:cNvGraphicFramePr>
            <p:nvPr/>
          </p:nvGraphicFramePr>
          <p:xfrm>
            <a:off x="4896" y="3024"/>
            <a:ext cx="333" cy="336"/>
          </p:xfrm>
          <a:graphic>
            <a:graphicData uri="http://schemas.openxmlformats.org/presentationml/2006/ole">
              <p:oleObj spid="_x0000_s18447" name="Equation" r:id="rId8" imgW="241200" imgH="317160" progId="">
                <p:embed/>
              </p:oleObj>
            </a:graphicData>
          </a:graphic>
        </p:graphicFrame>
        <p:graphicFrame>
          <p:nvGraphicFramePr>
            <p:cNvPr id="18448" name="Object 16"/>
            <p:cNvGraphicFramePr>
              <a:graphicFrameLocks noChangeAspect="1"/>
            </p:cNvGraphicFramePr>
            <p:nvPr/>
          </p:nvGraphicFramePr>
          <p:xfrm>
            <a:off x="4560" y="3301"/>
            <a:ext cx="288" cy="272"/>
          </p:xfrm>
          <a:graphic>
            <a:graphicData uri="http://schemas.openxmlformats.org/presentationml/2006/ole">
              <p:oleObj spid="_x0000_s18448" name="公式" r:id="rId9" imgW="177480" imgH="139680" progId="">
                <p:embed/>
              </p:oleObj>
            </a:graphicData>
          </a:graphic>
        </p:graphicFrame>
        <p:graphicFrame>
          <p:nvGraphicFramePr>
            <p:cNvPr id="18449" name="Object 17"/>
            <p:cNvGraphicFramePr>
              <a:graphicFrameLocks noChangeAspect="1"/>
            </p:cNvGraphicFramePr>
            <p:nvPr/>
          </p:nvGraphicFramePr>
          <p:xfrm>
            <a:off x="4095" y="3024"/>
            <a:ext cx="321" cy="336"/>
          </p:xfrm>
          <a:graphic>
            <a:graphicData uri="http://schemas.openxmlformats.org/presentationml/2006/ole">
              <p:oleObj spid="_x0000_s18449" name="Equation" r:id="rId10" imgW="266400" imgH="317160" progId="">
                <p:embed/>
              </p:oleObj>
            </a:graphicData>
          </a:graphic>
        </p:graphicFrame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6477000" y="4191000"/>
            <a:ext cx="1219200" cy="762000"/>
            <a:chOff x="4080" y="2640"/>
            <a:chExt cx="768" cy="480"/>
          </a:xfrm>
        </p:grpSpPr>
        <p:sp>
          <p:nvSpPr>
            <p:cNvPr id="18472" name="Line 19"/>
            <p:cNvSpPr>
              <a:spLocks noChangeShapeType="1"/>
            </p:cNvSpPr>
            <p:nvPr/>
          </p:nvSpPr>
          <p:spPr bwMode="auto">
            <a:xfrm flipH="1" flipV="1">
              <a:off x="4080" y="2736"/>
              <a:ext cx="768" cy="38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8446" name="Object 20"/>
            <p:cNvGraphicFramePr>
              <a:graphicFrameLocks noChangeAspect="1"/>
            </p:cNvGraphicFramePr>
            <p:nvPr/>
          </p:nvGraphicFramePr>
          <p:xfrm>
            <a:off x="4320" y="2640"/>
            <a:ext cx="455" cy="256"/>
          </p:xfrm>
          <a:graphic>
            <a:graphicData uri="http://schemas.openxmlformats.org/presentationml/2006/ole">
              <p:oleObj spid="_x0000_s18446" name="Equation" r:id="rId11" imgW="330120" imgH="241200" progId="">
                <p:embed/>
              </p:oleObj>
            </a:graphicData>
          </a:graphic>
        </p:graphicFrame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6477000" y="4343400"/>
            <a:ext cx="1235075" cy="838200"/>
            <a:chOff x="3168" y="2736"/>
            <a:chExt cx="778" cy="528"/>
          </a:xfrm>
        </p:grpSpPr>
        <p:sp>
          <p:nvSpPr>
            <p:cNvPr id="18470" name="Line 22"/>
            <p:cNvSpPr>
              <a:spLocks noChangeShapeType="1"/>
            </p:cNvSpPr>
            <p:nvPr/>
          </p:nvSpPr>
          <p:spPr bwMode="auto">
            <a:xfrm flipH="1">
              <a:off x="3501" y="3161"/>
              <a:ext cx="445" cy="103"/>
            </a:xfrm>
            <a:prstGeom prst="line">
              <a:avLst/>
            </a:prstGeom>
            <a:noFill/>
            <a:ln w="38100">
              <a:solidFill>
                <a:srgbClr val="CC0099"/>
              </a:solidFill>
              <a:prstDash val="dash"/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1" name="Line 23"/>
            <p:cNvSpPr>
              <a:spLocks noChangeShapeType="1"/>
            </p:cNvSpPr>
            <p:nvPr/>
          </p:nvSpPr>
          <p:spPr bwMode="auto">
            <a:xfrm flipH="1" flipV="1">
              <a:off x="3168" y="2736"/>
              <a:ext cx="333" cy="528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prstDash val="dash"/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8457" name="Group 24"/>
          <p:cNvGrpSpPr>
            <a:grpSpLocks/>
          </p:cNvGrpSpPr>
          <p:nvPr/>
        </p:nvGrpSpPr>
        <p:grpSpPr bwMode="auto">
          <a:xfrm>
            <a:off x="5759451" y="914400"/>
            <a:ext cx="2925763" cy="3048000"/>
            <a:chOff x="3628" y="576"/>
            <a:chExt cx="1843" cy="1920"/>
          </a:xfrm>
        </p:grpSpPr>
        <p:grpSp>
          <p:nvGrpSpPr>
            <p:cNvPr id="18458" name="Group 25"/>
            <p:cNvGrpSpPr>
              <a:grpSpLocks/>
            </p:cNvGrpSpPr>
            <p:nvPr/>
          </p:nvGrpSpPr>
          <p:grpSpPr bwMode="auto">
            <a:xfrm>
              <a:off x="3628" y="1056"/>
              <a:ext cx="1796" cy="1440"/>
              <a:chOff x="3600" y="1344"/>
              <a:chExt cx="1796" cy="1440"/>
            </a:xfrm>
          </p:grpSpPr>
          <p:sp>
            <p:nvSpPr>
              <p:cNvPr id="18467" name="Oval 26"/>
              <p:cNvSpPr>
                <a:spLocks noChangeArrowheads="1"/>
              </p:cNvSpPr>
              <p:nvPr/>
            </p:nvSpPr>
            <p:spPr bwMode="auto">
              <a:xfrm>
                <a:off x="3600" y="1344"/>
                <a:ext cx="1440" cy="1440"/>
              </a:xfrm>
              <a:prstGeom prst="ellipse">
                <a:avLst/>
              </a:prstGeom>
              <a:noFill/>
              <a:ln w="1905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18443" name="Object 27"/>
              <p:cNvGraphicFramePr>
                <a:graphicFrameLocks noChangeAspect="1"/>
              </p:cNvGraphicFramePr>
              <p:nvPr/>
            </p:nvGraphicFramePr>
            <p:xfrm>
              <a:off x="5088" y="1344"/>
              <a:ext cx="308" cy="336"/>
            </p:xfrm>
            <a:graphic>
              <a:graphicData uri="http://schemas.openxmlformats.org/presentationml/2006/ole">
                <p:oleObj spid="_x0000_s18443" name="公式" r:id="rId12" imgW="241200" imgH="317160" progId="">
                  <p:embed/>
                </p:oleObj>
              </a:graphicData>
            </a:graphic>
          </p:graphicFrame>
          <p:sp>
            <p:nvSpPr>
              <p:cNvPr id="18468" name="Line 28"/>
              <p:cNvSpPr>
                <a:spLocks noChangeShapeType="1"/>
              </p:cNvSpPr>
              <p:nvPr/>
            </p:nvSpPr>
            <p:spPr bwMode="auto">
              <a:xfrm flipV="1">
                <a:off x="5040" y="1440"/>
                <a:ext cx="0" cy="72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18444" name="Object 29"/>
              <p:cNvGraphicFramePr>
                <a:graphicFrameLocks noChangeAspect="1"/>
              </p:cNvGraphicFramePr>
              <p:nvPr/>
            </p:nvGraphicFramePr>
            <p:xfrm>
              <a:off x="4608" y="2112"/>
              <a:ext cx="260" cy="313"/>
            </p:xfrm>
            <a:graphic>
              <a:graphicData uri="http://schemas.openxmlformats.org/presentationml/2006/ole">
                <p:oleObj spid="_x0000_s18444" name="公式" r:id="rId13" imgW="126720" imgH="152280" progId="">
                  <p:embed/>
                </p:oleObj>
              </a:graphicData>
            </a:graphic>
          </p:graphicFrame>
          <p:sp>
            <p:nvSpPr>
              <p:cNvPr id="18469" name="Line 30"/>
              <p:cNvSpPr>
                <a:spLocks noChangeShapeType="1"/>
              </p:cNvSpPr>
              <p:nvPr/>
            </p:nvSpPr>
            <p:spPr bwMode="auto">
              <a:xfrm>
                <a:off x="4320" y="2064"/>
                <a:ext cx="720" cy="96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18445" name="Object 31"/>
              <p:cNvGraphicFramePr>
                <a:graphicFrameLocks noChangeAspect="1"/>
              </p:cNvGraphicFramePr>
              <p:nvPr/>
            </p:nvGraphicFramePr>
            <p:xfrm>
              <a:off x="4250" y="2064"/>
              <a:ext cx="166" cy="192"/>
            </p:xfrm>
            <a:graphic>
              <a:graphicData uri="http://schemas.openxmlformats.org/presentationml/2006/ole">
                <p:oleObj spid="_x0000_s18445" name="Equation" r:id="rId14" imgW="164880" imgH="190440" progId="">
                  <p:embed/>
                </p:oleObj>
              </a:graphicData>
            </a:graphic>
          </p:graphicFrame>
        </p:grpSp>
        <p:grpSp>
          <p:nvGrpSpPr>
            <p:cNvPr id="18459" name="Group 32"/>
            <p:cNvGrpSpPr>
              <a:grpSpLocks/>
            </p:cNvGrpSpPr>
            <p:nvPr/>
          </p:nvGrpSpPr>
          <p:grpSpPr bwMode="auto">
            <a:xfrm>
              <a:off x="4320" y="576"/>
              <a:ext cx="652" cy="1390"/>
              <a:chOff x="4292" y="864"/>
              <a:chExt cx="652" cy="1390"/>
            </a:xfrm>
          </p:grpSpPr>
          <p:sp>
            <p:nvSpPr>
              <p:cNvPr id="18464" name="Line 33"/>
              <p:cNvSpPr>
                <a:spLocks noChangeShapeType="1"/>
              </p:cNvSpPr>
              <p:nvPr/>
            </p:nvSpPr>
            <p:spPr bwMode="auto">
              <a:xfrm flipV="1">
                <a:off x="4320" y="1632"/>
                <a:ext cx="624" cy="432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18441" name="Object 34"/>
              <p:cNvGraphicFramePr>
                <a:graphicFrameLocks noChangeAspect="1"/>
              </p:cNvGraphicFramePr>
              <p:nvPr/>
            </p:nvGraphicFramePr>
            <p:xfrm>
              <a:off x="4512" y="1824"/>
              <a:ext cx="336" cy="317"/>
            </p:xfrm>
            <a:graphic>
              <a:graphicData uri="http://schemas.openxmlformats.org/presentationml/2006/ole">
                <p:oleObj spid="_x0000_s18441" name="公式" r:id="rId15" imgW="177480" imgH="139680" progId="">
                  <p:embed/>
                </p:oleObj>
              </a:graphicData>
            </a:graphic>
          </p:graphicFrame>
          <p:sp>
            <p:nvSpPr>
              <p:cNvPr id="18465" name="Arc 35"/>
              <p:cNvSpPr>
                <a:spLocks/>
              </p:cNvSpPr>
              <p:nvPr/>
            </p:nvSpPr>
            <p:spPr bwMode="auto">
              <a:xfrm>
                <a:off x="4512" y="1921"/>
                <a:ext cx="44" cy="333"/>
              </a:xfrm>
              <a:custGeom>
                <a:avLst/>
                <a:gdLst>
                  <a:gd name="T0" fmla="*/ 0 w 19054"/>
                  <a:gd name="T1" fmla="*/ 0 h 21456"/>
                  <a:gd name="T2" fmla="*/ 0 w 19054"/>
                  <a:gd name="T3" fmla="*/ 0 h 21456"/>
                  <a:gd name="T4" fmla="*/ 0 w 19054"/>
                  <a:gd name="T5" fmla="*/ 0 h 21456"/>
                  <a:gd name="T6" fmla="*/ 0 60000 65536"/>
                  <a:gd name="T7" fmla="*/ 0 60000 65536"/>
                  <a:gd name="T8" fmla="*/ 0 60000 65536"/>
                  <a:gd name="T9" fmla="*/ 0 w 19054"/>
                  <a:gd name="T10" fmla="*/ 0 h 21456"/>
                  <a:gd name="T11" fmla="*/ 19054 w 19054"/>
                  <a:gd name="T12" fmla="*/ 21456 h 214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054" h="21456" fill="none" extrusionOk="0">
                    <a:moveTo>
                      <a:pt x="2489" y="-1"/>
                    </a:moveTo>
                    <a:cubicBezTo>
                      <a:pt x="9526" y="816"/>
                      <a:pt x="15716" y="5032"/>
                      <a:pt x="19053" y="11282"/>
                    </a:cubicBezTo>
                  </a:path>
                  <a:path w="19054" h="21456" stroke="0" extrusionOk="0">
                    <a:moveTo>
                      <a:pt x="2489" y="-1"/>
                    </a:moveTo>
                    <a:cubicBezTo>
                      <a:pt x="9526" y="816"/>
                      <a:pt x="15716" y="5032"/>
                      <a:pt x="19053" y="11282"/>
                    </a:cubicBezTo>
                    <a:lnTo>
                      <a:pt x="0" y="21456"/>
                    </a:lnTo>
                    <a:close/>
                  </a:path>
                </a:pathLst>
              </a:custGeom>
              <a:noFill/>
              <a:ln w="19050">
                <a:solidFill>
                  <a:srgbClr val="FF3399"/>
                </a:solidFill>
                <a:round/>
                <a:headEnd type="triangle" w="sm" len="lg"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8466" name="Line 36"/>
              <p:cNvSpPr>
                <a:spLocks noChangeShapeType="1"/>
              </p:cNvSpPr>
              <p:nvPr/>
            </p:nvSpPr>
            <p:spPr bwMode="auto">
              <a:xfrm flipH="1" flipV="1">
                <a:off x="4464" y="864"/>
                <a:ext cx="480" cy="816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18442" name="Object 37"/>
              <p:cNvGraphicFramePr>
                <a:graphicFrameLocks noChangeAspect="1"/>
              </p:cNvGraphicFramePr>
              <p:nvPr/>
            </p:nvGraphicFramePr>
            <p:xfrm>
              <a:off x="4292" y="864"/>
              <a:ext cx="250" cy="336"/>
            </p:xfrm>
            <a:graphic>
              <a:graphicData uri="http://schemas.openxmlformats.org/presentationml/2006/ole">
                <p:oleObj spid="_x0000_s18442" name="公式" r:id="rId16" imgW="266400" imgH="317160" progId="">
                  <p:embed/>
                </p:oleObj>
              </a:graphicData>
            </a:graphic>
          </p:graphicFrame>
        </p:grpSp>
        <p:grpSp>
          <p:nvGrpSpPr>
            <p:cNvPr id="18460" name="Group 38"/>
            <p:cNvGrpSpPr>
              <a:grpSpLocks/>
            </p:cNvGrpSpPr>
            <p:nvPr/>
          </p:nvGrpSpPr>
          <p:grpSpPr bwMode="auto">
            <a:xfrm>
              <a:off x="5068" y="1440"/>
              <a:ext cx="403" cy="540"/>
              <a:chOff x="5040" y="1728"/>
              <a:chExt cx="403" cy="540"/>
            </a:xfrm>
          </p:grpSpPr>
          <p:graphicFrame>
            <p:nvGraphicFramePr>
              <p:cNvPr id="18440" name="Object 39"/>
              <p:cNvGraphicFramePr>
                <a:graphicFrameLocks noChangeAspect="1"/>
              </p:cNvGraphicFramePr>
              <p:nvPr/>
            </p:nvGraphicFramePr>
            <p:xfrm>
              <a:off x="5127" y="1827"/>
              <a:ext cx="316" cy="441"/>
            </p:xfrm>
            <a:graphic>
              <a:graphicData uri="http://schemas.openxmlformats.org/presentationml/2006/ole">
                <p:oleObj spid="_x0000_s18440" name="Equation" r:id="rId17" imgW="190440" imgH="228600" progId="">
                  <p:embed/>
                </p:oleObj>
              </a:graphicData>
            </a:graphic>
          </p:graphicFrame>
          <p:sp>
            <p:nvSpPr>
              <p:cNvPr id="18463" name="Line 40"/>
              <p:cNvSpPr>
                <a:spLocks noChangeShapeType="1"/>
              </p:cNvSpPr>
              <p:nvPr/>
            </p:nvSpPr>
            <p:spPr bwMode="auto">
              <a:xfrm flipV="1">
                <a:off x="5040" y="1728"/>
                <a:ext cx="0" cy="428"/>
              </a:xfrm>
              <a:prstGeom prst="line">
                <a:avLst/>
              </a:prstGeom>
              <a:noFill/>
              <a:ln w="38100">
                <a:solidFill>
                  <a:srgbClr val="CC00CC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8461" name="Group 41"/>
            <p:cNvGrpSpPr>
              <a:grpSpLocks/>
            </p:cNvGrpSpPr>
            <p:nvPr/>
          </p:nvGrpSpPr>
          <p:grpSpPr bwMode="auto">
            <a:xfrm>
              <a:off x="4769" y="867"/>
              <a:ext cx="363" cy="525"/>
              <a:chOff x="4741" y="1155"/>
              <a:chExt cx="363" cy="525"/>
            </a:xfrm>
          </p:grpSpPr>
          <p:graphicFrame>
            <p:nvGraphicFramePr>
              <p:cNvPr id="18439" name="Object 42"/>
              <p:cNvGraphicFramePr>
                <a:graphicFrameLocks noChangeAspect="1"/>
              </p:cNvGraphicFramePr>
              <p:nvPr/>
            </p:nvGraphicFramePr>
            <p:xfrm>
              <a:off x="4797" y="1155"/>
              <a:ext cx="307" cy="393"/>
            </p:xfrm>
            <a:graphic>
              <a:graphicData uri="http://schemas.openxmlformats.org/presentationml/2006/ole">
                <p:oleObj spid="_x0000_s18439" name="Equation" r:id="rId18" imgW="203040" imgH="228600" progId="">
                  <p:embed/>
                </p:oleObj>
              </a:graphicData>
            </a:graphic>
          </p:graphicFrame>
          <p:sp>
            <p:nvSpPr>
              <p:cNvPr id="18462" name="Line 43"/>
              <p:cNvSpPr>
                <a:spLocks noChangeShapeType="1"/>
              </p:cNvSpPr>
              <p:nvPr/>
            </p:nvSpPr>
            <p:spPr bwMode="auto">
              <a:xfrm flipH="1" flipV="1">
                <a:off x="4741" y="1344"/>
                <a:ext cx="192" cy="336"/>
              </a:xfrm>
              <a:prstGeom prst="line">
                <a:avLst/>
              </a:prstGeom>
              <a:noFill/>
              <a:ln w="38100">
                <a:solidFill>
                  <a:srgbClr val="CC00CC"/>
                </a:solidFill>
                <a:round/>
                <a:headEnd/>
                <a:tailEnd type="triangle" w="sm" len="lg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5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9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59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59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8" grpId="0" autoUpdateAnimBg="0"/>
      <p:bldP spid="159750" grpId="0" autoUpdateAnimBg="0"/>
      <p:bldP spid="159753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6" name="Rectangle 2"/>
          <p:cNvSpPr>
            <a:spLocks noChangeArrowheads="1"/>
          </p:cNvSpPr>
          <p:nvPr/>
        </p:nvSpPr>
        <p:spPr bwMode="auto">
          <a:xfrm>
            <a:off x="5148263" y="2060575"/>
            <a:ext cx="3657600" cy="40386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391400" y="2057400"/>
            <a:ext cx="582613" cy="1600200"/>
            <a:chOff x="4656" y="1296"/>
            <a:chExt cx="367" cy="1008"/>
          </a:xfrm>
        </p:grpSpPr>
        <p:sp>
          <p:nvSpPr>
            <p:cNvPr id="19502" name="Line 4"/>
            <p:cNvSpPr>
              <a:spLocks noChangeShapeType="1"/>
            </p:cNvSpPr>
            <p:nvPr/>
          </p:nvSpPr>
          <p:spPr bwMode="auto">
            <a:xfrm flipH="1" flipV="1">
              <a:off x="4656" y="1536"/>
              <a:ext cx="367" cy="768"/>
            </a:xfrm>
            <a:prstGeom prst="line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9475" name="Object 5"/>
            <p:cNvGraphicFramePr>
              <a:graphicFrameLocks noChangeAspect="1"/>
            </p:cNvGraphicFramePr>
            <p:nvPr/>
          </p:nvGraphicFramePr>
          <p:xfrm>
            <a:off x="4673" y="1296"/>
            <a:ext cx="340" cy="432"/>
          </p:xfrm>
          <a:graphic>
            <a:graphicData uri="http://schemas.openxmlformats.org/presentationml/2006/ole">
              <p:oleObj spid="_x0000_s19475" name="公式" r:id="rId3" imgW="101520" imgH="139680" progId="">
                <p:embed/>
              </p:oleObj>
            </a:graphicData>
          </a:graphic>
        </p:graphicFrame>
      </p:grpSp>
      <p:sp>
        <p:nvSpPr>
          <p:cNvPr id="160774" name="Rectangle 6"/>
          <p:cNvSpPr>
            <a:spLocks noChangeArrowheads="1"/>
          </p:cNvSpPr>
          <p:nvPr/>
        </p:nvSpPr>
        <p:spPr bwMode="auto">
          <a:xfrm>
            <a:off x="304800" y="2133600"/>
            <a:ext cx="2438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zh-CN" altLang="en-US">
                <a:solidFill>
                  <a:srgbClr val="333333"/>
                </a:solidFill>
              </a:rPr>
              <a:t>切向加速度</a:t>
            </a:r>
          </a:p>
        </p:txBody>
      </p:sp>
      <p:graphicFrame>
        <p:nvGraphicFramePr>
          <p:cNvPr id="160775" name="Object 7"/>
          <p:cNvGraphicFramePr>
            <a:graphicFrameLocks noChangeAspect="1"/>
          </p:cNvGraphicFramePr>
          <p:nvPr/>
        </p:nvGraphicFramePr>
        <p:xfrm>
          <a:off x="1670050" y="2765425"/>
          <a:ext cx="1308100" cy="742950"/>
        </p:xfrm>
        <a:graphic>
          <a:graphicData uri="http://schemas.openxmlformats.org/presentationml/2006/ole">
            <p:oleObj spid="_x0000_s19458" name="Equation" r:id="rId4" imgW="1307880" imgH="850680" progId="">
              <p:embed/>
            </p:oleObj>
          </a:graphicData>
        </a:graphic>
      </p:graphicFrame>
      <p:graphicFrame>
        <p:nvGraphicFramePr>
          <p:cNvPr id="160776" name="Object 8"/>
          <p:cNvGraphicFramePr>
            <a:graphicFrameLocks noChangeAspect="1"/>
          </p:cNvGraphicFramePr>
          <p:nvPr/>
        </p:nvGraphicFramePr>
        <p:xfrm>
          <a:off x="285719" y="4500570"/>
          <a:ext cx="735323" cy="928694"/>
        </p:xfrm>
        <a:graphic>
          <a:graphicData uri="http://schemas.openxmlformats.org/presentationml/2006/ole">
            <p:oleObj spid="_x0000_s19459" name="Equation" r:id="rId5" imgW="164880" imgH="228600" progId="">
              <p:embed/>
            </p:oleObj>
          </a:graphicData>
        </a:graphic>
      </p:graphicFrame>
      <p:sp>
        <p:nvSpPr>
          <p:cNvPr id="160777" name="AutoShape 9"/>
          <p:cNvSpPr>
            <a:spLocks/>
          </p:cNvSpPr>
          <p:nvPr/>
        </p:nvSpPr>
        <p:spPr bwMode="auto">
          <a:xfrm>
            <a:off x="1066800" y="4114800"/>
            <a:ext cx="288925" cy="1854200"/>
          </a:xfrm>
          <a:prstGeom prst="leftBrace">
            <a:avLst>
              <a:gd name="adj1" fmla="val 53480"/>
              <a:gd name="adj2" fmla="val 50000"/>
            </a:avLst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447800" y="5638800"/>
            <a:ext cx="3886200" cy="796925"/>
            <a:chOff x="912" y="3552"/>
            <a:chExt cx="2448" cy="502"/>
          </a:xfrm>
        </p:grpSpPr>
        <p:graphicFrame>
          <p:nvGraphicFramePr>
            <p:cNvPr id="19474" name="Object 11"/>
            <p:cNvGraphicFramePr>
              <a:graphicFrameLocks noChangeAspect="1"/>
            </p:cNvGraphicFramePr>
            <p:nvPr/>
          </p:nvGraphicFramePr>
          <p:xfrm>
            <a:off x="912" y="3552"/>
            <a:ext cx="1728" cy="502"/>
          </p:xfrm>
          <a:graphic>
            <a:graphicData uri="http://schemas.openxmlformats.org/presentationml/2006/ole">
              <p:oleObj spid="_x0000_s19474" name="Equation" r:id="rId6" imgW="3098520" imgH="850680" progId="">
                <p:embed/>
              </p:oleObj>
            </a:graphicData>
          </a:graphic>
        </p:graphicFrame>
        <p:sp>
          <p:nvSpPr>
            <p:cNvPr id="19501" name="Text Box 12"/>
            <p:cNvSpPr txBox="1">
              <a:spLocks noChangeArrowheads="1"/>
            </p:cNvSpPr>
            <p:nvPr/>
          </p:nvSpPr>
          <p:spPr bwMode="auto">
            <a:xfrm>
              <a:off x="2640" y="3600"/>
              <a:ext cx="72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solidFill>
                    <a:srgbClr val="0000FF"/>
                  </a:solidFill>
                </a:rPr>
                <a:t>减小</a:t>
              </a:r>
              <a:endParaRPr kumimoji="1" lang="zh-CN" altLang="en-US" b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1389063" y="3744913"/>
            <a:ext cx="3944937" cy="787400"/>
            <a:chOff x="875" y="2359"/>
            <a:chExt cx="2485" cy="496"/>
          </a:xfrm>
        </p:grpSpPr>
        <p:sp>
          <p:nvSpPr>
            <p:cNvPr id="19500" name="Text Box 14"/>
            <p:cNvSpPr txBox="1">
              <a:spLocks noChangeArrowheads="1"/>
            </p:cNvSpPr>
            <p:nvPr/>
          </p:nvSpPr>
          <p:spPr bwMode="auto">
            <a:xfrm>
              <a:off x="2640" y="2400"/>
              <a:ext cx="72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zh-CN" altLang="en-US">
                  <a:solidFill>
                    <a:srgbClr val="CC0000"/>
                  </a:solidFill>
                </a:rPr>
                <a:t>增大</a:t>
              </a:r>
              <a:endParaRPr kumimoji="1" lang="zh-CN" altLang="en-US" b="0">
                <a:solidFill>
                  <a:schemeClr val="tx1"/>
                </a:solidFill>
              </a:endParaRPr>
            </a:p>
          </p:txBody>
        </p:sp>
        <p:graphicFrame>
          <p:nvGraphicFramePr>
            <p:cNvPr id="19473" name="Object 15"/>
            <p:cNvGraphicFramePr>
              <a:graphicFrameLocks noChangeAspect="1"/>
            </p:cNvGraphicFramePr>
            <p:nvPr/>
          </p:nvGraphicFramePr>
          <p:xfrm>
            <a:off x="875" y="2359"/>
            <a:ext cx="1813" cy="496"/>
          </p:xfrm>
          <a:graphic>
            <a:graphicData uri="http://schemas.openxmlformats.org/presentationml/2006/ole">
              <p:oleObj spid="_x0000_s19473" name="Equation" r:id="rId7" imgW="3047760" imgH="850680" progId="">
                <p:embed/>
              </p:oleObj>
            </a:graphicData>
          </a:graphic>
        </p:graphicFrame>
      </p:grpSp>
      <p:graphicFrame>
        <p:nvGraphicFramePr>
          <p:cNvPr id="160784" name="Object 16"/>
          <p:cNvGraphicFramePr>
            <a:graphicFrameLocks noChangeAspect="1"/>
          </p:cNvGraphicFramePr>
          <p:nvPr/>
        </p:nvGraphicFramePr>
        <p:xfrm>
          <a:off x="1371600" y="4725988"/>
          <a:ext cx="3581400" cy="703262"/>
        </p:xfrm>
        <a:graphic>
          <a:graphicData uri="http://schemas.openxmlformats.org/presentationml/2006/ole">
            <p:oleObj spid="_x0000_s19460" name="Equation" r:id="rId8" imgW="4140000" imgH="799920" progId="">
              <p:embed/>
            </p:oleObj>
          </a:graphicData>
        </a:graphic>
      </p:graphicFrame>
      <p:sp>
        <p:nvSpPr>
          <p:cNvPr id="19482" name="Text Box 17"/>
          <p:cNvSpPr txBox="1">
            <a:spLocks noChangeArrowheads="1"/>
          </p:cNvSpPr>
          <p:nvPr/>
        </p:nvSpPr>
        <p:spPr bwMode="auto">
          <a:xfrm>
            <a:off x="8382000" y="4267200"/>
            <a:ext cx="35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zh-CN" altLang="zh-CN" sz="2400" b="0">
              <a:solidFill>
                <a:schemeClr val="tx1"/>
              </a:solidFill>
            </a:endParaRPr>
          </a:p>
        </p:txBody>
      </p:sp>
      <p:sp>
        <p:nvSpPr>
          <p:cNvPr id="19483" name="Text Box 18"/>
          <p:cNvSpPr txBox="1">
            <a:spLocks noChangeArrowheads="1"/>
          </p:cNvSpPr>
          <p:nvPr/>
        </p:nvSpPr>
        <p:spPr bwMode="auto">
          <a:xfrm>
            <a:off x="6400800" y="2209800"/>
            <a:ext cx="585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zh-CN" altLang="zh-CN" sz="2400" b="0">
              <a:solidFill>
                <a:schemeClr val="tx1"/>
              </a:solidFill>
            </a:endParaRPr>
          </a:p>
        </p:txBody>
      </p: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7696200" y="2824164"/>
            <a:ext cx="590550" cy="833438"/>
            <a:chOff x="4848" y="1779"/>
            <a:chExt cx="372" cy="525"/>
          </a:xfrm>
        </p:grpSpPr>
        <p:sp>
          <p:nvSpPr>
            <p:cNvPr id="19499" name="Line 20"/>
            <p:cNvSpPr>
              <a:spLocks noChangeShapeType="1"/>
            </p:cNvSpPr>
            <p:nvPr/>
          </p:nvSpPr>
          <p:spPr bwMode="auto">
            <a:xfrm flipH="1" flipV="1">
              <a:off x="4848" y="1920"/>
              <a:ext cx="192" cy="384"/>
            </a:xfrm>
            <a:prstGeom prst="line">
              <a:avLst/>
            </a:prstGeom>
            <a:noFill/>
            <a:ln w="38100">
              <a:solidFill>
                <a:srgbClr val="FF993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9472" name="Object 21"/>
            <p:cNvGraphicFramePr>
              <a:graphicFrameLocks noChangeAspect="1"/>
            </p:cNvGraphicFramePr>
            <p:nvPr/>
          </p:nvGraphicFramePr>
          <p:xfrm>
            <a:off x="4931" y="1779"/>
            <a:ext cx="289" cy="398"/>
          </p:xfrm>
          <a:graphic>
            <a:graphicData uri="http://schemas.openxmlformats.org/presentationml/2006/ole">
              <p:oleObj spid="_x0000_s19472" name="Equation" r:id="rId9" imgW="152280" imgH="228600" progId="">
                <p:embed/>
              </p:oleObj>
            </a:graphicData>
          </a:graphic>
        </p:graphicFrame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7018338" y="3581400"/>
            <a:ext cx="955675" cy="381000"/>
            <a:chOff x="4421" y="2256"/>
            <a:chExt cx="602" cy="240"/>
          </a:xfrm>
        </p:grpSpPr>
        <p:sp>
          <p:nvSpPr>
            <p:cNvPr id="19498" name="Line 23"/>
            <p:cNvSpPr>
              <a:spLocks noChangeShapeType="1"/>
            </p:cNvSpPr>
            <p:nvPr/>
          </p:nvSpPr>
          <p:spPr bwMode="auto">
            <a:xfrm flipH="1">
              <a:off x="4656" y="2304"/>
              <a:ext cx="367" cy="192"/>
            </a:xfrm>
            <a:prstGeom prst="line">
              <a:avLst/>
            </a:prstGeom>
            <a:noFill/>
            <a:ln w="38100">
              <a:solidFill>
                <a:srgbClr val="FF9933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9471" name="Object 24"/>
            <p:cNvGraphicFramePr>
              <a:graphicFrameLocks noChangeAspect="1"/>
            </p:cNvGraphicFramePr>
            <p:nvPr/>
          </p:nvGraphicFramePr>
          <p:xfrm>
            <a:off x="4421" y="2256"/>
            <a:ext cx="235" cy="238"/>
          </p:xfrm>
          <a:graphic>
            <a:graphicData uri="http://schemas.openxmlformats.org/presentationml/2006/ole">
              <p:oleObj spid="_x0000_s19471" name="Equation" r:id="rId10" imgW="431640" imgH="482400" progId="">
                <p:embed/>
              </p:oleObj>
            </a:graphicData>
          </a:graphic>
        </p:graphicFrame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6019800" y="2819400"/>
            <a:ext cx="1981200" cy="838200"/>
            <a:chOff x="3792" y="1776"/>
            <a:chExt cx="1248" cy="528"/>
          </a:xfrm>
        </p:grpSpPr>
        <p:sp>
          <p:nvSpPr>
            <p:cNvPr id="19496" name="Line 26"/>
            <p:cNvSpPr>
              <a:spLocks noChangeShapeType="1"/>
            </p:cNvSpPr>
            <p:nvPr/>
          </p:nvSpPr>
          <p:spPr bwMode="auto">
            <a:xfrm flipH="1" flipV="1">
              <a:off x="4080" y="2016"/>
              <a:ext cx="96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97" name="Arc 27"/>
            <p:cNvSpPr>
              <a:spLocks/>
            </p:cNvSpPr>
            <p:nvPr/>
          </p:nvSpPr>
          <p:spPr bwMode="auto">
            <a:xfrm flipH="1">
              <a:off x="4800" y="2064"/>
              <a:ext cx="108" cy="1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99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9469" name="Object 28"/>
            <p:cNvGraphicFramePr>
              <a:graphicFrameLocks noChangeAspect="1"/>
            </p:cNvGraphicFramePr>
            <p:nvPr/>
          </p:nvGraphicFramePr>
          <p:xfrm>
            <a:off x="4608" y="1890"/>
            <a:ext cx="268" cy="366"/>
          </p:xfrm>
          <a:graphic>
            <a:graphicData uri="http://schemas.openxmlformats.org/presentationml/2006/ole">
              <p:oleObj spid="_x0000_s19469" name="公式" r:id="rId11" imgW="101520" imgH="139680" progId="">
                <p:embed/>
              </p:oleObj>
            </a:graphicData>
          </a:graphic>
        </p:graphicFrame>
        <p:graphicFrame>
          <p:nvGraphicFramePr>
            <p:cNvPr id="19470" name="Object 29"/>
            <p:cNvGraphicFramePr>
              <a:graphicFrameLocks noChangeAspect="1"/>
            </p:cNvGraphicFramePr>
            <p:nvPr/>
          </p:nvGraphicFramePr>
          <p:xfrm>
            <a:off x="3792" y="1776"/>
            <a:ext cx="347" cy="471"/>
          </p:xfrm>
          <a:graphic>
            <a:graphicData uri="http://schemas.openxmlformats.org/presentationml/2006/ole">
              <p:oleObj spid="_x0000_s19470" name="公式" r:id="rId12" imgW="101520" imgH="139680" progId="">
                <p:embed/>
              </p:oleObj>
            </a:graphicData>
          </a:graphic>
        </p:graphicFrame>
      </p:grp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7010400" y="3657600"/>
            <a:ext cx="979488" cy="984250"/>
            <a:chOff x="4416" y="2788"/>
            <a:chExt cx="617" cy="620"/>
          </a:xfrm>
        </p:grpSpPr>
        <p:sp>
          <p:nvSpPr>
            <p:cNvPr id="19495" name="Line 31"/>
            <p:cNvSpPr>
              <a:spLocks noChangeShapeType="1"/>
            </p:cNvSpPr>
            <p:nvPr/>
          </p:nvSpPr>
          <p:spPr bwMode="auto">
            <a:xfrm flipH="1">
              <a:off x="4512" y="2788"/>
              <a:ext cx="521" cy="28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9468" name="Object 32"/>
            <p:cNvGraphicFramePr>
              <a:graphicFrameLocks noChangeAspect="1"/>
            </p:cNvGraphicFramePr>
            <p:nvPr/>
          </p:nvGraphicFramePr>
          <p:xfrm>
            <a:off x="4416" y="2980"/>
            <a:ext cx="336" cy="428"/>
          </p:xfrm>
          <a:graphic>
            <a:graphicData uri="http://schemas.openxmlformats.org/presentationml/2006/ole">
              <p:oleObj spid="_x0000_s19468" name="公式" r:id="rId13" imgW="101520" imgH="139680" progId="">
                <p:embed/>
              </p:oleObj>
            </a:graphicData>
          </a:graphic>
        </p:graphicFrame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7391400" y="3352800"/>
            <a:ext cx="701675" cy="1746250"/>
            <a:chOff x="4656" y="3076"/>
            <a:chExt cx="442" cy="1100"/>
          </a:xfrm>
        </p:grpSpPr>
        <p:sp>
          <p:nvSpPr>
            <p:cNvPr id="19493" name="Line 34"/>
            <p:cNvSpPr>
              <a:spLocks noChangeShapeType="1"/>
            </p:cNvSpPr>
            <p:nvPr/>
          </p:nvSpPr>
          <p:spPr bwMode="auto">
            <a:xfrm flipH="1">
              <a:off x="4709" y="3277"/>
              <a:ext cx="316" cy="80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94" name="Freeform 35"/>
            <p:cNvSpPr>
              <a:spLocks/>
            </p:cNvSpPr>
            <p:nvPr/>
          </p:nvSpPr>
          <p:spPr bwMode="auto">
            <a:xfrm>
              <a:off x="4867" y="3126"/>
              <a:ext cx="61" cy="352"/>
            </a:xfrm>
            <a:custGeom>
              <a:avLst/>
              <a:gdLst>
                <a:gd name="T0" fmla="*/ 72 w 56"/>
                <a:gd name="T1" fmla="*/ 0 h 336"/>
                <a:gd name="T2" fmla="*/ 11 w 56"/>
                <a:gd name="T3" fmla="*/ 166 h 336"/>
                <a:gd name="T4" fmla="*/ 11 w 56"/>
                <a:gd name="T5" fmla="*/ 276 h 336"/>
                <a:gd name="T6" fmla="*/ 72 w 56"/>
                <a:gd name="T7" fmla="*/ 387 h 3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6"/>
                <a:gd name="T13" fmla="*/ 0 h 336"/>
                <a:gd name="T14" fmla="*/ 56 w 56"/>
                <a:gd name="T15" fmla="*/ 336 h 3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" h="336">
                  <a:moveTo>
                    <a:pt x="56" y="0"/>
                  </a:moveTo>
                  <a:cubicBezTo>
                    <a:pt x="36" y="52"/>
                    <a:pt x="16" y="104"/>
                    <a:pt x="8" y="144"/>
                  </a:cubicBezTo>
                  <a:cubicBezTo>
                    <a:pt x="0" y="184"/>
                    <a:pt x="0" y="208"/>
                    <a:pt x="8" y="240"/>
                  </a:cubicBezTo>
                  <a:cubicBezTo>
                    <a:pt x="16" y="272"/>
                    <a:pt x="48" y="320"/>
                    <a:pt x="56" y="336"/>
                  </a:cubicBezTo>
                </a:path>
              </a:pathLst>
            </a:custGeom>
            <a:noFill/>
            <a:ln w="28575">
              <a:solidFill>
                <a:srgbClr val="FF00FF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9466" name="Object 36"/>
            <p:cNvGraphicFramePr>
              <a:graphicFrameLocks noChangeAspect="1"/>
            </p:cNvGraphicFramePr>
            <p:nvPr/>
          </p:nvGraphicFramePr>
          <p:xfrm>
            <a:off x="4656" y="3076"/>
            <a:ext cx="260" cy="347"/>
          </p:xfrm>
          <a:graphic>
            <a:graphicData uri="http://schemas.openxmlformats.org/presentationml/2006/ole">
              <p:oleObj spid="_x0000_s19466" name="公式" r:id="rId14" imgW="101520" imgH="139680" progId="">
                <p:embed/>
              </p:oleObj>
            </a:graphicData>
          </a:graphic>
        </p:graphicFrame>
        <p:graphicFrame>
          <p:nvGraphicFramePr>
            <p:cNvPr id="19467" name="Object 37"/>
            <p:cNvGraphicFramePr>
              <a:graphicFrameLocks noChangeAspect="1"/>
            </p:cNvGraphicFramePr>
            <p:nvPr/>
          </p:nvGraphicFramePr>
          <p:xfrm>
            <a:off x="4761" y="3728"/>
            <a:ext cx="337" cy="448"/>
          </p:xfrm>
          <a:graphic>
            <a:graphicData uri="http://schemas.openxmlformats.org/presentationml/2006/ole">
              <p:oleObj spid="_x0000_s19467" name="公式" r:id="rId15" imgW="101520" imgH="139680" progId="">
                <p:embed/>
              </p:oleObj>
            </a:graphicData>
          </a:graphic>
        </p:graphicFrame>
      </p:grpSp>
      <p:graphicFrame>
        <p:nvGraphicFramePr>
          <p:cNvPr id="160806" name="Object 38"/>
          <p:cNvGraphicFramePr>
            <a:graphicFrameLocks noChangeAspect="1"/>
          </p:cNvGraphicFramePr>
          <p:nvPr/>
        </p:nvGraphicFramePr>
        <p:xfrm>
          <a:off x="1285852" y="1357298"/>
          <a:ext cx="1938337" cy="793750"/>
        </p:xfrm>
        <a:graphic>
          <a:graphicData uri="http://schemas.openxmlformats.org/presentationml/2006/ole">
            <p:oleObj spid="_x0000_s19461" name="Equation" r:id="rId16" imgW="1981080" imgH="838080" progId="">
              <p:embed/>
            </p:oleObj>
          </a:graphicData>
        </a:graphic>
      </p:graphicFrame>
      <p:grpSp>
        <p:nvGrpSpPr>
          <p:cNvPr id="19489" name="Group 40"/>
          <p:cNvGrpSpPr>
            <a:grpSpLocks/>
          </p:cNvGrpSpPr>
          <p:nvPr/>
        </p:nvGrpSpPr>
        <p:grpSpPr bwMode="auto">
          <a:xfrm>
            <a:off x="5334000" y="2209800"/>
            <a:ext cx="3398838" cy="3733800"/>
            <a:chOff x="3360" y="1392"/>
            <a:chExt cx="2141" cy="2352"/>
          </a:xfrm>
        </p:grpSpPr>
        <p:sp>
          <p:nvSpPr>
            <p:cNvPr id="19490" name="Line 41"/>
            <p:cNvSpPr>
              <a:spLocks noChangeShapeType="1"/>
            </p:cNvSpPr>
            <p:nvPr/>
          </p:nvSpPr>
          <p:spPr bwMode="auto">
            <a:xfrm flipV="1">
              <a:off x="4320" y="1488"/>
              <a:ext cx="0" cy="22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91" name="Oval 42"/>
            <p:cNvSpPr>
              <a:spLocks noChangeArrowheads="1"/>
            </p:cNvSpPr>
            <p:nvPr/>
          </p:nvSpPr>
          <p:spPr bwMode="auto">
            <a:xfrm>
              <a:off x="3504" y="1872"/>
              <a:ext cx="1625" cy="1632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92" name="Line 43"/>
            <p:cNvSpPr>
              <a:spLocks noChangeShapeType="1"/>
            </p:cNvSpPr>
            <p:nvPr/>
          </p:nvSpPr>
          <p:spPr bwMode="auto">
            <a:xfrm>
              <a:off x="3360" y="2688"/>
              <a:ext cx="211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lg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9463" name="Object 44"/>
            <p:cNvGraphicFramePr>
              <a:graphicFrameLocks noChangeAspect="1"/>
            </p:cNvGraphicFramePr>
            <p:nvPr/>
          </p:nvGraphicFramePr>
          <p:xfrm>
            <a:off x="5280" y="2736"/>
            <a:ext cx="221" cy="240"/>
          </p:xfrm>
          <a:graphic>
            <a:graphicData uri="http://schemas.openxmlformats.org/presentationml/2006/ole">
              <p:oleObj spid="_x0000_s19463" name="公式" r:id="rId17" imgW="177480" imgH="190440" progId="">
                <p:embed/>
              </p:oleObj>
            </a:graphicData>
          </a:graphic>
        </p:graphicFrame>
        <p:graphicFrame>
          <p:nvGraphicFramePr>
            <p:cNvPr id="19464" name="Object 45"/>
            <p:cNvGraphicFramePr>
              <a:graphicFrameLocks noChangeAspect="1"/>
            </p:cNvGraphicFramePr>
            <p:nvPr/>
          </p:nvGraphicFramePr>
          <p:xfrm>
            <a:off x="4032" y="1392"/>
            <a:ext cx="239" cy="302"/>
          </p:xfrm>
          <a:graphic>
            <a:graphicData uri="http://schemas.openxmlformats.org/presentationml/2006/ole">
              <p:oleObj spid="_x0000_s19464" name="公式" r:id="rId18" imgW="190440" imgH="241200" progId="">
                <p:embed/>
              </p:oleObj>
            </a:graphicData>
          </a:graphic>
        </p:graphicFrame>
        <p:graphicFrame>
          <p:nvGraphicFramePr>
            <p:cNvPr id="19465" name="Object 46"/>
            <p:cNvGraphicFramePr>
              <a:graphicFrameLocks noChangeAspect="1"/>
            </p:cNvGraphicFramePr>
            <p:nvPr/>
          </p:nvGraphicFramePr>
          <p:xfrm>
            <a:off x="4128" y="2688"/>
            <a:ext cx="177" cy="204"/>
          </p:xfrm>
          <a:graphic>
            <a:graphicData uri="http://schemas.openxmlformats.org/presentationml/2006/ole">
              <p:oleObj spid="_x0000_s19465" name="Equation" r:id="rId19" imgW="164880" imgH="190440" progId="">
                <p:embed/>
              </p:oleObj>
            </a:graphicData>
          </a:graphic>
        </p:graphicFrame>
      </p:grpSp>
      <p:graphicFrame>
        <p:nvGraphicFramePr>
          <p:cNvPr id="19462" name="Object 47"/>
          <p:cNvGraphicFramePr>
            <a:graphicFrameLocks noChangeAspect="1"/>
          </p:cNvGraphicFramePr>
          <p:nvPr/>
        </p:nvGraphicFramePr>
        <p:xfrm>
          <a:off x="1354138" y="714356"/>
          <a:ext cx="2554287" cy="536575"/>
        </p:xfrm>
        <a:graphic>
          <a:graphicData uri="http://schemas.openxmlformats.org/presentationml/2006/ole">
            <p:oleObj spid="_x0000_s19462" name="Equation" r:id="rId20" imgW="1917360" imgH="406080" progId="">
              <p:embed/>
            </p:oleObj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3214678" y="1428736"/>
            <a:ext cx="592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——</a:t>
            </a:r>
            <a:r>
              <a:rPr lang="zh-CN" altLang="en-US" smtClean="0"/>
              <a:t>加速度与速度</a:t>
            </a:r>
            <a:r>
              <a:rPr lang="zh-CN" altLang="en-US" dirty="0" smtClean="0"/>
              <a:t>的夹角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0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0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0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0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60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0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4" grpId="0" autoUpdateAnimBg="0"/>
      <p:bldP spid="16077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>
            <a:hlinkClick r:id="rId3" action="ppaction://hlinksldjump"/>
          </p:cNvPr>
          <p:cNvGraphicFramePr>
            <a:graphicFrameLocks noChangeAspect="1"/>
          </p:cNvGraphicFramePr>
          <p:nvPr/>
        </p:nvGraphicFramePr>
        <p:xfrm>
          <a:off x="7772400" y="5754688"/>
          <a:ext cx="914400" cy="841375"/>
        </p:xfrm>
        <a:graphic>
          <a:graphicData uri="http://schemas.openxmlformats.org/presentationml/2006/ole">
            <p:oleObj spid="_x0000_s66562" name="剪辑" r:id="rId4" imgW="1446840" imgH="1332720" progId="">
              <p:embed/>
            </p:oleObj>
          </a:graphicData>
        </a:graphic>
      </p:graphicFrame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349250" y="519063"/>
            <a:ext cx="4940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bg2">
                    <a:lumMod val="10000"/>
                  </a:schemeClr>
                </a:solidFill>
              </a:rPr>
              <a:t>例</a:t>
            </a:r>
            <a:endParaRPr lang="en-US" altLang="zh-CN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52400" y="879475"/>
            <a:ext cx="8983663" cy="1484313"/>
            <a:chOff x="96" y="554"/>
            <a:chExt cx="5659" cy="935"/>
          </a:xfrm>
        </p:grpSpPr>
        <p:sp>
          <p:nvSpPr>
            <p:cNvPr id="41988" name="Text Box 4"/>
            <p:cNvSpPr txBox="1">
              <a:spLocks noChangeArrowheads="1"/>
            </p:cNvSpPr>
            <p:nvPr/>
          </p:nvSpPr>
          <p:spPr bwMode="auto">
            <a:xfrm>
              <a:off x="96" y="554"/>
              <a:ext cx="565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b="1"/>
                <a:t>一质点沿半径为</a:t>
              </a:r>
              <a:r>
                <a:rPr lang="en-US" altLang="zh-CN" sz="2400" b="1"/>
                <a:t>R</a:t>
              </a:r>
              <a:r>
                <a:rPr lang="zh-CN" altLang="en-US" sz="2400" b="1"/>
                <a:t>的圆周运动，质点所经过的弧长与时间的关系为</a:t>
              </a:r>
            </a:p>
          </p:txBody>
        </p:sp>
        <p:sp>
          <p:nvSpPr>
            <p:cNvPr id="41990" name="Text Box 6"/>
            <p:cNvSpPr txBox="1">
              <a:spLocks noChangeArrowheads="1"/>
            </p:cNvSpPr>
            <p:nvPr/>
          </p:nvSpPr>
          <p:spPr bwMode="auto">
            <a:xfrm>
              <a:off x="1489" y="971"/>
              <a:ext cx="4033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2400" b="1"/>
                <a:t>其中</a:t>
              </a:r>
              <a:r>
                <a:rPr lang="en-US" altLang="zh-CN" sz="2400" b="1"/>
                <a:t>b</a:t>
              </a:r>
              <a:r>
                <a:rPr lang="zh-CN" altLang="en-US" sz="2400" b="1"/>
                <a:t>，</a:t>
              </a:r>
              <a:r>
                <a:rPr lang="en-US" altLang="zh-CN" sz="2400" b="1"/>
                <a:t>c</a:t>
              </a:r>
              <a:r>
                <a:rPr lang="zh-CN" altLang="en-US" sz="2400" b="1"/>
                <a:t>为正，且</a:t>
              </a:r>
              <a:r>
                <a:rPr lang="en-US" altLang="zh-CN" sz="2400" b="1"/>
                <a:t>Rc&gt;   </a:t>
              </a:r>
              <a:r>
                <a:rPr lang="zh-CN" altLang="en-US" sz="2400" b="1"/>
                <a:t>。求从</a:t>
              </a:r>
              <a:r>
                <a:rPr lang="en-US" altLang="zh-CN" sz="2400" b="1"/>
                <a:t>t</a:t>
              </a:r>
              <a:r>
                <a:rPr lang="zh-CN" altLang="en-US" sz="2400" b="1"/>
                <a:t>＝</a:t>
              </a:r>
              <a:r>
                <a:rPr lang="en-US" altLang="zh-CN" sz="2400" b="1"/>
                <a:t>0</a:t>
              </a:r>
              <a:r>
                <a:rPr lang="zh-CN" altLang="en-US" sz="2400" b="1"/>
                <a:t>开始到达加</a:t>
              </a:r>
            </a:p>
            <a:p>
              <a:pPr algn="l"/>
              <a:r>
                <a:rPr lang="zh-CN" altLang="en-US" sz="2400" b="1"/>
                <a:t>速度与半径成      角时所经过的时间。</a:t>
              </a:r>
            </a:p>
          </p:txBody>
        </p:sp>
        <p:graphicFrame>
          <p:nvGraphicFramePr>
            <p:cNvPr id="41991" name="Object 7"/>
            <p:cNvGraphicFramePr>
              <a:graphicFrameLocks noChangeAspect="1"/>
            </p:cNvGraphicFramePr>
            <p:nvPr/>
          </p:nvGraphicFramePr>
          <p:xfrm>
            <a:off x="96" y="842"/>
            <a:ext cx="1344" cy="647"/>
          </p:xfrm>
          <a:graphic>
            <a:graphicData uri="http://schemas.openxmlformats.org/presentationml/2006/ole">
              <p:oleObj spid="_x0000_s66568" name="Equation" r:id="rId5" imgW="812520" imgH="393480" progId="">
                <p:embed/>
              </p:oleObj>
            </a:graphicData>
          </a:graphic>
        </p:graphicFrame>
        <p:graphicFrame>
          <p:nvGraphicFramePr>
            <p:cNvPr id="41992" name="Object 8"/>
            <p:cNvGraphicFramePr>
              <a:graphicFrameLocks noChangeAspect="1"/>
            </p:cNvGraphicFramePr>
            <p:nvPr/>
          </p:nvGraphicFramePr>
          <p:xfrm>
            <a:off x="3487" y="971"/>
            <a:ext cx="248" cy="282"/>
          </p:xfrm>
          <a:graphic>
            <a:graphicData uri="http://schemas.openxmlformats.org/presentationml/2006/ole">
              <p:oleObj spid="_x0000_s66569" name="Equation" r:id="rId6" imgW="177480" imgH="203040" progId="">
                <p:embed/>
              </p:oleObj>
            </a:graphicData>
          </a:graphic>
        </p:graphicFrame>
        <p:graphicFrame>
          <p:nvGraphicFramePr>
            <p:cNvPr id="41993" name="Object 9"/>
            <p:cNvGraphicFramePr>
              <a:graphicFrameLocks noChangeAspect="1"/>
            </p:cNvGraphicFramePr>
            <p:nvPr/>
          </p:nvGraphicFramePr>
          <p:xfrm>
            <a:off x="2715" y="1215"/>
            <a:ext cx="345" cy="274"/>
          </p:xfrm>
          <a:graphic>
            <a:graphicData uri="http://schemas.openxmlformats.org/presentationml/2006/ole">
              <p:oleObj spid="_x0000_s66570" name="Equation" r:id="rId7" imgW="253800" imgH="203040" progId="">
                <p:embed/>
              </p:oleObj>
            </a:graphicData>
          </a:graphic>
        </p:graphicFrame>
      </p:grp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228600" y="2363788"/>
            <a:ext cx="5397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zh-CN" altLang="en-US" b="1">
                <a:solidFill>
                  <a:srgbClr val="FF0066"/>
                </a:solidFill>
              </a:rPr>
              <a:t>解</a:t>
            </a:r>
          </a:p>
        </p:txBody>
      </p:sp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685800" y="2438400"/>
            <a:ext cx="82851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zh-CN" altLang="en-US" sz="2200" b="1"/>
              <a:t>设</a:t>
            </a:r>
            <a:r>
              <a:rPr lang="en-US" altLang="zh-CN" sz="2200" b="1"/>
              <a:t>t</a:t>
            </a:r>
            <a:r>
              <a:rPr lang="zh-CN" altLang="en-US" sz="2200" b="1"/>
              <a:t>＝</a:t>
            </a:r>
            <a:r>
              <a:rPr lang="en-US" altLang="zh-CN" sz="2200" b="1"/>
              <a:t>0</a:t>
            </a:r>
            <a:r>
              <a:rPr lang="zh-CN" altLang="en-US" sz="2200" b="1"/>
              <a:t>时质点的位置为自然坐标系的原点，则质点的运动学方程为</a:t>
            </a:r>
          </a:p>
        </p:txBody>
      </p:sp>
      <p:graphicFrame>
        <p:nvGraphicFramePr>
          <p:cNvPr id="41998" name="Object 14"/>
          <p:cNvGraphicFramePr>
            <a:graphicFrameLocks noChangeAspect="1"/>
          </p:cNvGraphicFramePr>
          <p:nvPr/>
        </p:nvGraphicFramePr>
        <p:xfrm>
          <a:off x="2971800" y="2736850"/>
          <a:ext cx="1828800" cy="881063"/>
        </p:xfrm>
        <a:graphic>
          <a:graphicData uri="http://schemas.openxmlformats.org/presentationml/2006/ole">
            <p:oleObj spid="_x0000_s66563" name="Equation" r:id="rId8" imgW="812520" imgH="393480" progId="">
              <p:embed/>
            </p:oleObj>
          </a:graphicData>
        </a:graphic>
      </p:graphicFrame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685800" y="3752850"/>
            <a:ext cx="302198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zh-CN" altLang="en-US" sz="2200" b="1" dirty="0"/>
              <a:t>于是质点的瞬时</a:t>
            </a:r>
            <a:r>
              <a:rPr lang="zh-CN" altLang="en-US" sz="2200" b="1" dirty="0" smtClean="0"/>
              <a:t>速率为</a:t>
            </a:r>
            <a:endParaRPr lang="zh-CN" altLang="en-US" sz="2200" b="1" dirty="0"/>
          </a:p>
        </p:txBody>
      </p:sp>
      <p:graphicFrame>
        <p:nvGraphicFramePr>
          <p:cNvPr id="42000" name="Object 16"/>
          <p:cNvGraphicFramePr>
            <a:graphicFrameLocks noChangeAspect="1"/>
          </p:cNvGraphicFramePr>
          <p:nvPr/>
        </p:nvGraphicFramePr>
        <p:xfrm>
          <a:off x="3962400" y="3538538"/>
          <a:ext cx="2057400" cy="881062"/>
        </p:xfrm>
        <a:graphic>
          <a:graphicData uri="http://schemas.openxmlformats.org/presentationml/2006/ole">
            <p:oleObj spid="_x0000_s66564" name="Equation" r:id="rId9" imgW="914400" imgH="393480" progId="">
              <p:embed/>
            </p:oleObj>
          </a:graphicData>
        </a:graphic>
      </p:graphicFrame>
      <p:graphicFrame>
        <p:nvGraphicFramePr>
          <p:cNvPr id="42002" name="Object 18"/>
          <p:cNvGraphicFramePr>
            <a:graphicFrameLocks noChangeAspect="1"/>
          </p:cNvGraphicFramePr>
          <p:nvPr/>
        </p:nvGraphicFramePr>
        <p:xfrm>
          <a:off x="1876425" y="4343400"/>
          <a:ext cx="5057775" cy="788988"/>
        </p:xfrm>
        <a:graphic>
          <a:graphicData uri="http://schemas.openxmlformats.org/presentationml/2006/ole">
            <p:oleObj spid="_x0000_s66565" name="Equation" r:id="rId10" imgW="1701720" imgH="266400" progId="">
              <p:embed/>
            </p:oleObj>
          </a:graphicData>
        </a:graphic>
      </p:graphicFrame>
      <p:graphicFrame>
        <p:nvGraphicFramePr>
          <p:cNvPr id="42003" name="Object 19"/>
          <p:cNvGraphicFramePr>
            <a:graphicFrameLocks noChangeAspect="1"/>
          </p:cNvGraphicFramePr>
          <p:nvPr/>
        </p:nvGraphicFramePr>
        <p:xfrm>
          <a:off x="2286000" y="5172075"/>
          <a:ext cx="3335338" cy="695325"/>
        </p:xfrm>
        <a:graphic>
          <a:graphicData uri="http://schemas.openxmlformats.org/presentationml/2006/ole">
            <p:oleObj spid="_x0000_s66566" name="Equation" r:id="rId11" imgW="1333440" imgH="279360" progId="">
              <p:embed/>
            </p:oleObj>
          </a:graphicData>
        </a:graphic>
      </p:graphicFrame>
      <p:graphicFrame>
        <p:nvGraphicFramePr>
          <p:cNvPr id="42004" name="Object 20"/>
          <p:cNvGraphicFramePr>
            <a:graphicFrameLocks noChangeAspect="1"/>
          </p:cNvGraphicFramePr>
          <p:nvPr/>
        </p:nvGraphicFramePr>
        <p:xfrm>
          <a:off x="1049338" y="5867400"/>
          <a:ext cx="6418262" cy="838200"/>
        </p:xfrm>
        <a:graphic>
          <a:graphicData uri="http://schemas.openxmlformats.org/presentationml/2006/ole">
            <p:oleObj spid="_x0000_s66567" name="Equation" r:id="rId12" imgW="2323800" imgH="3045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0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0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6" grpId="0" autoUpdateAnimBg="0"/>
      <p:bldP spid="41999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838200" y="4738688"/>
            <a:ext cx="7315200" cy="1204912"/>
            <a:chOff x="576" y="2169"/>
            <a:chExt cx="4608" cy="759"/>
          </a:xfrm>
        </p:grpSpPr>
        <p:sp>
          <p:nvSpPr>
            <p:cNvPr id="23562" name="AutoShape 3"/>
            <p:cNvSpPr>
              <a:spLocks noChangeArrowheads="1"/>
            </p:cNvSpPr>
            <p:nvPr/>
          </p:nvSpPr>
          <p:spPr bwMode="auto">
            <a:xfrm>
              <a:off x="4368" y="2298"/>
              <a:ext cx="816" cy="576"/>
            </a:xfrm>
            <a:prstGeom prst="horizontalScrol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563" name="AutoShape 4"/>
            <p:cNvSpPr>
              <a:spLocks noChangeArrowheads="1"/>
            </p:cNvSpPr>
            <p:nvPr/>
          </p:nvSpPr>
          <p:spPr bwMode="auto">
            <a:xfrm>
              <a:off x="576" y="2298"/>
              <a:ext cx="816" cy="576"/>
            </a:xfrm>
            <a:prstGeom prst="horizontalScrol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3554" name="Object 5"/>
            <p:cNvGraphicFramePr>
              <a:graphicFrameLocks noChangeAspect="1"/>
            </p:cNvGraphicFramePr>
            <p:nvPr/>
          </p:nvGraphicFramePr>
          <p:xfrm>
            <a:off x="4512" y="2394"/>
            <a:ext cx="576" cy="354"/>
          </p:xfrm>
          <a:graphic>
            <a:graphicData uri="http://schemas.openxmlformats.org/presentationml/2006/ole">
              <p:oleObj spid="_x0000_s23554" name="公式" r:id="rId3" imgW="444240" imgH="304560" progId="">
                <p:embed/>
              </p:oleObj>
            </a:graphicData>
          </a:graphic>
        </p:graphicFrame>
        <p:graphicFrame>
          <p:nvGraphicFramePr>
            <p:cNvPr id="23555" name="Object 6"/>
            <p:cNvGraphicFramePr>
              <a:graphicFrameLocks noChangeAspect="1"/>
            </p:cNvGraphicFramePr>
            <p:nvPr/>
          </p:nvGraphicFramePr>
          <p:xfrm>
            <a:off x="720" y="2394"/>
            <a:ext cx="576" cy="356"/>
          </p:xfrm>
          <a:graphic>
            <a:graphicData uri="http://schemas.openxmlformats.org/presentationml/2006/ole">
              <p:oleObj spid="_x0000_s23555" name="公式" r:id="rId4" imgW="431640" imgH="304560" progId="">
                <p:embed/>
              </p:oleObj>
            </a:graphicData>
          </a:graphic>
        </p:graphicFrame>
        <p:grpSp>
          <p:nvGrpSpPr>
            <p:cNvPr id="23564" name="Group 7"/>
            <p:cNvGrpSpPr>
              <a:grpSpLocks/>
            </p:cNvGrpSpPr>
            <p:nvPr/>
          </p:nvGrpSpPr>
          <p:grpSpPr bwMode="auto">
            <a:xfrm>
              <a:off x="3504" y="2490"/>
              <a:ext cx="576" cy="144"/>
              <a:chOff x="3360" y="2712"/>
              <a:chExt cx="576" cy="144"/>
            </a:xfrm>
          </p:grpSpPr>
          <p:sp>
            <p:nvSpPr>
              <p:cNvPr id="23573" name="AutoShape 8"/>
              <p:cNvSpPr>
                <a:spLocks noChangeArrowheads="1"/>
              </p:cNvSpPr>
              <p:nvPr/>
            </p:nvSpPr>
            <p:spPr bwMode="auto">
              <a:xfrm>
                <a:off x="3360" y="2712"/>
                <a:ext cx="576" cy="72"/>
              </a:xfrm>
              <a:prstGeom prst="rightArrow">
                <a:avLst>
                  <a:gd name="adj1" fmla="val 50000"/>
                  <a:gd name="adj2" fmla="val 200000"/>
                </a:avLst>
              </a:prstGeom>
              <a:solidFill>
                <a:srgbClr val="FF9999"/>
              </a:solidFill>
              <a:ln w="19050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3574" name="AutoShape 9"/>
              <p:cNvSpPr>
                <a:spLocks noChangeArrowheads="1"/>
              </p:cNvSpPr>
              <p:nvPr/>
            </p:nvSpPr>
            <p:spPr bwMode="auto">
              <a:xfrm>
                <a:off x="3360" y="2784"/>
                <a:ext cx="576" cy="72"/>
              </a:xfrm>
              <a:prstGeom prst="leftArrow">
                <a:avLst>
                  <a:gd name="adj1" fmla="val 50000"/>
                  <a:gd name="adj2" fmla="val 200000"/>
                </a:avLst>
              </a:prstGeom>
              <a:solidFill>
                <a:srgbClr val="33CCFF"/>
              </a:solidFill>
              <a:ln w="190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3565" name="Text Box 10"/>
            <p:cNvSpPr txBox="1">
              <a:spLocks noChangeArrowheads="1"/>
            </p:cNvSpPr>
            <p:nvPr/>
          </p:nvSpPr>
          <p:spPr bwMode="auto">
            <a:xfrm>
              <a:off x="1670" y="2169"/>
              <a:ext cx="73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zh-CN" altLang="en-US">
                  <a:solidFill>
                    <a:srgbClr val="CC0000"/>
                  </a:solidFill>
                </a:rPr>
                <a:t>求导</a:t>
              </a:r>
            </a:p>
          </p:txBody>
        </p:sp>
        <p:sp>
          <p:nvSpPr>
            <p:cNvPr id="23566" name="Rectangle 11"/>
            <p:cNvSpPr>
              <a:spLocks noChangeArrowheads="1"/>
            </p:cNvSpPr>
            <p:nvPr/>
          </p:nvSpPr>
          <p:spPr bwMode="auto">
            <a:xfrm>
              <a:off x="3532" y="2169"/>
              <a:ext cx="7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zh-CN" altLang="en-US">
                  <a:solidFill>
                    <a:srgbClr val="CC0000"/>
                  </a:solidFill>
                </a:rPr>
                <a:t>求导</a:t>
              </a:r>
            </a:p>
          </p:txBody>
        </p:sp>
        <p:sp>
          <p:nvSpPr>
            <p:cNvPr id="23567" name="Text Box 12"/>
            <p:cNvSpPr txBox="1">
              <a:spLocks noChangeArrowheads="1"/>
            </p:cNvSpPr>
            <p:nvPr/>
          </p:nvSpPr>
          <p:spPr bwMode="auto">
            <a:xfrm>
              <a:off x="1656" y="2601"/>
              <a:ext cx="56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1" lang="zh-CN" altLang="en-US"/>
                <a:t>积分</a:t>
              </a:r>
            </a:p>
          </p:txBody>
        </p:sp>
        <p:sp>
          <p:nvSpPr>
            <p:cNvPr id="23568" name="Text Box 13"/>
            <p:cNvSpPr txBox="1">
              <a:spLocks noChangeArrowheads="1"/>
            </p:cNvSpPr>
            <p:nvPr/>
          </p:nvSpPr>
          <p:spPr bwMode="auto">
            <a:xfrm>
              <a:off x="3552" y="2601"/>
              <a:ext cx="67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zh-CN" altLang="en-US"/>
                <a:t>积分</a:t>
              </a:r>
            </a:p>
          </p:txBody>
        </p:sp>
        <p:sp>
          <p:nvSpPr>
            <p:cNvPr id="23569" name="AutoShape 15"/>
            <p:cNvSpPr>
              <a:spLocks noChangeArrowheads="1"/>
            </p:cNvSpPr>
            <p:nvPr/>
          </p:nvSpPr>
          <p:spPr bwMode="auto">
            <a:xfrm>
              <a:off x="2400" y="2298"/>
              <a:ext cx="816" cy="576"/>
            </a:xfrm>
            <a:prstGeom prst="horizontalScrol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23556" name="Object 16"/>
            <p:cNvGraphicFramePr>
              <a:graphicFrameLocks noChangeAspect="1"/>
            </p:cNvGraphicFramePr>
            <p:nvPr/>
          </p:nvGraphicFramePr>
          <p:xfrm>
            <a:off x="2544" y="2394"/>
            <a:ext cx="576" cy="366"/>
          </p:xfrm>
          <a:graphic>
            <a:graphicData uri="http://schemas.openxmlformats.org/presentationml/2006/ole">
              <p:oleObj spid="_x0000_s23556" name="Equation" r:id="rId5" imgW="279360" imgH="203040" progId="">
                <p:embed/>
              </p:oleObj>
            </a:graphicData>
          </a:graphic>
        </p:graphicFrame>
        <p:grpSp>
          <p:nvGrpSpPr>
            <p:cNvPr id="23570" name="Group 17"/>
            <p:cNvGrpSpPr>
              <a:grpSpLocks/>
            </p:cNvGrpSpPr>
            <p:nvPr/>
          </p:nvGrpSpPr>
          <p:grpSpPr bwMode="auto">
            <a:xfrm>
              <a:off x="1632" y="2490"/>
              <a:ext cx="576" cy="144"/>
              <a:chOff x="3360" y="2712"/>
              <a:chExt cx="576" cy="144"/>
            </a:xfrm>
          </p:grpSpPr>
          <p:sp>
            <p:nvSpPr>
              <p:cNvPr id="23571" name="AutoShape 18"/>
              <p:cNvSpPr>
                <a:spLocks noChangeArrowheads="1"/>
              </p:cNvSpPr>
              <p:nvPr/>
            </p:nvSpPr>
            <p:spPr bwMode="auto">
              <a:xfrm>
                <a:off x="3360" y="2712"/>
                <a:ext cx="576" cy="72"/>
              </a:xfrm>
              <a:prstGeom prst="rightArrow">
                <a:avLst>
                  <a:gd name="adj1" fmla="val 50000"/>
                  <a:gd name="adj2" fmla="val 200000"/>
                </a:avLst>
              </a:prstGeom>
              <a:solidFill>
                <a:srgbClr val="FF9999"/>
              </a:solidFill>
              <a:ln w="19050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3572" name="AutoShape 19"/>
              <p:cNvSpPr>
                <a:spLocks noChangeArrowheads="1"/>
              </p:cNvSpPr>
              <p:nvPr/>
            </p:nvSpPr>
            <p:spPr bwMode="auto">
              <a:xfrm>
                <a:off x="3360" y="2784"/>
                <a:ext cx="576" cy="72"/>
              </a:xfrm>
              <a:prstGeom prst="leftArrow">
                <a:avLst>
                  <a:gd name="adj1" fmla="val 50000"/>
                  <a:gd name="adj2" fmla="val 200000"/>
                </a:avLst>
              </a:prstGeom>
              <a:solidFill>
                <a:srgbClr val="33CCFF"/>
              </a:solidFill>
              <a:ln w="190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30068" name="Rectangle 20"/>
          <p:cNvSpPr>
            <a:spLocks noChangeArrowheads="1"/>
          </p:cNvSpPr>
          <p:nvPr/>
        </p:nvSpPr>
        <p:spPr bwMode="auto">
          <a:xfrm>
            <a:off x="1285875" y="1143000"/>
            <a:ext cx="5105400" cy="588963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kumimoji="1" lang="zh-CN" altLang="en-US" sz="3200">
                <a:latin typeface="Times New Roman" charset="0"/>
                <a:ea typeface="宋体" charset="-122"/>
              </a:rPr>
              <a:t>质点运动学两类基本问题</a:t>
            </a:r>
          </a:p>
        </p:txBody>
      </p:sp>
      <p:sp>
        <p:nvSpPr>
          <p:cNvPr id="130069" name="Text Box 21"/>
          <p:cNvSpPr txBox="1">
            <a:spLocks noChangeArrowheads="1"/>
          </p:cNvSpPr>
          <p:nvPr/>
        </p:nvSpPr>
        <p:spPr bwMode="auto">
          <a:xfrm>
            <a:off x="685800" y="2057400"/>
            <a:ext cx="8001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dirty="0"/>
              <a:t>         </a:t>
            </a:r>
            <a:r>
              <a:rPr lang="zh-CN" altLang="en-US" dirty="0">
                <a:solidFill>
                  <a:srgbClr val="CC0000"/>
                </a:solidFill>
              </a:rPr>
              <a:t>一</a:t>
            </a:r>
            <a:r>
              <a:rPr lang="zh-CN" altLang="en-US" dirty="0"/>
              <a:t>     由质点的运动方程可以求得质点在任一时刻的位矢、速度和加速度；</a:t>
            </a:r>
          </a:p>
        </p:txBody>
      </p:sp>
      <p:sp>
        <p:nvSpPr>
          <p:cNvPr id="130070" name="Rectangle 22"/>
          <p:cNvSpPr>
            <a:spLocks noChangeArrowheads="1"/>
          </p:cNvSpPr>
          <p:nvPr/>
        </p:nvSpPr>
        <p:spPr bwMode="auto">
          <a:xfrm>
            <a:off x="685800" y="3276600"/>
            <a:ext cx="8077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         </a:t>
            </a:r>
            <a:r>
              <a:rPr lang="zh-CN" altLang="en-US">
                <a:solidFill>
                  <a:srgbClr val="CC0000"/>
                </a:solidFill>
              </a:rPr>
              <a:t>二</a:t>
            </a:r>
            <a:r>
              <a:rPr lang="zh-CN" altLang="en-US"/>
              <a:t>     已知质点的加速度以及初始速度和初始位置</a:t>
            </a:r>
            <a:r>
              <a:rPr lang="en-US" altLang="zh-CN"/>
              <a:t>,   </a:t>
            </a:r>
            <a:r>
              <a:rPr lang="zh-CN" altLang="en-US"/>
              <a:t>可求质点速度及其运动方程 </a:t>
            </a:r>
            <a:r>
              <a:rPr lang="en-US" altLang="zh-CN"/>
              <a:t>.</a:t>
            </a:r>
          </a:p>
        </p:txBody>
      </p:sp>
      <p:sp>
        <p:nvSpPr>
          <p:cNvPr id="23" name="十字箭头 22"/>
          <p:cNvSpPr/>
          <p:nvPr/>
        </p:nvSpPr>
        <p:spPr bwMode="auto">
          <a:xfrm>
            <a:off x="642910" y="1142984"/>
            <a:ext cx="428628" cy="428628"/>
          </a:xfrm>
          <a:prstGeom prst="quad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800" b="1" i="0" u="none" strike="noStrike" cap="none" normalizeH="0" baseline="0" smtClean="0">
              <a:ln>
                <a:noFill/>
              </a:ln>
              <a:solidFill>
                <a:srgbClr val="1C1C1C"/>
              </a:solidFill>
              <a:effectLst/>
              <a:latin typeface="Times New Roman" charset="0"/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0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0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69" grpId="0" autoUpdateAnimBg="0"/>
      <p:bldP spid="130070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42938"/>
            <a:ext cx="8229600" cy="54133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2800" smtClean="0"/>
              <a:t>1</a:t>
            </a:r>
            <a:r>
              <a:rPr lang="zh-CN" altLang="en-US" sz="2800" smtClean="0"/>
              <a:t>、直线运动</a:t>
            </a:r>
            <a:r>
              <a:rPr lang="en-US" altLang="zh-CN" sz="2800" smtClean="0">
                <a:latin typeface="Arial" charset="0"/>
              </a:rPr>
              <a:t>——</a:t>
            </a:r>
            <a:r>
              <a:rPr lang="zh-CN" altLang="en-US" sz="2800" smtClean="0"/>
              <a:t>质点沿</a:t>
            </a:r>
            <a:r>
              <a:rPr lang="en-US" altLang="zh-CN" sz="2800" smtClean="0"/>
              <a:t>x</a:t>
            </a:r>
            <a:r>
              <a:rPr lang="zh-CN" altLang="en-US" sz="2800" smtClean="0"/>
              <a:t>轴运动</a:t>
            </a:r>
          </a:p>
          <a:p>
            <a:pPr eaLnBrk="1" hangingPunct="1">
              <a:buFontTx/>
              <a:buNone/>
            </a:pPr>
            <a:r>
              <a:rPr lang="zh-CN" altLang="en-US" sz="2800" smtClean="0"/>
              <a:t>  </a:t>
            </a:r>
            <a:r>
              <a:rPr lang="en-US" altLang="zh-CN" sz="2800" smtClean="0"/>
              <a:t>a</a:t>
            </a:r>
            <a:r>
              <a:rPr lang="zh-CN" altLang="en-US" sz="2800" smtClean="0"/>
              <a:t>、质点运动方程为：</a:t>
            </a:r>
            <a:r>
              <a:rPr lang="en-US" altLang="zh-CN" sz="2800" smtClean="0"/>
              <a:t>x=x(t)</a:t>
            </a:r>
            <a:r>
              <a:rPr lang="zh-CN" altLang="en-US" sz="2800" smtClean="0"/>
              <a:t>，求速度</a:t>
            </a:r>
            <a:r>
              <a:rPr lang="en-US" altLang="zh-CN" sz="2800" smtClean="0"/>
              <a:t>v </a:t>
            </a:r>
            <a:r>
              <a:rPr lang="zh-CN" altLang="en-US" sz="2800" smtClean="0"/>
              <a:t>加速度</a:t>
            </a:r>
            <a:r>
              <a:rPr lang="en-US" altLang="zh-CN" sz="2800" smtClean="0"/>
              <a:t>a</a:t>
            </a:r>
          </a:p>
          <a:p>
            <a:pPr eaLnBrk="1" hangingPunct="1">
              <a:buFontTx/>
              <a:buNone/>
            </a:pPr>
            <a:r>
              <a:rPr lang="en-US" altLang="zh-CN" sz="2800" smtClean="0"/>
              <a:t>       </a:t>
            </a:r>
            <a:r>
              <a:rPr lang="zh-CN" altLang="en-US" sz="2800" smtClean="0"/>
              <a:t>解：质点速度         加速度为</a:t>
            </a:r>
            <a:endParaRPr lang="en-US" altLang="zh-CN" sz="2800" smtClean="0"/>
          </a:p>
          <a:p>
            <a:pPr eaLnBrk="1" hangingPunct="1">
              <a:buFontTx/>
              <a:buNone/>
            </a:pPr>
            <a:endParaRPr lang="zh-CN" altLang="en-US" sz="2800" smtClean="0"/>
          </a:p>
          <a:p>
            <a:pPr eaLnBrk="1" hangingPunct="1">
              <a:buFontTx/>
              <a:buNone/>
            </a:pPr>
            <a:r>
              <a:rPr lang="zh-CN" altLang="en-US" sz="2800" smtClean="0"/>
              <a:t>  </a:t>
            </a:r>
            <a:r>
              <a:rPr lang="en-US" altLang="zh-CN" sz="2800" smtClean="0"/>
              <a:t>b</a:t>
            </a:r>
            <a:r>
              <a:rPr lang="zh-CN" altLang="en-US" sz="2800" smtClean="0"/>
              <a:t>、质点速度</a:t>
            </a:r>
            <a:r>
              <a:rPr lang="en-US" altLang="zh-CN" sz="2800" smtClean="0"/>
              <a:t>v=</a:t>
            </a:r>
            <a:r>
              <a:rPr lang="zh-CN" altLang="en-US" sz="2800" smtClean="0"/>
              <a:t>常量 </a:t>
            </a:r>
            <a:r>
              <a:rPr lang="en-US" altLang="zh-CN" sz="2800" smtClean="0"/>
              <a:t>a=0 ,t=0 x=x</a:t>
            </a:r>
            <a:r>
              <a:rPr lang="en-US" altLang="zh-CN" sz="2800" baseline="-25000" smtClean="0"/>
              <a:t>0</a:t>
            </a:r>
            <a:r>
              <a:rPr lang="zh-CN" altLang="en-US" sz="2800" baseline="-25000" smtClean="0"/>
              <a:t>。</a:t>
            </a:r>
            <a:r>
              <a:rPr lang="zh-CN" altLang="en-US" sz="2800" smtClean="0"/>
              <a:t>求</a:t>
            </a:r>
            <a:r>
              <a:rPr lang="en-US" altLang="zh-CN" sz="2800" smtClean="0"/>
              <a:t>x</a:t>
            </a:r>
          </a:p>
          <a:p>
            <a:pPr eaLnBrk="1" hangingPunct="1">
              <a:buFontTx/>
              <a:buNone/>
            </a:pPr>
            <a:endParaRPr lang="en-US" altLang="zh-CN" sz="2800" smtClean="0"/>
          </a:p>
          <a:p>
            <a:pPr eaLnBrk="1" hangingPunct="1">
              <a:buFontTx/>
              <a:buNone/>
            </a:pPr>
            <a:r>
              <a:rPr lang="en-US" altLang="zh-CN" sz="2800" smtClean="0"/>
              <a:t>  </a:t>
            </a:r>
          </a:p>
          <a:p>
            <a:pPr eaLnBrk="1" hangingPunct="1">
              <a:buFontTx/>
              <a:buNone/>
            </a:pPr>
            <a:r>
              <a:rPr lang="en-US" altLang="zh-CN" sz="2800" smtClean="0"/>
              <a:t>   c</a:t>
            </a:r>
            <a:r>
              <a:rPr lang="zh-CN" altLang="en-US" sz="2800" smtClean="0"/>
              <a:t>、质点加速度</a:t>
            </a:r>
            <a:r>
              <a:rPr lang="en-US" altLang="zh-CN" sz="2800" smtClean="0"/>
              <a:t>a=</a:t>
            </a:r>
            <a:r>
              <a:rPr lang="zh-CN" altLang="en-US" sz="2800" smtClean="0"/>
              <a:t>常量</a:t>
            </a:r>
            <a:r>
              <a:rPr lang="en-US" altLang="zh-CN" sz="2800" smtClean="0"/>
              <a:t>, t=0</a:t>
            </a:r>
            <a:r>
              <a:rPr lang="zh-CN" altLang="en-US" sz="2800" smtClean="0"/>
              <a:t>时</a:t>
            </a:r>
            <a:r>
              <a:rPr lang="en-US" altLang="zh-CN" sz="2800" smtClean="0"/>
              <a:t>v=v</a:t>
            </a:r>
            <a:r>
              <a:rPr lang="en-US" altLang="zh-CN" sz="2800" baseline="-25000" smtClean="0"/>
              <a:t>0</a:t>
            </a:r>
            <a:r>
              <a:rPr lang="en-US" altLang="zh-CN" sz="2800" smtClean="0"/>
              <a:t> x=x</a:t>
            </a:r>
            <a:r>
              <a:rPr lang="en-US" altLang="zh-CN" sz="2800" baseline="-25000" smtClean="0"/>
              <a:t>0</a:t>
            </a:r>
            <a:r>
              <a:rPr lang="en-US" altLang="zh-CN" sz="2800" smtClean="0"/>
              <a:t>=0</a:t>
            </a:r>
          </a:p>
          <a:p>
            <a:pPr eaLnBrk="1" hangingPunct="1">
              <a:buFontTx/>
              <a:buNone/>
            </a:pPr>
            <a:r>
              <a:rPr lang="en-US" altLang="zh-CN" sz="2800" smtClean="0"/>
              <a:t>   </a:t>
            </a:r>
            <a:r>
              <a:rPr lang="zh-CN" altLang="en-US" sz="2800" smtClean="0"/>
              <a:t>求</a:t>
            </a:r>
            <a:r>
              <a:rPr lang="en-US" altLang="zh-CN" sz="2800" smtClean="0"/>
              <a:t>v</a:t>
            </a:r>
            <a:r>
              <a:rPr lang="zh-CN" altLang="en-US" sz="2800" smtClean="0"/>
              <a:t>和</a:t>
            </a:r>
            <a:r>
              <a:rPr lang="en-US" altLang="zh-CN" sz="2800" smtClean="0"/>
              <a:t>x</a:t>
            </a:r>
          </a:p>
        </p:txBody>
      </p:sp>
      <p:sp>
        <p:nvSpPr>
          <p:cNvPr id="2459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24591" name="Rectangle 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4578" name="Object 6"/>
          <p:cNvGraphicFramePr>
            <a:graphicFrameLocks noChangeAspect="1"/>
          </p:cNvGraphicFramePr>
          <p:nvPr/>
        </p:nvGraphicFramePr>
        <p:xfrm>
          <a:off x="3635375" y="1571625"/>
          <a:ext cx="1008063" cy="860425"/>
        </p:xfrm>
        <a:graphic>
          <a:graphicData uri="http://schemas.openxmlformats.org/presentationml/2006/ole">
            <p:oleObj spid="_x0000_s24578" name="公式" r:id="rId3" imgW="457002" imgH="393529" progId="">
              <p:embed/>
            </p:oleObj>
          </a:graphicData>
        </a:graphic>
      </p:graphicFrame>
      <p:sp>
        <p:nvSpPr>
          <p:cNvPr id="24592" name="Rectangle 9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4579" name="Object 8"/>
          <p:cNvGraphicFramePr>
            <a:graphicFrameLocks noChangeAspect="1"/>
          </p:cNvGraphicFramePr>
          <p:nvPr/>
        </p:nvGraphicFramePr>
        <p:xfrm>
          <a:off x="6132513" y="1500188"/>
          <a:ext cx="1797050" cy="849312"/>
        </p:xfrm>
        <a:graphic>
          <a:graphicData uri="http://schemas.openxmlformats.org/presentationml/2006/ole">
            <p:oleObj spid="_x0000_s24579" name="公式" r:id="rId4" imgW="889000" imgH="419100" progId="">
              <p:embed/>
            </p:oleObj>
          </a:graphicData>
        </a:graphic>
      </p:graphicFrame>
      <p:sp>
        <p:nvSpPr>
          <p:cNvPr id="24593" name="Rectangle 11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4580" name="Object 10"/>
          <p:cNvGraphicFramePr>
            <a:graphicFrameLocks noChangeAspect="1"/>
          </p:cNvGraphicFramePr>
          <p:nvPr/>
        </p:nvGraphicFramePr>
        <p:xfrm>
          <a:off x="1500188" y="3143250"/>
          <a:ext cx="1127125" cy="962025"/>
        </p:xfrm>
        <a:graphic>
          <a:graphicData uri="http://schemas.openxmlformats.org/presentationml/2006/ole">
            <p:oleObj spid="_x0000_s24580" name="公式" r:id="rId5" imgW="457002" imgH="393529" progId="">
              <p:embed/>
            </p:oleObj>
          </a:graphicData>
        </a:graphic>
      </p:graphicFrame>
      <p:sp>
        <p:nvSpPr>
          <p:cNvPr id="24594" name="Rectangle 13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4581" name="Object 12"/>
          <p:cNvGraphicFramePr>
            <a:graphicFrameLocks noChangeAspect="1"/>
          </p:cNvGraphicFramePr>
          <p:nvPr/>
        </p:nvGraphicFramePr>
        <p:xfrm>
          <a:off x="3059113" y="3214688"/>
          <a:ext cx="1933575" cy="841375"/>
        </p:xfrm>
        <a:graphic>
          <a:graphicData uri="http://schemas.openxmlformats.org/presentationml/2006/ole">
            <p:oleObj spid="_x0000_s24581" name="公式" r:id="rId6" imgW="812447" imgH="355446" progId="">
              <p:embed/>
            </p:oleObj>
          </a:graphicData>
        </a:graphic>
      </p:graphicFrame>
      <p:sp>
        <p:nvSpPr>
          <p:cNvPr id="24595" name="Rectangle 1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4582" name="Object 14"/>
          <p:cNvGraphicFramePr>
            <a:graphicFrameLocks noChangeAspect="1"/>
          </p:cNvGraphicFramePr>
          <p:nvPr/>
        </p:nvGraphicFramePr>
        <p:xfrm>
          <a:off x="5059363" y="3143250"/>
          <a:ext cx="2386012" cy="785813"/>
        </p:xfrm>
        <a:graphic>
          <a:graphicData uri="http://schemas.openxmlformats.org/presentationml/2006/ole">
            <p:oleObj spid="_x0000_s24582" name="公式" r:id="rId7" imgW="698500" imgH="228600" progId="">
              <p:embed/>
            </p:oleObj>
          </a:graphicData>
        </a:graphic>
      </p:graphicFrame>
      <p:sp>
        <p:nvSpPr>
          <p:cNvPr id="24596" name="Rectangle 1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4583" name="Object 16"/>
          <p:cNvGraphicFramePr>
            <a:graphicFrameLocks noChangeAspect="1"/>
          </p:cNvGraphicFramePr>
          <p:nvPr/>
        </p:nvGraphicFramePr>
        <p:xfrm>
          <a:off x="2208213" y="4714875"/>
          <a:ext cx="1077912" cy="922338"/>
        </p:xfrm>
        <a:graphic>
          <a:graphicData uri="http://schemas.openxmlformats.org/presentationml/2006/ole">
            <p:oleObj spid="_x0000_s24583" name="公式" r:id="rId8" imgW="457002" imgH="393529" progId="">
              <p:embed/>
            </p:oleObj>
          </a:graphicData>
        </a:graphic>
      </p:graphicFrame>
      <p:sp>
        <p:nvSpPr>
          <p:cNvPr id="24597" name="Rectangle 19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4584" name="Object 18"/>
          <p:cNvGraphicFramePr>
            <a:graphicFrameLocks noChangeAspect="1"/>
          </p:cNvGraphicFramePr>
          <p:nvPr/>
        </p:nvGraphicFramePr>
        <p:xfrm>
          <a:off x="3848100" y="4786313"/>
          <a:ext cx="1641475" cy="714375"/>
        </p:xfrm>
        <a:graphic>
          <a:graphicData uri="http://schemas.openxmlformats.org/presentationml/2006/ole">
            <p:oleObj spid="_x0000_s24584" name="公式" r:id="rId9" imgW="812447" imgH="355446" progId="">
              <p:embed/>
            </p:oleObj>
          </a:graphicData>
        </a:graphic>
      </p:graphicFrame>
      <p:sp>
        <p:nvSpPr>
          <p:cNvPr id="24598" name="Rectangle 21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4585" name="Object 20"/>
          <p:cNvGraphicFramePr>
            <a:graphicFrameLocks noChangeAspect="1"/>
          </p:cNvGraphicFramePr>
          <p:nvPr/>
        </p:nvGraphicFramePr>
        <p:xfrm>
          <a:off x="5778500" y="4857750"/>
          <a:ext cx="1673225" cy="558800"/>
        </p:xfrm>
        <a:graphic>
          <a:graphicData uri="http://schemas.openxmlformats.org/presentationml/2006/ole">
            <p:oleObj spid="_x0000_s24585" name="公式" r:id="rId10" imgW="685800" imgH="228600" progId="">
              <p:embed/>
            </p:oleObj>
          </a:graphicData>
        </a:graphic>
      </p:graphicFrame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4586" name="Object 22"/>
          <p:cNvGraphicFramePr>
            <a:graphicFrameLocks noChangeAspect="1"/>
          </p:cNvGraphicFramePr>
          <p:nvPr/>
        </p:nvGraphicFramePr>
        <p:xfrm>
          <a:off x="2192338" y="5589588"/>
          <a:ext cx="1093787" cy="933450"/>
        </p:xfrm>
        <a:graphic>
          <a:graphicData uri="http://schemas.openxmlformats.org/presentationml/2006/ole">
            <p:oleObj spid="_x0000_s24586" name="公式" r:id="rId11" imgW="457002" imgH="393529" progId="">
              <p:embed/>
            </p:oleObj>
          </a:graphicData>
        </a:graphic>
      </p:graphicFrame>
      <p:sp>
        <p:nvSpPr>
          <p:cNvPr id="24600" name="Rectangle 25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4587" name="Object 24"/>
          <p:cNvGraphicFramePr>
            <a:graphicFrameLocks noChangeAspect="1"/>
          </p:cNvGraphicFramePr>
          <p:nvPr/>
        </p:nvGraphicFramePr>
        <p:xfrm>
          <a:off x="3735388" y="5589588"/>
          <a:ext cx="1765300" cy="768350"/>
        </p:xfrm>
        <a:graphic>
          <a:graphicData uri="http://schemas.openxmlformats.org/presentationml/2006/ole">
            <p:oleObj spid="_x0000_s24587" name="公式" r:id="rId12" imgW="812447" imgH="355446" progId="">
              <p:embed/>
            </p:oleObj>
          </a:graphicData>
        </a:graphic>
      </p:graphicFrame>
      <p:sp>
        <p:nvSpPr>
          <p:cNvPr id="24601" name="Rectangle 2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4588" name="Object 26"/>
          <p:cNvGraphicFramePr>
            <a:graphicFrameLocks noChangeAspect="1"/>
          </p:cNvGraphicFramePr>
          <p:nvPr/>
        </p:nvGraphicFramePr>
        <p:xfrm>
          <a:off x="5676900" y="5516563"/>
          <a:ext cx="1966913" cy="841375"/>
        </p:xfrm>
        <a:graphic>
          <a:graphicData uri="http://schemas.openxmlformats.org/presentationml/2006/ole">
            <p:oleObj spid="_x0000_s24588" name="公式" r:id="rId13" imgW="914400" imgH="393700" progId="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Balloons">
  <a:themeElements>
    <a:clrScheme name="Balloons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Balloons">
      <a:majorFont>
        <a:latin typeface="Verdana"/>
        <a:ea typeface="宋体"/>
        <a:cs typeface=""/>
      </a:majorFont>
      <a:minorFont>
        <a:latin typeface="Verdan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800" b="1" i="0" u="none" strike="noStrike" cap="none" normalizeH="0" baseline="0" smtClean="0">
            <a:ln>
              <a:noFill/>
            </a:ln>
            <a:solidFill>
              <a:srgbClr val="1C1C1C"/>
            </a:solidFill>
            <a:effectLst/>
            <a:latin typeface="Times New Roman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800" b="1" i="0" u="none" strike="noStrike" cap="none" normalizeH="0" baseline="0" smtClean="0">
            <a:ln>
              <a:noFill/>
            </a:ln>
            <a:solidFill>
              <a:srgbClr val="1C1C1C"/>
            </a:solidFill>
            <a:effectLst/>
            <a:latin typeface="Times New Roman" charset="0"/>
            <a:ea typeface="宋体" charset="-122"/>
          </a:defRPr>
        </a:defPPr>
      </a:lstStyle>
    </a:lnDef>
  </a:objectDefaults>
  <a:extraClrSchemeLst>
    <a:extraClrScheme>
      <a:clrScheme name="Balloons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loons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loons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800" b="1" i="0" u="none" strike="noStrike" cap="none" normalizeH="0" baseline="0" smtClean="0">
            <a:ln>
              <a:noFill/>
            </a:ln>
            <a:solidFill>
              <a:srgbClr val="1C1C1C"/>
            </a:solidFill>
            <a:effectLst/>
            <a:latin typeface="Times New Roman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800" b="1" i="0" u="none" strike="noStrike" cap="none" normalizeH="0" baseline="0" smtClean="0">
            <a:ln>
              <a:noFill/>
            </a:ln>
            <a:solidFill>
              <a:srgbClr val="1C1C1C"/>
            </a:solidFill>
            <a:effectLst/>
            <a:latin typeface="Times New Roman" charset="0"/>
            <a:ea typeface="宋体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4369</TotalTime>
  <Words>2197</Words>
  <Application>Microsoft Office PowerPoint</Application>
  <PresentationFormat>全屏显示(4:3)</PresentationFormat>
  <Paragraphs>230</Paragraphs>
  <Slides>31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31</vt:i4>
      </vt:variant>
    </vt:vector>
  </HeadingPairs>
  <TitlesOfParts>
    <vt:vector size="36" baseType="lpstr">
      <vt:lpstr>Balloons</vt:lpstr>
      <vt:lpstr>自定义设计方案</vt:lpstr>
      <vt:lpstr>公式</vt:lpstr>
      <vt:lpstr>Equation</vt:lpstr>
      <vt:lpstr>剪辑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1.4用自然坐标表示平面曲线运动中的速度和加速度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没有幻灯片标题</dc:title>
  <dc:creator>某同学</dc:creator>
  <cp:lastModifiedBy>某同学</cp:lastModifiedBy>
  <cp:revision>273</cp:revision>
  <dcterms:created xsi:type="dcterms:W3CDTF">2001-03-15T01:39:43Z</dcterms:created>
  <dcterms:modified xsi:type="dcterms:W3CDTF">2018-03-05T22:42:27Z</dcterms:modified>
</cp:coreProperties>
</file>