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notesSlides/notesSlide3.xml" ContentType="application/vnd.openxmlformats-officedocument.presentationml.notesSlide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7" r:id="rId2"/>
    <p:sldId id="342" r:id="rId3"/>
    <p:sldId id="258" r:id="rId4"/>
    <p:sldId id="259" r:id="rId5"/>
    <p:sldId id="260" r:id="rId6"/>
    <p:sldId id="261" r:id="rId7"/>
    <p:sldId id="345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346" r:id="rId17"/>
    <p:sldId id="343" r:id="rId18"/>
    <p:sldId id="341" r:id="rId19"/>
    <p:sldId id="273" r:id="rId20"/>
    <p:sldId id="274" r:id="rId21"/>
    <p:sldId id="275" r:id="rId22"/>
    <p:sldId id="276" r:id="rId23"/>
    <p:sldId id="277" r:id="rId24"/>
    <p:sldId id="344" r:id="rId25"/>
    <p:sldId id="347" r:id="rId26"/>
    <p:sldId id="279" r:id="rId27"/>
    <p:sldId id="280" r:id="rId28"/>
    <p:sldId id="281" r:id="rId29"/>
    <p:sldId id="283" r:id="rId30"/>
    <p:sldId id="284" r:id="rId31"/>
    <p:sldId id="285" r:id="rId32"/>
    <p:sldId id="286" r:id="rId33"/>
    <p:sldId id="287" r:id="rId3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12" autoAdjust="0"/>
    <p:restoredTop sz="94612" autoAdjust="0"/>
  </p:normalViewPr>
  <p:slideViewPr>
    <p:cSldViewPr>
      <p:cViewPr varScale="1">
        <p:scale>
          <a:sx n="104" d="100"/>
          <a:sy n="104" d="100"/>
        </p:scale>
        <p:origin x="-174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72102" units="1/cm"/>
          <inkml:channelProperty channel="Y" name="resolution" value="37.76224" units="1/cm"/>
        </inkml:channelProperties>
      </inkml:inkSource>
      <inkml:timestamp xml:id="ts0" timeString="2020-03-04T11:40:33.6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11712 2117,'18'17,"35"-17,70 0,71 0,53 0,71 0,176 0,-71 0,18 0,-53 0,-212 0,18 0,-105 0,-37 0,1 0,0 0,36 36,16-36,-16 0,52 0,0 0,0 0,-35 0,-53 0,-36 0,1 0,35 0,-18 17,18-17,35 35,-35-35,0 0,0 0,-35 0,17 0,0 18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72102" units="1/cm"/>
          <inkml:channelProperty channel="Y" name="resolution" value="37.76224" units="1/cm"/>
        </inkml:channelProperties>
      </inkml:inkSource>
      <inkml:timestamp xml:id="ts0" timeString="2020-03-04T11:41:03.2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18909 4498,'88'0,"53"0,0 0,0 0,-52 0,16 0,-52 0,18 0,-1 0,-17 0,-35 0,17 0,-17 0,0 0,-1 0,18 0,18 0,-35 0,0 0,35 0,-36 0,19 0</inkml:trace>
  <inkml:trace contextRef="#ctx0" brushRef="#br0" timeOffset="832.7411">18803 5115,'53'0,"0"0,0 0,0 0,0 0,-36 36,19-36,-19 0,1 0,-1 0,36 17,-17-17,17 0,-36 0,19 35,16-35,-34 0</inkml:trace>
  <inkml:trace contextRef="#ctx0" brushRef="#br0" timeOffset="1648.608">19209 4974,'0'18,"0"35,0-36,0 36,0 0,0 0,0 0,0 0,0 0,0-18,0 18,0-35,0-1,0 19,0-19,0 19,17-36,-17 17,18-17,0 0,-1 0,1 0,0-17</inkml:trace>
  <inkml:trace contextRef="#ctx0" brushRef="#br0" timeOffset="2448.3303">19579 5045,'18'0,"-1"0,36 0,-35 0,53 0,17 35,-71-35,19 0,-1 18,-35-1,18-17,-1 36,1-1,-1-35,1 35,-18-17,0-1,18 19,-18 17,0-36,0 1,0 35,0-18,0 0,0 1,0-19,0 1,0 17,0 18,-18-53,18 18,-18 17,18 0,-17-35,-1 18</inkml:trace>
  <inkml:trace contextRef="#ctx0" brushRef="#br0" timeOffset="3032.7466">19826 5080,'0'18,"-18"52,18-17,0 0,-35 0,35 35,-17-17,-1 17,18-35,-18 17,18-52,0 0,0-1</inkml:trace>
  <inkml:trace contextRef="#ctx0" brushRef="#br0" timeOffset="3833.0148">21308 4339,'53'0,"35"0,53 0,0 0,0 0,0 0,0 0,1 0,-90 0,1 0,-35 0,0 0,17 0</inkml:trace>
  <inkml:trace contextRef="#ctx0" brushRef="#br0" timeOffset="4432.7661">21184 5327,'18'0,"17"18,-17-18,52 35,-34-35,17 0,0 0,-18 0,-18 0,1 0,0 0,17 0</inkml:trace>
  <inkml:trace contextRef="#ctx0" brushRef="#br0" timeOffset="4920.5263">21325 5786,'0'-18,"18"18,0 0,-1-18,19-17</inkml:trace>
  <inkml:trace contextRef="#ctx0" brushRef="#br0" timeOffset="5536.547">21396 6121,'18'0,"-1"0,19-18,-1-17,0-36,0 36,-35 17,36-17,-19 0,-17 17,18 0,0 1,-1-1,-17-17,0 0,18 17</inkml:trace>
  <inkml:trace contextRef="#ctx0" brushRef="#br0" timeOffset="6096.2376">21802 5221,'17'0,"19"-18,-1 18,0-17,-35-1,53 18,-35 0,-18-17,17 17,19 0</inkml:trace>
  <inkml:trace contextRef="#ctx0" brushRef="#br0" timeOffset="6760.926">22031 5009,'0'36,"0"34,0 18,0-35,0 0,0 36,0-37,0-34,0 0,0-1</inkml:trace>
  <inkml:trace contextRef="#ctx0" brushRef="#br0" timeOffset="7336.6425">21819 5697,'18'0,"35"-35,-35 17,17 18,18 0,-53-17,17 17,19-18,-1 18,-17 0,-18-17</inkml:trace>
  <inkml:trace contextRef="#ctx0" brushRef="#br0" timeOffset="8026.1328">21890 5697,'0'18,"0"35,-18-18,18-17,0 35,0 0,0-36,-35 19,35-19,0 1,0-1,0 19,18-36,70 0,0 0,-17 0,-19 0,-34-18,17 18,-35-18,0 1,0-18,36 17,-36 0,0-17</inkml:trace>
  <inkml:trace contextRef="#ctx0" brushRef="#br0" timeOffset="8960.1349">22243 5856,'0'35,"-18"-17,18 17,18-17,-1 0,-17-1,0 1,0-1,18-17,0 18,-18 17,35-17,-35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72102" units="1/cm"/>
          <inkml:channelProperty channel="Y" name="resolution" value="37.76224" units="1/cm"/>
        </inkml:channelProperties>
      </inkml:inkSource>
      <inkml:timestamp xml:id="ts0" timeString="2020-03-04T11:41:31.9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14482 1535,'17'0,"1"0,17 0,-17 0,17 0,-17 0,-1-36,19 36,-19 0,1 0,-18-17,17 17,36 0,0 0,-17 0,16 0,-34 0</inkml:trace>
  <inkml:trace contextRef="#ctx0" brushRef="#br0" timeOffset="3271.4309">18768 1640,'35'0,"0"0,18-17,-35 17,0 0,-1 0,36 0,-18 0,-17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72102" units="1/cm"/>
          <inkml:channelProperty channel="Y" name="resolution" value="37.76224" units="1/cm"/>
        </inkml:channelProperties>
      </inkml:inkSource>
      <inkml:timestamp xml:id="ts0" timeString="2020-03-04T11:49:16.5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4921 7144,'-17'0,"-19"0,19 0,-1 0,0 0,-17 0,-18 0,18 17,-36-17,18 36,1-19,16 1,1 0,17 17,18-18,-17 19,-1 17,18 0,0-36,0 54,0-18,0 0,18-36,-18 1,17 0,1-18,0 0,-1 35,1-35,17 0,-17 0,-1 0,1 0,17 0,1 0,-36-18,17-35,1 36,17-36,-35 35,0 0,36 1,-36-18,17 17,-17 0,0 1,0-19,0 19,0-1,0 0,18 18,-18-35,17 0,-17 0,0 52,36 71,-1-35,-17 18,-18-1,17-17,1-17,0 17,17 35,0 0,-35-70,18 35,-18-18,35 35,-17-34,-1-1,1-35,-18 18,18-18</inkml:trace>
  <inkml:trace contextRef="#ctx0" brushRef="#br0" timeOffset="326.8979">5662 7091,'0'-18</inkml:trace>
  <inkml:trace contextRef="#ctx0" brushRef="#br0" timeOffset="838.2496">5627 6914,'0'18,"0"35,0 35,17-17,-17-1,0 36,36-18,17 71,-36-71,1-17,17 17,-35-35,35 35,-17-35,0-18,-18 1,17 34,19-35,-36-17,0 17,17-17,-17 0,0-1</inkml:trace>
  <inkml:trace contextRef="#ctx0" brushRef="#br0" timeOffset="1463.317">5592 7532,'-18'-18,"71"1,35-1,0 18,0 0,-52 0,-19 0,1 0,35 0,35 0,18 0,-18 0,18 0,-53 0</inkml:trace>
  <inkml:trace contextRef="#ctx0" brushRef="#br0" timeOffset="2167.451">6685 7003,'18'0,"-1"0,1 0,17 35,1 18,-36-18,53 53,-36-52,-17-19,0 1,0 35,0-18,0 18,0-35,0-1,-35 36,0-53,-1 18,-17 17,1-35,16 18,19-18,52 0,53 0,53 0,-53 0,-35 0,-35 0,17 0</inkml:trace>
  <inkml:trace contextRef="#ctx0" brushRef="#br0" timeOffset="2878.7817">7796 7391,'-105'70,"-37"1,37-1,-54 1,18 17,17 0,18-17,-52-1,87 1,18-18,-53 17,36 1,17 0,0-1,-18 1,-17-1,-35 1,35 17,-1 0,-16-17,16-1,36-17,18-18,-71 18,53-17,1-1,-54-17,53-18,-35 35,52 0,-17-35</inkml:trace>
  <inkml:trace contextRef="#ctx0" brushRef="#br0" timeOffset="4046.9709">6033 8855,'17'0,"18"0,1 17,-36 19,0 17,17-1,19-16,-36-1,0 18,17-18,-17 18,0-35,0-1,36 1,-36 0,0-1,0 1,0 0,17-54,-17 19,35-19,-17 1,-18 0,53 17,-35 1,-18-1,35 18,0-35,-17 35,17 0,0-18,1 18,-19 0,1 0,17 0,-17 35,0-35,-18 36,17-19,-17 1,0 0,0 17,0-18,0 1,0 35,0-35,0-1,0 19,-17-19,-19 36,-17-53,36 18,-19-18,-17 0,36 0,-18 0,17-36,0 36,1-17,-19-18,36-1,0 1</inkml:trace>
  <inkml:trace contextRef="#ctx0" brushRef="#br0" timeOffset="4630.9451">6597 8661,'35'0,"-17"0,0 35,-1-35,18 88,1 0,-19-52,19 52,-36-35,17 0,1 35,0-53,-18 18,17-18,1 18,-1-35,-17 0,0-1,0 18,18-17,0 0</inkml:trace>
  <inkml:trace contextRef="#ctx0" brushRef="#br0" timeOffset="5216.054">6615 8943,'17'-18,"36"-17,-18 17,54 18,-72 0,1-17,17 17,-17 0,-1-18,-17 0,0-17,36 0</inkml:trace>
  <inkml:trace contextRef="#ctx0" brushRef="#br0" timeOffset="6351.3255">7108 8590,'18'0,"17"0,-17 0,17 0,-17 18,0-18,-1 35,19-17,-19 17,18-17,-17-1,0 19,-1-36,-17 35,0-18,18 19,-18-19,0 1,0 0,0-1,0 1,-35 0,17-18,0 0,1 17,70-17,0 0,0 0,-36 0,1 0,17 0</inkml:trace>
  <inkml:trace contextRef="#ctx0" brushRef="#br0" timeOffset="18335.0084">13159 6985,'53'35,"-36"1,18 16,-17 1,17 53,1-53,-36 0,70 53,-52-36,-18 1,35 35,-35-53,18 53,-1-89,-17 1,0 0,0 17,36-35,-19 0,1 0,17 0,0-18,-35-35,18 36,17-36,-17-36,0 54,-1-18,-17 18,0 0,0-1,0-16,18 16,0 1,-18-18,0 18,0-1,0-16,0-1,0 17,0 19,0-1,0 0</inkml:trace>
  <inkml:trace contextRef="#ctx0" brushRef="#br0" timeOffset="18831.0985">14129 7444,'0'17,"35"19,-35-1,18-18,17 36,18 36,-35-54,17 18,35 0,-70-18,18-17,0-18,-18 17,17 1</inkml:trace>
  <inkml:trace contextRef="#ctx0" brushRef="#br0" timeOffset="19479.2888">14570 7532,'-18'0,"0"0,1 0,-18 53,35-36,-36 1,19 17,-19-17,19 17,-1 0,-17 1,0-1,35-17,-18 35,0-53,18 17,-17-17</inkml:trace>
  <inkml:trace contextRef="#ctx0" brushRef="#br0" timeOffset="20111.4969">15187 7514,'18'-17,"-1"17,19 0,34 0,18 0,-35 0,53 17,-53-17,0 0,-35 0,52 0,-35 0,-17 0,17 0</inkml:trace>
  <inkml:trace contextRef="#ctx0" brushRef="#br0" timeOffset="20678.8894">15169 7708,'18'0,"0"0,70 0,-35 0,35 0,-35 0,0 0,-35 0,-1 0,18 0,-17 0,0 0</inkml:trace>
  <inkml:trace contextRef="#ctx0" brushRef="#br0" timeOffset="21431.193">16069 7232,'71'0,"-1"0,1 0,-36 0,18 18,-35-1,-1 1,-17-1,18 1,-18 0,0 52,0 1,0-36,0 18,0 18,-53-18,-53 17,35 1,19-54,-19 19,18-36,0 35,0-35,36 18,-19-18,19 0,17 17,0 1,53-1,70 19,36-36,35 0,-53 0,-88 0,-35 0,-1 0</inkml:trace>
  <inkml:trace contextRef="#ctx0" brushRef="#br0" timeOffset="22702.5084">16986 7585,'18'0,"-18"-18,0 0,0 1,0-1,0 1,-18 17,1 17,17 1,-18 17,-17 18,35-35,-36-1,36 19,0-19,0 1,0-1,0 1,0 0,0-1,0 1,0 0,0-1,18-17,0 0,17 0,0-17,-17-36,-18 35,0-17,0 17,0 1,0-19,0 19,0-1,0 0,18 36,-1-18,1 71,-18-54,0 18,17 18,-17-35,36 17,-36-17</inkml:trace>
  <inkml:trace contextRef="#ctx0" brushRef="#br0" timeOffset="23294.6796">17233 7126,'35'0,"1"18,-1 52,-35 1,35 35,-17-36,-18-17,18 18,-1-36,1-17,-18 17,0 18,17-18,1-35,-18 35,18-17,-18 0,0-1,0 19,0-19,0 1,0 17</inkml:trace>
  <inkml:trace contextRef="#ctx0" brushRef="#br0" timeOffset="23799.5385">17339 7673,'0'-35,"71"35,17 0,106 0,0 0,-18 0,-70 0,-88 0,-1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72102" units="1/cm"/>
          <inkml:channelProperty channel="Y" name="resolution" value="37.76224" units="1/cm"/>
        </inkml:channelProperties>
      </inkml:inkSource>
      <inkml:timestamp xml:id="ts0" timeString="2020-03-04T11:54:44.3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16387 1640,'0'-17,"17"17,36 0,18 0,-1 0,-17 0,0 0,35 0,-52 0,-19 0,1 0,-1 0,19 0,-19 0,1 0,17 0,18 0,-35 0,-1 0,1 0</inkml:trace>
  <inkml:trace contextRef="#ctx0" brushRef="#br0" timeOffset="799.9551">16404 1958,'53'35,"-35"-35,17 18,-17-18,17 17,0 1,-35 17,18-17,-18 17,17-35,-17 36,0-19,0 1,0-1,0 19,0-19,0 1,-17-18,-1 18,-17-1,-18-17,0 0,18 18,0 0,17-1,-17-17</inkml:trace>
  <inkml:trace contextRef="#ctx0" brushRef="#br0" timeOffset="2127.896">16828 1993,'0'35,"0"-17,0 0,0 35,0-36,-18 1,18 17,0-17,-18-18,18 17,0 1,0 17,0-17,0 0,-17 17,-1-17,18-1,0 1,0 17,0-17,0-1,18 1,-1-18,19 0,-19 0,1 0,-1 0,19 0,-19 0</inkml:trace>
  <inkml:trace contextRef="#ctx0" brushRef="#br0" timeOffset="2984.7946">18256 1605,'53'0,"53"0,-35 0,-19 0,-16 0,17 0,0 0,-36 0</inkml:trace>
  <inkml:trace contextRef="#ctx0" brushRef="#br0" timeOffset="3543.4938">18256 1870,'0'35,"0"-17,0-1,18 36,0 18,17-36,-18 0,19-17,-36 0,0-1,17 1</inkml:trace>
  <inkml:trace contextRef="#ctx0" brushRef="#br0" timeOffset="4239.2921">18468 1976,'0'35,"0"-18,0 36,0-35,0 0,-18 52,18-52,-17 17,17-17,-18 17,-17 36,17-36,18 18,-35-36,17 1,-17 17,17-17,18 17,-17-17,-19 0,19 17,-19-18,19 19,-1-19,-17 19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72102" units="1/cm"/>
          <inkml:channelProperty channel="Y" name="resolution" value="37.76224" units="1/cm"/>
        </inkml:channelProperties>
      </inkml:inkSource>
      <inkml:timestamp xml:id="ts0" timeString="2020-03-04T11:55:32.1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4163 1429,'17'-18,"36"18,0 0,35 0,1 0,52 0,0 0,0 0,0 0,35 0,-17 0,-18 0,-17 0,35 0,-54 0,37 0,-90 0,54 0,-35 0,17 0,18 0,-18 0,0 0,-35 0,-18 0,-17 0,0 0,17 0,-17 0,35 0,-1 0,1 0,-17 0,-1 0,-17 0</inkml:trace>
  <inkml:trace contextRef="#ctx0" brushRef="#br0" timeOffset="12808.2199">17480 2858,'71'0,"52"0,18 0,36 0,-19 0,-16 0,-1 0,-53 0,18 0,-18 0,-71 0,19 0,-19 0</inkml:trace>
  <inkml:trace contextRef="#ctx0" brushRef="#br0" timeOffset="13800.3972">17515 3104,'106'18,"-18"-18,36 0,35 53,-18-53,0 0,-35 0,35 0,-88 0,-18 0,18 0,-18 0,-17 0,17 0,-17 0</inkml:trace>
  <inkml:trace contextRef="#ctx0" brushRef="#br0" timeOffset="21865.9497">7232 6756,'-18'53,"18"-36,0 36,0 0,0 0,0 35,0-53,0 1,0 34,0-34,0 16,0-16,0 17,0-36,0 1,0 0</inkml:trace>
  <inkml:trace contextRef="#ctx0" brushRef="#br0" timeOffset="22271.5491">7832 7197</inkml:trace>
  <inkml:trace contextRef="#ctx0" brushRef="#br0" timeOffset="24991.3061">9419 6597,'18'18,"-1"-18,-17 35,36 0,-36 18,17-18,19 18,-36-35,0 35,0-18,0-17,0 17,17 0,-17 1,0-19,0 36,18-18,-18 1,0-1,18 0,-1 0,1-17,-18 0,17-1,-17 1,36 0,-19-18,19 0,-19 0,1-36,17 19,-17-19,88-52,-89 53,1 0,0-1,-18 19,0-1,35 1,-35-1,0-17,0 17,0 0,0-17,0 17,0 1,0-1,0 1,0-19,0 19,0-1,0-17,0 17,0 0,0 1,0-18,0 17,0 0</inkml:trace>
  <inkml:trace contextRef="#ctx0" brushRef="#br0" timeOffset="26368.1208">10566 7020,'35'0,"18"0,17 0,-17 0,-35 0,0 0,-1-17</inkml:trace>
  <inkml:trace contextRef="#ctx0" brushRef="#br0" timeOffset="27400.5513">10460 7250,'18'0,"-1"0,18 0,-17 0,0 0,35 0,-18 0,18 0,0 0,0 0,0 0,-1 0,-34 0,0 0,-1 0,19 0</inkml:trace>
  <inkml:trace contextRef="#ctx0" brushRef="#br0" timeOffset="28791.6318">11448 6879,'0'35,"0"-17,0 35,-18-35,18 17,0-17,0-1,0 36,0-35,0 17,0-17,0-1,0 19,0-19,0 1,35-1,-35 19,18-19,-18 1,18-18,-1 18,1-18,-1 0,1 0,17 0,-17 0,0-18,-18 0,17 1,1-1,-18 0,0 1,35-18,-17 17,-18-17,0 17,0-17,-18-1,18 19,-35-1,17 1,1-36,-1 17,-17 19,17-19,0 36,1-17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72102" units="1/cm"/>
          <inkml:channelProperty channel="Y" name="resolution" value="37.76224" units="1/cm"/>
        </inkml:channelProperties>
      </inkml:inkSource>
      <inkml:timestamp xml:id="ts0" timeString="2020-03-04T12:02:20.9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8132 5256,'-36'0,"19"18,17 0,0-1,-18 1,18 17,-18 1,1-19,-1 1,0-1,18 19,-35-36,18 17,-19 1,36 0,18-18,0 0,-1 17,18 1,-17-18,35 0,-18 0,1 0,-1 0,-18 18,36-18,0 0,-35 17,35-17,0 0,0 0,-36 0,19 0,-19 0,1 0,-18-17,-18-1,1-17,17 17,-18-17,0 17,1-17,-19 0,19 17,-1 18,0-18,1 18,-18-35,17 35,0 0,18-18,-35 18,17-17,1 17,-1-18</inkml:trace>
  <inkml:trace contextRef="#ctx0" brushRef="#br0" timeOffset="1384.5335">8678 5168,'0'-17,"18"17,17 0,-35 17,36 18,-36-17,0 0,0-1,0 36,0-17,17-1,-17 18,0 0,0-36,0 19,0-19,0 1,0 0,0 17,0-18,0 1,0 17,0-17,0 0,0-1,0 36,0-88,0-18,0 0,0 35,0-34,35 16,-35 19,0-1,0 0,0-17,0 17,18 1,-18-18,35 17,-35 0,18-17,0 35,-18-18,35 1,-35-1,18 18,-18-18,35 18,-18-17,1 17,0-18,17 18,-35-18,18 1,-1 17,1 0,0 0</inkml:trace>
  <inkml:trace contextRef="#ctx0" brushRef="#br0" timeOffset="2455.6948">8608 4974,'53'0,"17"0,71 0,-52 0,16 0,-34 0,52 0,-70 0,0 0,-35 0,35 0,-36 0,1 0,17 0,-17 0,0 0,35 0,-36-17,1-1,-18 0,0 1,0-19,0 19,0-1,0-17,-18-1,18 1,0 18,-17-1,17-17,0 17,0 0</inkml:trace>
  <inkml:trace contextRef="#ctx0" brushRef="#br0" timeOffset="26800.0343">8431 7302,'18'0,"0"18,-18 0,17-18,1 17,0 1,-1-18,-17 18,18-18,-1 0,1 0,0 0,-1 0,-17-18,18 18,-18-18,18 18,-1-35,1 35,0-18,-1 1,19-1,-36 1,17-1,-17 0,18 18,-18-35,35 17,-35 1,35-1,-35-17,18 17,17 18,-17 0,0 0,17 0,-18 0,19 0,-19 0,1 0,0 18,17-1,-17 1,-1-18,1 0,-18 18,35-18,-17-36,-1 1,1 18,0-1,-18 0,0-17,17 17,1 18,-18-17,18 17,-18-18,17 0,1 1,0 17,17-18,0 1,-17-1,-1 18,36-18,-53 1,18 17,0 0,17-36,0 36,-35-35,18 17,-1 1,1-1,0 1,-1-1,1 0,0-17,-18 17,0 1,0-1,0 0,0-17,35 17,-35 1,0-18,0 17</inkml:trace>
  <inkml:trace contextRef="#ctx0" brushRef="#br0" timeOffset="28824.3621">9349 7497,'0'17,"0"1,-18-1,-17 19,17-1,0-17,-17 35,0-36,17 18,1 1,-1-19,-17 1,17-18,-17 35,17-17,0 17,1-35,17 36,53-36,0 35,0-35,0 0,-36 0,1 0,17 0,-17 0,-1 0,1 0,17 0,-17 0,0 0,-1 0,-17-18,0 1,0-1,0-17,0 17,0-35,0 35,-17-17,17 17,-36-17,36 18,0-1,0 0,-17 1,-1 17,0-36,18 19,-17-1</inkml:trace>
  <inkml:trace contextRef="#ctx0" brushRef="#br0" timeOffset="30368.423">9754 7514,'0'18,"0"-1,0 19,0-19,0 1,0 17,0 18,0-35,0-1,0 36,0 0,0-35,0 17,0 1,-17-36,17 35,0-18,0 1,-18 17,18-52,0-1,0 0,35-52,-17 52,0-17,17 0,-18-1,19 19,-19-19,1 36,35-17,-35-1,-1 1,19-1,-19 18,1-35,70 17,-70 18,52-35,-52 35,-1-18,1 18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72102" units="1/cm"/>
          <inkml:channelProperty channel="Y" name="resolution" value="37.76224" units="1/cm"/>
        </inkml:channelProperties>
      </inkml:inkSource>
      <inkml:timestamp xml:id="ts0" timeString="2020-03-04T12:05:43.8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1393 3634,'71'0,"35"0,-18 0,53 17,36 36,-54-53,-35 0,89 35,-72-35,37 0,-37 36,1-36,35 0,0 0,1 0,-1 0,0 0,0 0,18 0,-1 0,-16 0,16 0,-17 0,36 0,-36 0,-35 0,35 0,-53 0,53 0,-35 0,-53 0,35 0,-35 0,0 0,35 0,-35 0,0 0,35 0,-17 0,17 0,-18 0,36 0,-18 0,-35 0,0 0,0 0,-35 0,17 0,-17 0,-1 0,1 0,35 0,-18 0,-17 0,0 0,-1 0,18 0,-17 0</inkml:trace>
  <inkml:trace contextRef="#ctx0" brushRef="#br0" timeOffset="65144.3585">21484 14552,'0'0,"-17"18,-1-1,-17-17,35 18,0 0,-18-18,18 17,-35 1,17 17,0-35,18 18,0 17,18-35,35 35,-35-35,-1 0,1 0,0 0,-1 0,18 0,-17 0,35 36,-35-36,17 0,-17 0,-1 0,1 0,-1 0,-17-18,0-17,0 17,-17 18,17-18,0 1,-18-1,1 1,-1 17,0 0,18-18,-17 18,17-18,-18 1,0 17,18-18,-17 18</inkml:trace>
  <inkml:trace contextRef="#ctx0" brushRef="#br0" timeOffset="66046.7378">22119 14464,'18'-18,"-1"18,-17 36,18-36,-18 35,18 0,-18 0,0 18,35-35,-35 35,0-36,0 19,0-19,0 19,18-19,-18 1,17 0,-17 17,0-18,18-17,0 0,-1 0,18 0,1-35,-19 0,-17 0,0-36,18 18,0 0,-18 0,17 0,-17 1,0 34,0 0,0-35,0 18,0 17,36 1,-36-18,0 17,0 0</inkml:trace>
  <inkml:trace contextRef="#ctx0" brushRef="#br0" timeOffset="66903.6332">22119 14182,'35'0,"18"0,-35 0,70 0,-35 0,0-36,0 36,0 0,0-35,-18 35,-17 0,-1 0,19 0,-19-18,1 18</inkml:trace>
  <inkml:trace contextRef="#ctx0" brushRef="#br0" timeOffset="68999.7027">22560 13935,'0'17,"35"1,-35 0,18-1,0 1,-1-18,1 0,-18 18,0-1,18 18,-1 1,19-19,-36 1,17-18,1 18,-18-1,0 1,0 17,0-17,0 0,0-1,-18-17,1 18</inkml:trace>
  <inkml:trace contextRef="#ctx0" brushRef="#br0" timeOffset="80872.9771">20408 15081,'0'18,"0"0,-17-1,17 18,0-17,0 0,0-1,0 19,0-19,0 1,0 17,17-17,-17-1,18-17,-18 36,35-19,-17 19,17-19,-17 19,17-19,-17 19,-1-19,19 1,-19 17,1-35,-18 35,17-17,-17 0,18 17,-18-17,0-1,0 1,0 17,0-17,0 35,0-36,0 1,0 17,0-17,0-1,18-34,-1 17,19 0,-1-18,0 18,-17 0,-1 0,19 0,-19 0,1 0,0 0,17 0,-17 0,17 18,0-18,-35 17,18-17,-18 18,17-18,1 0,0 35,-1-35,1 18,-18 0,18-18,-1 0,1 0,17 0,-17 0,-1 0,1 0,17 0,1-18</inkml:trace>
  <inkml:trace contextRef="#ctx0" brushRef="#br0" timeOffset="82472.3">20108 16422,'-17'17,"-1"-17,-17 0,17 53,0-35,-17 0,0 17,17-17,-35-1,36 1,-1-18,0 0,18 35,0-17,0-1,0 1,0 0,36-1,-19 19,19-19,-1 19,-17-36,17 35,-18 0,19-35,-19 18,1-18,0 17,-1-17,19 0,-19 36,1-36,-18-18,18 18,-18-18,0-17,0-18,0 0,0 18,0 0,0-18,0 0,0 35,0 1,0-19,0 19,0-1,0-17,0-1,-18 36,18-35,0 0,-18 35,18-18,-17 18</inkml:trace>
  <inkml:trace contextRef="#ctx0" brushRef="#br0" timeOffset="83399.3404">20514 16369,'18'0,"-1"18,-17 17,0-18,0 1,18 17,0 18,-18-35,17 35,-17-36,0 19,0 17,0 0,0 0,18-18,0 35,-18-52,0 35,0-35,0 17,0-18,0 1,0 0,17-18,-17 35,0-17,18-18,-1 0,1 0,53 0,-1-53,-52 17,17 1,-17-53,-18 53,17-1,1 19,0-36,17 0,-17-18,-18 54,17-19,1 36,-18-17,0-1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72102" units="1/cm"/>
          <inkml:channelProperty channel="Y" name="resolution" value="37.76224" units="1/cm"/>
        </inkml:channelProperties>
      </inkml:inkSource>
      <inkml:timestamp xml:id="ts0" timeString="2020-03-04T12:26:13.9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17974 4145,'0'35,"0"1,0-19,0 1,0 17,0 18,0-18,0 1,0-19,0 36,0-35,0 35,0-18,0-17,0-1,0 36,0-17,0-1,0 0,0-17,0-1,0 36,0-17,0-19,0 36,0-18,0 1,0-19,0 19,0-19,0 1,0 35,0-18,0-17,0-1,0 1,0 35,0-18,0-17,0 35,0-36,0 1,0 17,0-17,0 0,0 17,0-17,0-1,0 1,0 17,0-17,0-1,0 19,0-19,0 1,0 0,0 17,0-18,0 1,0 17,0-17,0-53,0 17,0 0,-18-17,18 18,-17-19,17 19,-36-19,36 19,-17-19,-1 19</inkml:trace>
  <inkml:trace contextRef="#ctx0" brushRef="#br0" timeOffset="1055.8337">18150 5574,'18'0,"-18"18,-35-1,35 1,0-1,-18-17,18 36,-17-19,17 1,-18 0,18-1,0 1,-18-18,18 18,0-1,0 1,-17-1,-1-17,18 36,-18-19,18 1,0 0,-17-18,17 17,-18-17</inkml:trace>
  <inkml:trace contextRef="#ctx0" brushRef="#br0" timeOffset="3016.427">17921 6315,'-35'0,"17"0,1 0,-36 0,35 0,0 0,1 17,-19 19,36-19,0 36,-17-18,-18 1,35-1,0-17,-18 17,18-17,0-1,0 1,18-18,-1 0,18-18,1-17,-36 17,17-17,1 0,0 17,-1 0,-17 1,18-1,-18-17,0 17,0 54,0-19,0 1,0 17,0 0,0 1,0 17,0-36,0 71,0-70,0 35,0 0,0 0,0 0,0 0,0-18,0 18,0-36,0 1,0 35,0-35,0 35,0-18,0-18,0 1,0 17,0-17,0 35,0-35,0-1,0 19,0-1,-18 0,18-17,-17 17,-1-17,0-1,1 1,-19-18,19 0,-1 0,1 0,-89-35,70-1,1 19,35-1,-18 0,18 1,0-1,0-17,-17 0,17 17,0 0</inkml:trace>
  <inkml:trace contextRef="#ctx0" brushRef="#br0" timeOffset="15711.7976">3210 9296,'0'17,"18"-17,0 0,-18-17,0-1,0-70,0-18,0 18,0-36,0 19,0-1,-18 0,18 0,-35 18,35 0,0 35,-18 0,18 0,0-53,0 53,0 36,0-72,0 72,0-36,0 35,0-35,0 0,0 0,35 18,-35 17,36-17,-19 0,18 35,-17-18,0 18,17 0,-17-35,35 35,-36 0,36 0,-18 0,-17 0,0 0,-1 18,19 52,-19-52,-17-1,0 36,0-17,0-19,0 1,0 0,0 17,0 18,0-36,0 1,0 17,0-17,0 17,-17-17,-1 0,0-1,1 1,-1-1,0-17,1 18,-1-18,-17 35,17-35,1 0,-19 0,19 0,-19 0,19 18,-1-18,0 0,-17 0</inkml:trace>
  <inkml:trace contextRef="#ctx0" brushRef="#br0" timeOffset="19671.4404">1393 7197,'36'0,"-36"17,0 1,35 17,-17 18,-18-35,35-1,-35 36,18 18,-18-53,17 17,1 0,0 36,-18-54,0 1,17 52,1-52,-1 35,19 0,-19-35,19 17,17-35,-36 0,1 0,35 0,-18-35,-17 17,35-17,-36-1,18 1,-17 17,0 1,-18-1,35-17,-35 17,18 1,-1-36,-17 35,18-52,0 52,-18-35,0 35,0 1,0-19,0 19,17-1,-17 0,0 1,18-36,-18 35,35-17,-35 0,18 17,-1 0,1 18,0 0,-1 0</inkml:trace>
  <inkml:trace contextRef="#ctx0" brushRef="#br0" timeOffset="20896.9549">2663 6967,'18'0,"0"0,17 0,-35 18,35 0,-17 17,-18-17,0-1,0 1,0 17,0-17,0-1,0 1,0 17,0-17,0 0,0 17,0-18,0 1,0 0,-18-1,1-17,17 18,17-18,19 35,-19-35,1 0,17 0,-17 0,-1 0</inkml:trace>
  <inkml:trace contextRef="#ctx0" brushRef="#br0" timeOffset="21823.8468">3440 6914,'17'18,"-34"17,-19 18,36-35,-35 35,17 0,-17-18,0 36,-18-19,0 19,18-36,-36 54,54-72,-19 36,19-35,-19 35,19 0,-1-36,-17 18,0 1,35-1,-53 0,35 36,-17-36,-18 18,17-18,19 18,-18-17,-1-1,19 0,-36 0,0 36,35-36,-17-17,17 17,1-17,-1 17,-17 0,17-17,18 17,-35-17,-1 17,19-17,-18-1,17 19,-35 17,35-18,-17-17,17-18,1 17</inkml:trace>
  <inkml:trace contextRef="#ctx0" brushRef="#br0" timeOffset="22471.716">3739 8096,'0'-17,"18"17,17 0,18 0,0 0,0 0,0 0,0 0,-35 0,35 0,-36 0,1 0,17 0,-17 0,-1 0,19 0,-19 0,1 0,0 0</inkml:trace>
  <inkml:trace contextRef="#ctx0" brushRef="#br0" timeOffset="23055.7841">4004 8343,'53'0,"0"0,-35 0,-1 0,1 0,17 0</inkml:trace>
  <inkml:trace contextRef="#ctx0" brushRef="#br0" timeOffset="24560.1845">5644 8008,'18'-35,"-18"17,0 1,0-19,0 19,0-1,0 0,0-17,0 17,0-35,-18 18,-52 0,35 35,-18 0,17 0,1-18,0 18,17 0,1 0,-19 0,19 0,-36 0,0 0,35 18,-35 0,53 34,-53-16,36-19,-19 36,19 18,17-53,-35 34,35-34,0 17,0-17,0 0,0 17,0-17,0 17,0 0,0 0,17-17,1 0,-1-18,1 0,35 17,-35 1,17-18,18 0,-36 0,72 0,-36 0,-18 0,-17 0,-1 0,36 0,-53-35,35 17,-17-17,0 35,-1-18,1 0,0 1,-18-1,0-17,17 35,1-18,-18 1,0-1,0-17,0 17,0 0,0 1,17-18,-17 70,0 0,0 18,0 0,0-35,18 17,-18 0,0 0,0 36,0-36,18 0,-1-35,-17 18,18 0,-18-1,18 1,-1-18,-17 18</inkml:trace>
  <inkml:trace contextRef="#ctx0" brushRef="#br0" timeOffset="25640.0777">5874 8326,'17'-18,"1"18,0 18,-1 17,-17-18,0 1,0 0,0 35,0-18,18-17,-18-1,0-52,35 17,-17 1,17-54,-17 53,-1 1,19-1,-36 1,17 17,1 17,-18 1,18-1,-18 19,0-19,0 1,17 17,1-17,-18 0,0-1,0 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72102" units="1/cm"/>
          <inkml:channelProperty channel="Y" name="resolution" value="37.76224" units="1/cm"/>
        </inkml:channelProperties>
      </inkml:inkSource>
      <inkml:timestamp xml:id="ts0" timeString="2020-03-04T12:12:24.2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9278 3845,'0'0,"18"0,-1 18,1 0,-18-1,35-17,18 18,35-18,53 35,18 0,18-35,17 0,-53 0,53 0,-18 0,-70 0,35 36,-88-36,0 35,0-35,-36 0,19 0,-19 0,1 0,35 0,-18 0,18 0,0 0,-35 0,35 0,-36 0</inkml:trace>
  <inkml:trace contextRef="#ctx0" brushRef="#br0" timeOffset="7735.7512">9313 6967,'0'-17,"18"17,35 0,-35 0,34 0,1 0,0 0,-17 0,16 0,-34 0,0 0,-1 0,1 0,0 0,-1 35,-17-17,0 17,18-35,0 18,-18-1,0 1,0 35,0-18,-18-17,0-1,1 1,17 0,-36 17,19 0,-19-17,19 17,-1-17,1-1,-1 1,-53 17,54-35</inkml:trace>
  <inkml:trace contextRef="#ctx0" brushRef="#br0" timeOffset="8847.4703">10125 6862,'0'-18,"-36"18,19 18,-1-1,-17-17,35 18,-18-1,1-17,17 18,-18-18,18 18,-35-1,35 1,0 35,-18-53,0 35,18-17,0-1,0 1,-17 0,17 17,0-17,0-1,0 19,0-19,0 1,0 17,35 0,-35-17,35-18,-17 0,0 35,35-35,-18 0,-18 0,1 18,0-18,17 0,-17 0</inkml:trace>
  <inkml:trace contextRef="#ctx0" brushRef="#br0" timeOffset="9911.3254">9860 8731,'0'53,"0"-35,0 35,35-18,-35 18,0-35,0-1,18 18,-18-17,18-18,-18 18,17-1</inkml:trace>
  <inkml:trace contextRef="#ctx0" brushRef="#br0" timeOffset="10631.9009">10107 8696,'0'35,"0"18,0-35,0 35,0 0,0 0,0 17,-35-35,35 1,-35-19,17 54,18-53,-18-1,-17 1,17 35,1-36,-1 19,-17-19,35 19,-53-36,35 35,-17-18,17-17,-17 18,17 0,-17-1,0-17,0 18,-1-18</inkml:trace>
  <inkml:trace contextRef="#ctx0" brushRef="#br0" timeOffset="29040.959">9454 5680,'89'0,"-1"0,71 17,17-17,18 0,0 0,-35 0,0 0,-18 0,-36 0,-16 0,-36 0,-1 0,-34 0,17 0,-17 0,0 0,-1 0,19 0,-19 0,1 0,17 0,-17 0,35 0,-36 0,1 0,17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72102" units="1/cm"/>
          <inkml:channelProperty channel="Y" name="resolution" value="37.76224" units="1/cm"/>
        </inkml:channelProperties>
      </inkml:inkSource>
      <inkml:timestamp xml:id="ts0" timeString="2020-03-04T12:13:25.1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2840 3616,'18'-18,"52"18,36 0,35 0,35 0,18 0,-35 0,18 0,-36 0,-53 0,18 0,-18 0,-35 0,35 0,0 0,18 0,-18 0,53 0,0 0,1 0,-1 0,35 0,-35 0,0 0,-70 0,17 0,-35 0,-18 0,-17 0,0 0,-1 0,18 0,-17 0,0 0,35 18,0-18,-1 0,-16 0,-19 0,1 0,0 0,-18 18,35-18,-17 0,-1 0,1 0,17 0,-17 0,-1 0,19 0,-19 0,1 0,0 0,17 0,-17 0,-1 0,18 0,-17 0,0 0,-1 0,19 0,-19 0,1 0,0 0,-1 0,1 0,-1 0,1 0,0 0</inkml:trace>
  <inkml:trace contextRef="#ctx0" brushRef="#br0" timeOffset="8336.3598">5521 7285,'-18'0,"1"0,17 17,-18-17,-17 0,17 18,1-18,-36 35,17-17,19-18,17 18,-18-18,0 17,1 1,17 0,-18-18,0 17,18 1,-35 35,35-36,0 19,0-19,0 1,0 17,0 18,0-35,0 17,18-17,-18-1,17 36,-17-35,36 53,-36-54,0 1,35 52,-35-34,18-1,-18-17,0 34,17-16,-17-19,0 36,0-35,36 17,-36-17,0 35,0-36,0 1,0 17,0 18,0-35,0-1,0 36,0-35,0 17,0-17,0 0,0 35,0-18,0-18,0 1,0 0,0-1,-18 19,18-19,0 1,0 0,-18-1,18 1,-17-1,-1 19,0-19,1 19,-36-36,53 17,-35 1,17-18,0 0,1 35,-19-35,19 0,-1 18,-35-18,18 0,-18 18,35-18,-35 0,1 0,34 35,0-35,18 35,0-17,18-1,0 19,17-19,-18 19,1-1,0 0,-1 0,1-35,-18 36,18-19,-1 19,1-36,-18 35,18-18,-1 19,1-1,-18-17,17-18,-17 17,0 1,36 17,-36-17,0-1,0 1,0 17,0-17,0 0,0 17,0-17,0-1,0 1,0 17,0-17,0 35,0-36,0 1,0 35,0-18,0-17,0-1,0 36,0-17,0-19,0 1,0 35,17 0,-17-18,18 0,0 1,-18-19,0 36,0-18,0 18,0-35,0 0,0 35,0-1,17-16,-17-1,0 0,0-17,0 35,36-36,-36 19,0-19,0 1,0 17,0-17,0 0,17 17,-17-17,0-1,0 36,0-35,35 17,-35-17,18 35,-18-36,0 18,35-17,-35 0,18 17,-18-17,35 17,-17-17,0-1,17 19,-17-19,-1 1,18 17,-17-17,17-1,-17-17,0 36,17-19,-35 1,18 0,34-1,-34 1,0-1,17-17,-35 18</inkml:trace>
  <inkml:trace contextRef="#ctx0" brushRef="#br0" timeOffset="18128.0853">2893 3422,'17'0,"1"0,35 0,-35 0,35 0,-36 0,18 0,-17 0,0 0,35 0,-36 0,19 0,16 0,-34 0,0 0,35 18,-18-18,-17 35,-1-35,36 0,0 0,-18 0,-17 0,0 0,17 0,0 0,18 0,53 0,-53 0,35 0,0 0,53 0,-88 0,71 0,-54 0,18 0,-35 0,36 0,-36 0,-1 0,1 0,36 0,-37 0,1 0,36 0,-37 0,37 0,-1 0,18 0,-18 0,0 0,18 0,-18 0,53 0,-88 0,35 0,-35 0,0 0,0 0,0 0,-18 17,-17-17,35 0,0 0,0 0,0 0,0 0,35 0,-35 0,0 0,-36 0,18 0,-17 0,0 0,-1 0,19 0,-19 0,1 0,17 0,-17 0</inkml:trace>
  <inkml:trace contextRef="#ctx0" brushRef="#br0" timeOffset="23239.8865">6068 5944,'0'36,"17"-19,-17 1,0 17,0 18,0-35,0-1,18 19,-18-19,0 1,0 35,0-36,0 19,35-19,-35 1,0 17,18 18,-18-35,0-1,0 36,18 0,-1-53,-17 18,0 17,0-17,0 17,18-17,-18-1,0 1,18-18,-18 18,0 17,0-17,0-1</inkml:trace>
  <inkml:trace contextRef="#ctx0" brushRef="#br0" timeOffset="23968.2492">6015 6632,'18'18,"-1"0,1-1,-1 1,1-1,0 1,-1 17,19-17</inkml:trace>
  <inkml:trace contextRef="#ctx0" brushRef="#br0" timeOffset="24840.1397">6315 6456,'0'17,"0"19,0-19,0 1,0 17,0-17,0 0,-36 17,36-17,0-1,0 18,0 1,-17-36,17 35,-18 0</inkml:trace>
  <inkml:trace contextRef="#ctx0" brushRef="#br0" timeOffset="34399.2791">6227 10707,'88'-18,"18"-17,-1 0,37 35,-1 0,0 0,0 0,0 0,-53 0,53 0,53 0,-53 0,53 0,-17 0,-36 0,0 0,-35 0,-36 0,1 0,-18 0,0 0,0 0,0 0,-36 0,1 0,35 0,-18 0,-17 0,-1 0</inkml:trace>
  <inkml:trace contextRef="#ctx0" brushRef="#br0" timeOffset="41240.1332">7814 10425,'-18'17,"1"1,-19 17,1 0,18-17,17 17,0-17,-18-18,18 18,-35-1,35 1,-18 0,0-1,1 18,-1-35,18 36,-18-19,18 1,-17-18,-1 18,36-18,-1 0,1 0,0 0,17 0,-17 0,-1 0,19 0,-19 0,1 0,-1 0,19 0,-19 0,1 0,17 0,-17-18,0 18,17 0,-17 0,-18-35,0 17,0 0,0-17,-18 18,18-1,0-35,-18 18,18 17,0 0,0 1,0-1,0-17,0 17,-17-17,-1 17</inkml:trace>
  <inkml:trace contextRef="#ctx0" brushRef="#br0" timeOffset="48432.1164">6403 13159,'70'-36,"-34"36,34 0,-17 0,53-17,-18-1,18 18,-18 0,0 0,54 0,-37 0,-16 0,52 0,-88 0,35 0,18 0,-53 0,35 0,-35 0,0 0,35 0,-35 0,0 0,17 0,1 0,-18 0,0 0,-1 0,-34 0,35 0,0 0,-18 0,-17 0,0 0,-1 0,18 0,1 0,-36 18,35-18,-17 0,-1 0,1 0,17 0,-17 0,-1 0,19 17,-19-17,1 0,17 0,-17 0,0 0,-1 0,1 0,35 0,-18 0,-17 0,-1 0,1 0,17 0,-17 0,0 0,17 0</inkml:trace>
  <inkml:trace contextRef="#ctx0" brushRef="#br0" timeOffset="51384.6581">8343 12753,'-35'0,"17"0,1 18,-1-1,0 18,18-17,-17 0,-19-1,19 36,-1-17,1-19,-19 19,1-1,17 0,1 0,-19-17,36 0,-17 17,-18 0,35-17,-18-1,18 1,0 0,35-18,18 0,53 0,-53 0,-18 0,36 17,-54-17,1 0,17 0,-17-17,-1-1,-17 0,0 1,0-18,0 17,0 0,0 1,0-19,0 19,0-1,0-17,0 17,0 1,0-1,0-17,0 17,0 0,0-17,-17 17,17 1</inkml:trace>
  <inkml:trace contextRef="#ctx0" brushRef="#br0" timeOffset="52799.8944">8167 13458,'0'18,"-35"35,35-35,-36 87,19-52,17-35,0 35,0 0,-18 17,0-52,18 0,0-1,0 19,0-19,0 1,0 0,-17-18,17 35,0 0,17-35,1 0,17 18,1-1,34 1,-17 0,53-18,-18 35,-35-35,0 0,35 0,-53 0,-17 0,0 0,52 35,-17-35,-35 0,35 0,-36 0,1 0</inkml:trace>
  <inkml:trace contextRef="#ctx0" brushRef="#br0" timeOffset="53527.9617">8855 14146,'17'0,"1"0,17 18,-35 0,18-1,-18 1,0 17,0-17,0 0,0 17,0-18,0 1,0 0,0 17,0 0,-18-17,18 0,-17-18,-1 0</inkml:trace>
  <inkml:trace contextRef="#ctx0" brushRef="#br0" timeOffset="54248.2256">9243 13811,'17'18,"-17"35,0 35,0-35,0 35,36 18,-36-53,0 0,0 35,0-35,0 0,0 35,0-35,0 0,0 0,0 0,0-36,0 36,0-35,0 17,0 0,0 1,0-19,0 1,0 0,17-1</inkml:trace>
  <inkml:trace contextRef="#ctx0" brushRef="#br0" timeOffset="55727.4287">9243 13670,'0'0,"0"-35,17 35,1 0,0-18,-1 18,19 0,-1 0,0 18,0-1,-35 1,18 17,0-17,-1 0,19-1,-36 19,0-19,0 1,0 17,0-17,0-1,0 1,0 17,0 1,0-1,0 0,-18 0,-17-17,17 0,0-1,18 1,-17-18,-1 18,36-54,-1 36,19 0,-19 0,1 0,17 0,-17 0,0 0,-1 0,-17 18,0 0,0-1,0 1,0 17,0-17,0 0,0 52,-17-52,-1-1,0 19,-17-1,17-17,1-18,-1 52,-17-52,17 18,1-18,-19 0</inkml:trace>
  <inkml:trace contextRef="#ctx0" brushRef="#br0" timeOffset="56855.3907">10019 13776,'0'18,"0"-1,-18 19,1-1,17 18,0-18,-18 18,18 0,0 0,0-36,0 1,-18 35,18-35,0 17,0-17,0-1,0 1,0 17,0-17,0 35,0-36,0 19,0-19,0 1,0-1,0 36,18-35,-18 0,35-1,-17 19,17-36,18 0,-35 0,35 0,35 0,-35 0,-36 0,19 0</inkml:trace>
  <inkml:trace contextRef="#ctx0" brushRef="#br0" timeOffset="57503.5071">9860 14164,'18'0,"52"0,36 0,-53 0,0 0,35 0,-53 0,-17 0</inkml:trace>
  <inkml:trace contextRef="#ctx0" brushRef="#br0" timeOffset="60352.1793">8043 12453,'0'-18,"0"-17,0 17,0 1,0-18,0 17,0 0,0-35,0 36,0-19,0-16,0 34,0 0,0-17,0 17,0-17,0 17,0-17,0 18,18-19,-18 19,18-1,-18 0,17 1,1 17,-18-18,35 0,-17 18,-1-35,1 35,35-17,-18 17,-17 0,0 0,17 0,-18 0,1 0,0 0,35 0,-36 52,1-16,0-19,-18 1,17 0,-17 17,18-17,-18-1,35 18,-35-17,18 0,-18 17,0-17,0-1,35 19,-35-19,0 1,0-1,0 19,0-19,0 1,0 0,0 17,0-17,0-1,0 1,-18 17,18-17,0-1,-17-17,-1 18,0 0,1-1,-18 19,-1-36,36 17,-17-17,-1 0,18 18,-35-18,-1 18,1-18,18 0,-1 0,-17 0,17 0,0 0,1 0,-19 0,19 0,-1 0,1 0,-19 0,-17 0,36 0,-1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72102" units="1/cm"/>
          <inkml:channelProperty channel="Y" name="resolution" value="37.76224" units="1/cm"/>
        </inkml:channelProperties>
      </inkml:inkSource>
      <inkml:timestamp xml:id="ts0" timeString="2020-03-04T12:14:55.7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1976 7602,'17'-17,"1"17,17 0,-17 0,-1 0,19 0,-1 0,-35 17,18 19,-18-19,17 19,1-19,-18 18,0 1,17-19,-17 1,0 35,0-18,0 18,0-35,0-1,0 19,0-19,0 36,0-35,0 0,0 17,0-18,18 19,-18-19,35 1,-35 0,18-18,17 0,-17 0,0 0,17-18,-17 0,17-35,0 36,-17-1,-18-35,35 18,-17 17,-18-17,17 0,-17-18,0 35,36-17,-36 17,0 1,0-19,0 19,0-1,0 0,0-17,0 18,0-1,0-17,0 17,0 0,0 1</inkml:trace>
  <inkml:trace contextRef="#ctx0" brushRef="#br0" timeOffset="727.5705">1764 7250,'53'0,"0"0,0 0,0 0,35 0,18 0,-18 0,-35 0,0 0,-18 0,-17 0,-1 0,1 0,17 0,18 0,0 0,0 0,35 0,-53 0,1 0</inkml:trace>
  <inkml:trace contextRef="#ctx0" brushRef="#br0" timeOffset="1303.9101">3122 7638,'106'35,"35"-35,0 0,-35 35,-18-35,-17 35,-18-35</inkml:trace>
  <inkml:trace contextRef="#ctx0" brushRef="#br0" timeOffset="1984.7951">3157 8079,'71'0,"35"0,-18 0,-70 0,34 0,-16 0,-19 0,19 0,-19 0,1 0,0 0,-1 0</inkml:trace>
  <inkml:trace contextRef="#ctx0" brushRef="#br0" timeOffset="6863.964">5292 7302,'-18'-17,"-17"17,-18 0,18 0,17 0,0 0,-17 0,0 17,35 1,-18 17,0 1,1-19,-1 36,1-35,17 0,0 17,0-18,0 1,0 35,0-35,0 17,0 0,17-35,36 35,0-35,0 0,0 0,0 18,0-18,-36 0,1 0,17 0,-17-18,0 1,-1-1,-17-17,18 17,-18-17,0 0,0 17,0-17,0 17,0 1,0-19,0 19,0-1,0 0,0-17,0 17</inkml:trace>
  <inkml:trace contextRef="#ctx0" brushRef="#br0" timeOffset="7552.6829">5944 7285,'-17'0,"-1"0,18-18,-18 18,-17 0,17 0,1 0,-1 0,-17 0,17 0,1 0,-19 0,1 18,35 17,0 18,-18-35,18 35,-35 0,35-1,0-16,0 17,0-36,0 1,0 0,0 34,35-52,-17 18,17 0,18-18,71 35,-54-35,19 0,-37 0,1 0,0 0,-17 0,-72 0</inkml:trace>
  <inkml:trace contextRef="#ctx0" brushRef="#br0" timeOffset="9735.6071">4868 7091,'18'0,"35"0,35 0,-35 0,35 0,-35 0,53 0,-53 0,35 0,0-35,-17 35,-18 0,0 0,0-36,-1 36,-34 0,0 0,17 0,-17 0,-1 0,1 0,17 0,-35-17,0-1,0 0,0 1,-17-1,17-17,-36 17,36 1,0-1,-17 0,17 1,-18-1</inkml:trace>
  <inkml:trace contextRef="#ctx0" brushRef="#br0" timeOffset="10631.7639">4798 8008,'88'18,"124"-18,-54 0,36 0,-52 0,-37 0,-16 0,-37 0,-34 0,0 0,17 0,18 0,-35 0,35 0,-1 0,54 0,-88 0,0 0,-1 0,18 0,-17 0</inkml:trace>
  <inkml:trace contextRef="#ctx0" brushRef="#br0" timeOffset="11471.6304">5292 8255,'0'18,"0"35,0-1,0 1,0-17,0 34,0-17,0 0,0 0,0 18,0-54,0 36,0 0,0 0,0 0,0-36,0 36,0 0,0-17,0-19,0 19,17-36,1 0,0 0,17 0,-17 0,34 0,-34 0,0 0,17 0,-17 0,-1-18,1 0,-18-17</inkml:trace>
  <inkml:trace contextRef="#ctx0" brushRef="#br0" timeOffset="12000.1284">5009 8749,'71'0,"88"0,-18 0,0 0,-88 0,0 0,0 0</inkml:trace>
  <inkml:trace contextRef="#ctx0" brushRef="#br0" timeOffset="28103.8846">2681 7144,'18'0,"-1"0,19 0,-19 0,1 35,17-17,-35-1,0 1,18 0,0-1,-1 18,1-17,-18 0,-18-1,1-17,-1 0,-17 36,17-36,0 0,1 0,-19 0,1 0,35 17,-35-17</inkml:trace>
  <inkml:trace contextRef="#ctx0" brushRef="#br0" timeOffset="29447.9784">1729 6967,'0'-17,"35"17,-17 0,34 0,-16 0,-19 0,1 0,0 0,35 0,-18 0,18 0,-36 0,1 0,35 0,-18 0,-17 0,-1 0,1 0,17 0,18 0,36 0,-37 0,1 0,-35 0,35 0,0 0,-36 0,19 0,17 0,-36 0,1 0,0 0,17 0,-17 0,-1 0</inkml:trace>
  <inkml:trace contextRef="#ctx0" brushRef="#br0" timeOffset="31136.1929">2417 10830,'17'0,"36"0,0 0,0 0,-35 0,-1 0,1 18,-1 0,1-1,-18 1,0-1,0 19,0-19,0 1,0 17,0-17,18 17,-1-17,-17-1,0 1,0 0,0 17,18-17,-18-1,18 1,-18 0,17-18,1 0,0 0,17 0,18 0,-18 0,-35-36,18 36,-1-53,-17 36,36-36,-36 18,0 17,0-17,0-1,0-17,0 1,0-1,0 17,0-17,0 1,0 34,0 0,0 1,0-19,0 1,0 17,0 1,-18-18,0 35,18-36,53 54,0 17,-18-17,-17-18</inkml:trace>
  <inkml:trace contextRef="#ctx0" brushRef="#br0" timeOffset="31751.5175">2187 10231,'18'0,"88"0,-18 0,88 0,-17 0,-71 0,18 0,-53 0,-35 0,-1-18,1 18,17 0,-17 0</inkml:trace>
  <inkml:trace contextRef="#ctx0" brushRef="#br0" timeOffset="32328.1631">3263 10601,'18'0,"35"0,0 0,0 0,35 0,-35 0,53 0,-18 0,-35 0,-36 0,1 0</inkml:trace>
  <inkml:trace contextRef="#ctx0" brushRef="#br0" timeOffset="32855.491">3334 10866,'0'17,"70"-17,71 0,-35 0,35 0,-52 0,-37 0,-34 0,17 0</inkml:trace>
  <inkml:trace contextRef="#ctx0" brushRef="#br0" timeOffset="34071.6325">6279 10231,'0'0,"0"-18,0 0,0 1,0-19,0 19,0-1,0-17,-17 17,-18-17,-18 17,0 18,0-35,0 35,0 0,-35 0,52-18,1 18,-18 0,18 0,17 0,1 0,-1 0,-17 0,17 0,1 0,-19 0,1 36,17-1,-17-17,35 17,0-18,0 19,-18-19,18 1,0 0,0 17,53 0,-35-17,17-18,89 70,-71-70,0 36,-1-36,-16 17,-19-17,1 0,0 18,17 0,-17-18,-1 35,1-35,0 0,-18 18,17-18,-17 35,0-18,0 1,0 0,0 17,0-17,0-1,-17 1,-19 0,-17-18,-35 0,70 0,-34 0,34 0,-17 0,17 0</inkml:trace>
  <inkml:trace contextRef="#ctx0" brushRef="#br0" timeOffset="34679.6804">5098 10724,'35'18,"53"-18,0 0,18 0,71 35,-36-35,17 36,-52-36,18 0,-18 0,-54 0,1 0,-35 0,35 0,-35 0,34 0,-34 0,17 0,-17 0,0 0,17 0,-17 0,-1 0,1 0,17 0,-17 0,-1 0</inkml:trace>
  <inkml:trace contextRef="#ctx0" brushRef="#br0" timeOffset="35279.8909">5644 10936,'0'18,"0"17,0-17,0-1,0 36,0 0,-35 0,35 0,-17-18,-1 36,0-36,1 0,17 18,0 0,0-35,-36 35,36-36,0 36,0 0,0-17,0-1,18-18,17 19,-17-36,17 0,18 53,0-53,-35 0,-1 0,36 0,0 0,-35 0,52 0,-52-18,0 18,17-18,-35 1</inkml:trace>
  <inkml:trace contextRef="#ctx0" brushRef="#br0" timeOffset="35776.3047">5256 11430,'18'-18,"0"18,123 18,0-18,35 0,-35 0,1 0,-90 0,-16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72102" units="1/cm"/>
          <inkml:channelProperty channel="Y" name="resolution" value="37.76224" units="1/cm"/>
        </inkml:channelProperties>
      </inkml:inkSource>
      <inkml:timestamp xml:id="ts0" timeString="2020-03-04T12:42:13.4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6579 6685,'0'18,"0"17,-17-17,-1-18,18 17,-18 19,1-19,-36 19,35-1,-35 18,36-18,-19 0,36 18,-35-18,17-17,18 0,-17 17,17 0,-18 18,1-53,17 53,-18-35,18 35,0 0,-18 0,1-18,17-18,-18 19,-17 17,35-36,0 1,0 35,-18-18,18 18,0-35,0-1,0 19,-18-19,18 36,0-35,0 17,0-17,0-1,0 1,0 17,0-17,0 0,0-1,0 18,0-17,0 0,0 17,0-17,0-1,0 19,18-19,-18 1,0 17,0-17,35-1,-17 19,0-1,-1-35,-17 35,18-17,-18 17,35-17,-17 17,-1-35,1 18,0-1,-18 1,17-18,1 18,0-1,-18 1,17-18,19 0,-19 0,1 0,-18 18,17-18,36 0,-17 0,-19 0,36 0,-35 0,0 0,17 0,-18 0,1 0,17 0,-17 0,35 0,0 0,-36 0,36 0,-35-18,35 18,17-18,-17-17,-35 17,53-17,-36 17,35 1,-52-1,35-17,-18 17,1 1,16-1,-34 0,0 1,17-19,0 36,-17-53,0 36,17-1,-35 1,0-1,35-35,-35 0,18 18,-18 17,35 1,-17-72,-18 36,17 18,1 0,-18 0,0-18,0 35,18-35,-18 35,0-70,35 18,-35 52,0-35,0 0,0 36,0-19,0-17,18 36,-18-1,0 0,0-34,35 16,-35 19,0-36,0 35,0-17,0 17,0-35,0 36,0-19,0 19,0-1,0 0,0-17,0 18,0-1,0-17,0 17,0 0,0 1,0-36,0 35,-18-35,1 53,17-17,-18 17,18-18,0 0,-35 1,35-1,-18 18,0 0,1-18,17 1,-18 17,-17-18,-18-17,35 35,-17 0,17 0,1-18,-19 18,19 0,-54-35,54 35,-19 0,-17 0,18 0,-53-18,70 18,-35 0,36 0,-19 0,-17 0,36-35,-36 35,35 0,-17 0,17 0,1 0,-1 0,-17 0,17 0,1 0,-19 0,19 0</inkml:trace>
  <inkml:trace contextRef="#ctx0" brushRef="#br0" timeOffset="10944.646">6385 10425,'0'35,"0"-17,0-1,0 18,0-17,0 0,0-1,0 19,0-19,0 1,0 0,0 17,0-18,18 1,0 17,17 1,0-19,-17-17,-1 36,19-36,-19 17,36-17,0 0,0 35,53 1,-53-36,0 0,0 17,-36-17,19 0,-19 0,1 0,-1 0,19 0,-19 0,1 0,17 0,-17-35,0 17,35 1,-36-1,1 1,17 17,-17-36,-18 19,17-1,-17-17,71-1,-71 19,0-18,35 17,-35 0,0 1,0-1,0 0,0-17,0 17,0 1,35-36,-35 35,0-17,-17 17,17 1,0-19,0 1,-18 35,1-35,-19 17,36 1,-35-1,17 18,-17-18,17 18,1 0,-36-35,35 35,-17 0,17 0,-17 0,17 0,1 0,-1-18,-17 18,17 0,1 0,-1 0,-17 0,17 0,0 0,1 0,-19 0,-16 0,34 0,0 0,-17 0,17 0,1 0,-1 0,-17 0,17 0,-17 18,17 0,-17-18,35 17,-35-17,-18 36,53-19,-18 1,0-18,1 0,-1 35,1-35,-1 35,0-17,1-18,17 35</inkml:trace>
  <inkml:trace contextRef="#ctx0" brushRef="#br0" timeOffset="13408.041">7990 8890,'-17'0,"-1"0,-17 0,17 0,1 0,-19 0,19 18,-1-1,0-17,18 53,0-35,-17-18,17 17,-18 19,18-19,-18 1,18 0,0 17,-35-17,35-1,0 19,0-19,0 1,0 35,0-18,0-17,0-1,0 1,0 17,0-17,0-1,0 1,0 17,0 1,35-19,-17 19,0-19,17 1,-17-1,-1 1,36 0,-35-18,0 17,17-17,-18 0,36 0,-35 0,35 0,35 0,-35 0,35 0,18 0,-53 0,0 0,-36 0,1 0,17 0,1 0,-36-17,17-1,-17 0,18 1,0 17,-18-35,0 17,0 0,0 1,17-19,-17-17,18 18,-18 18,35-19,-35 1,0-18,0 35,0-34,0 34,0 0,0 1,0-1,0 0,0 1,0-1,0-17,0 17,0 0,0 1,0-18,0 17,0-17,-35-1,17 1,-17 17,0-17,-18 35,35-17,0 17,-17 0,18-36,-1 36,-35 0,18 0,17-17,-35 17,36 0,-1 0,-17 0,17 0,0 0,-17 0,0 0,-18 0,35 0,-17 0,17 0,1 0,-1 0,-17 0,17 0,1 0,-1 17,0 1,1 0,17-1,0 1,-18-18,18 17,0 19,-18-36,18 17,0 1,0 0,0 17,0-17,-17-1,-19 1</inkml:trace>
  <inkml:trace contextRef="#ctx0" brushRef="#br0" timeOffset="26824.795">7955 12823,'0'36,"0"-19,0 1,0 0,-17-18,-1 17,0 19,18-19,-17 1,-1-18,18 18,0 17,35-35,-17 0,0 0,-1 0,1-18,-1 18,19 0,-19 0,1-17,0 17,-1-18,-17 0,0 1,0-19,0 1,-35 17,35 1,-18-1,1-17,17 17,0 1,-18 17,18-18,0 0,-18 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72102" units="1/cm"/>
          <inkml:channelProperty channel="Y" name="resolution" value="37.76224" units="1/cm"/>
        </inkml:channelProperties>
      </inkml:inkSource>
      <inkml:timestamp xml:id="ts0" timeString="2020-03-04T12:43:28.8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5556 7073,'-17'-17,"17"52,17 53,-17 18,18-36,0 54,-18-71,35 70,0-17,-35-18,0 18,18-53,17 0,-35 0,35 17,-35-52,18 0,-18-1,0 1,18-18,17 18,35-124,1 0,17-35,-35-36,0 54,18-18,-36 35,0 0,0 53,-17-17,-18 52,35 0,-17 54,17 70,0-18,1 71,-1-54,0 36,-17-17,17-71,-17 0,17 35,-35-70,18 17,-18-17,17 17,-17 0,18-35,0 18,35-18,0-88,-18-1,0-16,18-19,0 1,-18-36,0 18,-35 52,36-69,-36 105,0-35,17 52,-17 1,0 17</inkml:trace>
  <inkml:trace contextRef="#ctx0" brushRef="#br0" timeOffset="440.3817">7549 7197,'18'17,"17"-17,71 0,71 0,-36 0,-35 0,-54 0,-34 0</inkml:trace>
  <inkml:trace contextRef="#ctx0" brushRef="#br0" timeOffset="993.0434">7108 7814,'53'18,"-17"-1,17 1,0-18,-1 35,1-35,0 0,-35 0,35 0,-18 0,18 0,-35 0,-1 0,19 0,16 0,37 0,-36 0,35 0,-35 0,-36 0</inkml:trace>
  <inkml:trace contextRef="#ctx0" brushRef="#br0" timeOffset="1433.1584">8449 7073,'71'-17,"123"17,17 0,1 0,17 0,-88 0,-88 0,-35 0,0 0</inkml:trace>
  <inkml:trace contextRef="#ctx0" brushRef="#br0" timeOffset="1903.7113">8784 7320,'0'0,"0"53,0 35,0 18,0-18,0-17,-35 17,0 0,35-35,0 88,-36-88,19 18,17 17,-36-35,36 0,0-36,0 36,-17-35,17 17,0-17,0-1,0 1</inkml:trace>
  <inkml:trace contextRef="#ctx0" brushRef="#br0" timeOffset="2385.4498">8572 7920,'0'-18,"18"18,0 0,70 0,-35 0,17 18,19-18,-36 35,52-17,-52-18,0 0,0 0,0 0,-35 0,17 0,-17 0</inkml:trace>
  <inkml:trace contextRef="#ctx0" brushRef="#br0" timeOffset="2681.3948">9948 7726</inkml:trace>
  <inkml:trace contextRef="#ctx0" brushRef="#br0" timeOffset="3792.4149">8431 6315,'106'0,"53"0,-18 0,53 17,-53 19,0-36,-52 0,-37 0,-16 0,-19 0,-34 0,-36-71,35 36,-35-71</inkml:trace>
  <inkml:trace contextRef="#ctx0" brushRef="#br0" timeOffset="4944.1987">10619 7267,'17'18,"-17"17,-17 0,-1 18,-35 36,0-54,18 53,-36-17,36-19,0-16,-1 17,-16 35,52-70,-36-1,36 1,-17-18,17 35,0-17,17-18,1 35,35-17,53-18,-53 0,52 35,-34-35,35 0,-53 0,0 0,-36 0,1 0,17 0,-35-18,35-35,-35 0,0-17,0-1,0 18,0-35,0 35,0 36,0-36,-17 17,17 19,0-1,0-35,-18 18,18 17,-17-52,-1 52,0-17,1 0</inkml:trace>
  <inkml:trace contextRef="#ctx0" brushRef="#br0" timeOffset="5784.5615">11148 7285,'17'17,"1"-17,-18 36,35-19,-35 36,0-17,0 52,0-35,0 35,0 0,0 18,0 35,0-53,0-35,0 0,0 0,0-35,0 17,0-17,0-1,0 1,18-89,-18-35,0-52,0 17,35 52,-35-52,36 71,-19 17,18 35,-17-52,-18 52,35 0,-17-35,0 36,-1-1,1 0,0 1,34-36,-34 53,0-18,17 1,18-19,-35 36,-1 0</inkml:trace>
  <inkml:trace contextRef="#ctx0" brushRef="#br0" timeOffset="6433.0447">10089 6879,'106'0,"71"0,70 0,-36 0,1 0,17 0,-52 0,-36 0,0 0,-18 0,-87 0,-1 0,-17 0,-1 0,1-17,-18-19,0-17,0 18,0-53,0 70,0-52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72102" units="1/cm"/>
          <inkml:channelProperty channel="Y" name="resolution" value="37.76224" units="1/cm"/>
        </inkml:channelProperties>
      </inkml:inkSource>
      <inkml:timestamp xml:id="ts0" timeString="2020-03-04T12:45:04.84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4921 8396,'0'18,"0"35,36 17,-36 18,70 18,-35 0,1 0,-1 35,35-35,-34 0,-1-18,0-18,1 1,-19-18,1 17,35 1,-36-18,19-18,-36-17,0-1,0 19,53-89,17-53,-35-35,36 0,-36-18,1 18,-1 35,-18-17,1 52,17-35,-35 53,0 0,0 0,18 18,-18 0,0 17,18-17,-18 17,35 1,-35-1,0 0,18 18,35 53,-18 53,0-18,53 54,-52 16,34 19,-17-54,0 1,-18-54,0-17,-35-18,18-17,-18 17,18-35,-1 36,-17-19,36 18,-36-17,35-18,18-70,0-19,17-52,36 0,-35 0,-18-35,0 52,-36 1,18 34,1 19,-19 17,-17 35,0 1,0-1</inkml:trace>
  <inkml:trace contextRef="#ctx0" brushRef="#br0" timeOffset="463.5881">7620 8978,'18'0,"35"0,-1 0,19 0,17 0,-35 0,-35 0,17 0,0 0,18 0,-35 0,17 0,18 0,-35 0,-1 0,1 0</inkml:trace>
  <inkml:trace contextRef="#ctx0" brushRef="#br0" timeOffset="905.2506">7426 9243,'0'35,"18"-17,35 17,-18-35,53 0,-53 0,1 18,-19-18,18 0,-17 0,17 0,-17 0,35-18,-18 18,36-35,-18 35</inkml:trace>
  <inkml:trace contextRef="#ctx0" brushRef="#br0" timeOffset="1632.0731">9984 8520,'53'0,"35"0,-18 0,18 0,1 0,17 35,-18-35,35 0,1 0,-36 0,-35 0,-18 0,-17 0</inkml:trace>
  <inkml:trace contextRef="#ctx0" brushRef="#br0" timeOffset="2231.8666">10248 8731,'0'36,"0"-19,0 1,0-1,0 36,0-17,0-19,0 36,0 0,0 0,0 35,0 18,0-71,0 18,0 53,0-53,0 0,0 35,0-35,0 0,0 35,0-70,0 70,0-35,0 0,0-36,0 36,0 0,0-17,0-19,0 18,0 1,0 17</inkml:trace>
  <inkml:trace contextRef="#ctx0" brushRef="#br0" timeOffset="2888.0464">10248 9648,'18'-17,"-1"17,19 0,17 0,0 0,17 0,-17 0,0 0,0 0</inkml:trace>
  <inkml:trace contextRef="#ctx0" brushRef="#br0" timeOffset="3208.917">11359 9349,'18'0,"17"0</inkml:trace>
  <inkml:trace contextRef="#ctx0" brushRef="#br0" timeOffset="4560.0809">12100 9402,'-35'-36,"17"36,-17 0,17 0,1 0,-1 0,-17 0,17 0,-17 18,0 0,35 17,-18 18,18-36,-35 54,35-53,0-1,0 1,0 35,0-18,0-17,0-1,0 1,17-18,36 0,18-35,-36 17,0-53,18-17,18 18,-53 17,17 0,0-35,-17 17,-18 18,0 0,0-35,0 53,35-18,-35-35,0 35,0 0,0-35,0 52,0-17,0 1,0-1,0 0,18 17,-18 1,0 18,0-1,0 88,0 54,0-36,0 53,0-35,0-18,0 18,0-35,0-1,0-17,0 0,0 0,0 0,0 0,0 0,0 0,0 0,0-1,0 1,0 0,0-35,0 35,0-36,0 1,0 17,0-17,0 0,17 35,1-53,-18 17</inkml:trace>
  <inkml:trace contextRef="#ctx0" brushRef="#br0" timeOffset="5376.0062">12400 9366,'35'0,"1"0,-19 53,19 0,-36-35,17 52,1-34,-18 16,0-16,0 17,0 0,18-1,-18 1,0 0,0-35,0 0,0 17,0-17,0-1,0-70,0 0,0 0,0 0,0 1,0-37,17 36,1 36,17-54,-17 54,17-19,-35 19,35-19,-17 1,0 35,-1 0,1-17,-1 17,54-36,-18 36,-35 0,35 0,-36 0</inkml:trace>
  <inkml:trace contextRef="#ctx0" brushRef="#br0" timeOffset="6224.1085">10283 8273,'71'0,"70"0,-53 0,18 0,-53 0,0 0,-35 0,-1 0,1 0,17-18,0 0,-35 1,18-1,-18 0,0-17,0 18,0-1,0-17,0 17,0 0,0-35,0 1,0 34,0-35,0 18,-35 17,35 0,0-17,-53-18</inkml:trace>
  <inkml:trace contextRef="#ctx0" brushRef="#br0" timeOffset="7128.9595">12841 9031,'53'18,"35"-18,89 0,-19 0,-17 0,1 0,-90 0,-34 0,0 0,-18-53,0 35,0 1,0-19,0 19,0-19,-36 1,19-35,-36 17,18-18</inkml:trace>
  <inkml:trace contextRef="#ctx0" brushRef="#br0" timeOffset="8345.3546">9966 7902,'-35'0,"17"0,-35 0,35 0,-34 0,-1 0,0 0,17 0,-34 0,17 36,18 16,-36 19,36-36,0 18,17 18,18 17,-35-35,-1 53,36-53,-17 52,-1 19,18-18,0 0,0 17,0 18,0-17,0-1,0-17,0 0,0 0,0-1,0-16,0 16,0-16,0 16,0-16,0-1,0 18,-35 0,35-54,-18 37,18-36,0-1,-35 1,0 0,17 35,0-35,-35-17,36 34,-54-17,54-18,-36 1,35-19,-70 19,53-36,-36 17,0 1,19-18,-1 0,-36 0,37 0,34 0,-53 0,36 0,0 0,0-18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72102" units="1/cm"/>
          <inkml:channelProperty channel="Y" name="resolution" value="37.76224" units="1/cm"/>
        </inkml:channelProperties>
      </inkml:inkSource>
      <inkml:timestamp xml:id="ts0" timeString="2020-03-04T13:00:37.9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19209 917,'0'-35,"0"17,53-52,-18 52,-17-17,17 0,18-36,-18 18,-17 18,-18-18,0 0,17 18,1-1,0-16,-18-1,17 35,1-17,-18 17,0 0,0-17,0 17,0 1,0-1,-18 18,1-35,-19 17,-52 18,71 0,-1 0,-17 0,17 0,-35 0,0 0,0 0,36 0,-19 0,1 0,0 0,17 0,0 0,1 0,-1 36,18-19,0 1,-35 17,35 18,0-18,-18 1,18 17,0-1,0 1,-35 0,35-17,0 16,0-34,0 0,0-1,0 36,0-17,0-19,0 1,0 17,18-17,-18 17,35 0,-17-17,-1-18,-17 18,18-18,-1 35,1-35,-18 17,18-17,-1 36,1-36,0 0,-18 17</inkml:trace>
  <inkml:trace contextRef="#ctx0" brushRef="#br0" timeOffset="1639.8833">23513 2505,'0'17,"0"1,0 17,0-17,0 0,0-1,0 36,-18 18,0-18,-17 52,35-52,-35 36,35-37,-35 1,35-35,-18 53,18-19,-18-16,1-1,17 18,0 0,0 0,-18-36,18 36,0 0,0-17,0-19,0 1,0 17,0-17,0 35,0-36,0 1,0 17,0-17,0 17,0 0,35 18,-17-17,52 34,-52-35,35 18,-18-17,18-36,-18 0,18 0,0 0,0 0,0 0,0 0,0 0,88-36,-17 1,-54 35,54-35,-71 17,-1 1,1-1,0-17,-17 17,-19 0,18-17,-17 17,0-17,17-18,-35 0,18 18,-1 0,-17-18,18 0,17 18,-35-18,0 17,0-17,0 1,0-1,0 17,0-17,0 1,0 34,0 0,0-17,0 17,0 1,-17 17,17-18,0 0,-36-17,19 18,-19-19,19 19,-1-1,0 0,-34 1,34 17,-53-36,18 1,18 35,0-17,-18-19,0 36,0 0,0 0,-35-17,17 17,19 0,-1 0,0-36,0 36,35 0,-35 0,36 0,-19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72102" units="1/cm"/>
          <inkml:channelProperty channel="Y" name="resolution" value="37.76224" units="1/cm"/>
        </inkml:channelProperties>
      </inkml:inkSource>
      <inkml:timestamp xml:id="ts0" timeString="2020-03-04T13:09:51.1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7638 10319,'-18'0,"0"0,1 0,-1 17,18 1,0 0,0 17,0-17,0-1,0 1,0 17,0-17,0-1,0 1,18 0,17-1,-17-17,17 0,-17 36,-1-36,36 0,-18 0,1 0,-36 17,35-17,-17 0,17 0,-17 0,-18-17,0-1,0-17,0 17,0 0,0 1,0-18,0 17,0 0,0 1,-18-1,0 0,1 18,-36-17,35 17,-17 0,-1 0,19 0</inkml:trace>
  <inkml:trace contextRef="#ctx0" brushRef="#br0" timeOffset="1432.6714">18186 10231,'-18'0,"0"0,-17 17,18 18,-19-17,36 0,-17 17,-1 0,18-17,0 17,0-17,0 0,0 17,18-18,-1 1,1 17,0-35,-1 0,1 0,17 0,-17 0,-1 0,19 0,17 0,-18 0,0 0,-17-35,17 35,-17-18,17-17,-35 18,0-1,0 0,0-17,0 17,0 1,0-1,0 0,-35 1,-1-1,19 18,-1 0,-17-35,17 35,1 0,-19 0,19 0</inkml:trace>
  <inkml:trace contextRef="#ctx0" brushRef="#br0" timeOffset="2224.042">16245 10530,'36'0,"17"0,35 0,0 0,0 0,-35 0,0 0,-18 0,-17 0,35 0,-35 0,34 0,-16 0,52 0,-18 0,1 0,17 0,-35 0,0 0,-18 0,-17 0,0 0</inkml:trace>
  <inkml:trace contextRef="#ctx0" brushRef="#br0" timeOffset="3160.1445">16387 10372,'0'17,"0"1,-18 17,0-35,-17 36,0-36,17 17,-17-17,-1 18,19 17,-18-35,17 18,0-18,36 0,-18 17,53 1,-36-18,36 35,18 1,-18-19,-35-17,34 0,-16 0,-36 18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72102" units="1/cm"/>
          <inkml:channelProperty channel="Y" name="resolution" value="37.76224" units="1/cm"/>
        </inkml:channelProperties>
      </inkml:inkSource>
      <inkml:timestamp xml:id="ts0" timeString="2020-03-04T13:11:37.6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7267 12488,'-17'0,"17"-35,35-18,-17 0,34-35,-16 35,-36 18,53 0,-36-1,1 1,0-18,-1 35,1 1,-18-36,35 18,-35 17,0-17,35 17,-35 0,18-52,0 35,-1 17,19-35,-36 0,17 18,-17 17,18-17,-1 17,-17 1,18-1,0-17,-18 17,0 0,17 1,1-1,-18 1,18 34,-1 36,1 18,17-18,-17 35,17 18,0-18,-35 0,18-17,17-19,1 19,-36-36,17 36,1-36,0-17,-1 17,1 53,-18-53,35-17,-17 17,-18-17,0 0,0-1</inkml:trace>
  <inkml:trace contextRef="#ctx0" brushRef="#br0" timeOffset="1086.926">7514 12100,'18'0,"-1"-17,1 17,35 0,0 0,0 0,0 0,0 0,0 0,0 0,-1 0,37 0,-72 0,36 0,-18 0,-17 0,0 0</inkml:trace>
  <inkml:trace contextRef="#ctx0" brushRef="#br0" timeOffset="2366.97">18292 11677,'17'-18,"1"36,-18 0,0 35,0 35,0-35,0 35,0-35,0 0,0 0,0-1,0-16,0-19,0 1,0 17,0-17,0 0,17-1,-17 18,0-17,0 0</inkml:trace>
  <inkml:trace contextRef="#ctx0" brushRef="#br0" timeOffset="4134.8547">18362 11589,'0'-18,"0"0,18 18,-1 0,1 0,17 0,-17 0,0 0,17 0,0 0,-35 18,18-18,-18 18,0 17,17 0,-17-17,0 17,0-17,0 0,0-1,0 18,0-17,0 0,0 35,-17-36,-1 1,18 0,-18-1,-17 18,18-17,17 0,-18-18,53 0,18 0,-35 0,35 0,0 0,-1 0,1 0,-35 0,0 0,17 35,-17-17,-1-18,1 35,-18-17,18-1,-18 36,0-18,0-17,0 0,0-1,0 19,0-19,0 1,0-1,0 19,-18-1,0-17,-17-18,-36 35,36-35,17 0,-52 35,17-35,0 0,0 0,0 0,36 0,-36 0,35 0,0 0,-34 0,-1 0,0 0,17-17,-16 17,34 0,-17-18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</inkml:traceFormat>
        <inkml:channelProperties>
          <inkml:channelProperty channel="X" name="resolution" value="37.72102" units="1/cm"/>
          <inkml:channelProperty channel="Y" name="resolution" value="37.76224" units="1/cm"/>
        </inkml:channelProperties>
      </inkml:inkSource>
      <inkml:timestamp xml:id="ts0" timeString="2020-03-04T13:22:56.7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5362 2117,'36'0,"16"0,19 0,0 0,52 0,36 0,-18 0,18 0,52 0,-17 0,-35 0,35 0,-35 0,-18 0,0 0,-17 0,-1 0,-35 0,18 0,-18 0,0 0,1 0,-19 0,71 0,-53 0,-17 0,0 0,-1 0,18 0,1 0,-72 0,18 0,-17 0,35 0,18 0,-1 17,-35-17,18 0,0 0,0 0,0 0,-53 18,18-18,-1 0,1 0,0 0,17 0,-17 0,34 0,1 0,-35 0,17 0,-17 0,0 0,-1 0,18 0,-17 35,0-35,35 0,-18 0,-17 0,-1 0,1 0,35 0,-18 18,-17-18,17 17,-17-17,-1 0,1 0,17 0,-17 0,-1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21FB6D-9EA7-4F81-98ED-805A8833B1AA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1EB13D-0440-4144-9F79-6D083A4366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30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EB13D-0440-4144-9F79-6D083A4366E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EB13D-0440-4144-9F79-6D083A4366E9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EB13D-0440-4144-9F79-6D083A4366E9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9A389-5F8E-4935-AAA3-48EBBDFED9C1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C607-16A4-47AF-85FF-A6833D6E50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9A389-5F8E-4935-AAA3-48EBBDFED9C1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C607-16A4-47AF-85FF-A6833D6E50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9A389-5F8E-4935-AAA3-48EBBDFED9C1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C607-16A4-47AF-85FF-A6833D6E50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9A389-5F8E-4935-AAA3-48EBBDFED9C1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C607-16A4-47AF-85FF-A6833D6E50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9A389-5F8E-4935-AAA3-48EBBDFED9C1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C607-16A4-47AF-85FF-A6833D6E50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9A389-5F8E-4935-AAA3-48EBBDFED9C1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C607-16A4-47AF-85FF-A6833D6E50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9A389-5F8E-4935-AAA3-48EBBDFED9C1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C607-16A4-47AF-85FF-A6833D6E50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9A389-5F8E-4935-AAA3-48EBBDFED9C1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C607-16A4-47AF-85FF-A6833D6E50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9A389-5F8E-4935-AAA3-48EBBDFED9C1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C607-16A4-47AF-85FF-A6833D6E50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9A389-5F8E-4935-AAA3-48EBBDFED9C1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C607-16A4-47AF-85FF-A6833D6E50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9A389-5F8E-4935-AAA3-48EBBDFED9C1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3C607-16A4-47AF-85FF-A6833D6E50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9A389-5F8E-4935-AAA3-48EBBDFED9C1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3C607-16A4-47AF-85FF-A6833D6E50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3" Type="http://schemas.openxmlformats.org/officeDocument/2006/relationships/audio" Target="../media/media3.wav"/><Relationship Id="rId7" Type="http://schemas.openxmlformats.org/officeDocument/2006/relationships/image" Target="../media/image2.wmf"/><Relationship Id="rId2" Type="http://schemas.microsoft.com/office/2007/relationships/media" Target="../media/media3.wav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.png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6.emf"/><Relationship Id="rId5" Type="http://schemas.openxmlformats.org/officeDocument/2006/relationships/customXml" Target="../ink/ink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8.emf"/><Relationship Id="rId5" Type="http://schemas.openxmlformats.org/officeDocument/2006/relationships/customXml" Target="../ink/ink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media6.wav"/><Relationship Id="rId7" Type="http://schemas.openxmlformats.org/officeDocument/2006/relationships/image" Target="../media/image9.wmf"/><Relationship Id="rId2" Type="http://schemas.microsoft.com/office/2007/relationships/media" Target="../media/media6.wav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0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slideLayout" Target="../slideLayouts/slideLayout2.xml"/><Relationship Id="rId7" Type="http://schemas.openxmlformats.org/officeDocument/2006/relationships/customXml" Target="../ink/ink5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12.emf"/><Relationship Id="rId5" Type="http://schemas.openxmlformats.org/officeDocument/2006/relationships/customXml" Target="../ink/ink4.xml"/><Relationship Id="rId4" Type="http://schemas.openxmlformats.org/officeDocument/2006/relationships/image" Target="../media/image11.png"/><Relationship Id="rId9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15.emf"/><Relationship Id="rId5" Type="http://schemas.openxmlformats.org/officeDocument/2006/relationships/customXml" Target="../ink/ink6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slideLayout" Target="../slideLayouts/slideLayout2.xml"/><Relationship Id="rId7" Type="http://schemas.openxmlformats.org/officeDocument/2006/relationships/customXml" Target="../ink/ink7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18.png"/><Relationship Id="rId11" Type="http://schemas.openxmlformats.org/officeDocument/2006/relationships/image" Target="../media/image1.png"/><Relationship Id="rId5" Type="http://schemas.openxmlformats.org/officeDocument/2006/relationships/image" Target="../media/image17.png"/><Relationship Id="rId10" Type="http://schemas.openxmlformats.org/officeDocument/2006/relationships/image" Target="../media/image20.emf"/><Relationship Id="rId4" Type="http://schemas.openxmlformats.org/officeDocument/2006/relationships/image" Target="../media/image16.png"/><Relationship Id="rId9" Type="http://schemas.openxmlformats.org/officeDocument/2006/relationships/customXml" Target="../ink/ink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5" Type="http://schemas.openxmlformats.org/officeDocument/2006/relationships/image" Target="../media/image1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6" Type="http://schemas.openxmlformats.org/officeDocument/2006/relationships/image" Target="../media/image23.emf"/><Relationship Id="rId5" Type="http://schemas.openxmlformats.org/officeDocument/2006/relationships/customXml" Target="../ink/ink9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6" Type="http://schemas.openxmlformats.org/officeDocument/2006/relationships/image" Target="../media/image25.emf"/><Relationship Id="rId5" Type="http://schemas.openxmlformats.org/officeDocument/2006/relationships/customXml" Target="../ink/ink10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30.emf"/><Relationship Id="rId3" Type="http://schemas.openxmlformats.org/officeDocument/2006/relationships/audio" Target="../media/media13.wav"/><Relationship Id="rId7" Type="http://schemas.openxmlformats.org/officeDocument/2006/relationships/image" Target="../media/image26.wmf"/><Relationship Id="rId12" Type="http://schemas.openxmlformats.org/officeDocument/2006/relationships/customXml" Target="../ink/ink11.xml"/><Relationship Id="rId2" Type="http://schemas.microsoft.com/office/2007/relationships/media" Target="../media/media13.wav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28.wmf"/><Relationship Id="rId5" Type="http://schemas.openxmlformats.org/officeDocument/2006/relationships/image" Target="../media/image29.png"/><Relationship Id="rId10" Type="http://schemas.openxmlformats.org/officeDocument/2006/relationships/oleObject" Target="../embeddings/oleObject5.bin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7.wmf"/><Relationship Id="rId1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6" Type="http://schemas.openxmlformats.org/officeDocument/2006/relationships/image" Target="../media/image32.emf"/><Relationship Id="rId5" Type="http://schemas.openxmlformats.org/officeDocument/2006/relationships/customXml" Target="../ink/ink12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media15.wav"/><Relationship Id="rId7" Type="http://schemas.openxmlformats.org/officeDocument/2006/relationships/image" Target="../media/image33.wmf"/><Relationship Id="rId2" Type="http://schemas.microsoft.com/office/2007/relationships/media" Target="../media/media15.wav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34.pn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.xml"/><Relationship Id="rId3" Type="http://schemas.openxmlformats.org/officeDocument/2006/relationships/audio" Target="../media/media16.wav"/><Relationship Id="rId7" Type="http://schemas.openxmlformats.org/officeDocument/2006/relationships/image" Target="../media/image35.wmf"/><Relationship Id="rId2" Type="http://schemas.microsoft.com/office/2007/relationships/media" Target="../media/media16.wav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36.png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18.wav"/><Relationship Id="rId1" Type="http://schemas.microsoft.com/office/2007/relationships/media" Target="../media/media18.wav"/><Relationship Id="rId6" Type="http://schemas.openxmlformats.org/officeDocument/2006/relationships/image" Target="../media/image39.emf"/><Relationship Id="rId5" Type="http://schemas.openxmlformats.org/officeDocument/2006/relationships/customXml" Target="../ink/ink14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19.wav"/><Relationship Id="rId1" Type="http://schemas.microsoft.com/office/2007/relationships/media" Target="../media/media19.wav"/><Relationship Id="rId6" Type="http://schemas.openxmlformats.org/officeDocument/2006/relationships/image" Target="../media/image41.emf"/><Relationship Id="rId5" Type="http://schemas.openxmlformats.org/officeDocument/2006/relationships/customXml" Target="../ink/ink15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wav"/><Relationship Id="rId1" Type="http://schemas.microsoft.com/office/2007/relationships/media" Target="../media/media20.wav"/><Relationship Id="rId5" Type="http://schemas.openxmlformats.org/officeDocument/2006/relationships/image" Target="../media/image1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wav"/><Relationship Id="rId1" Type="http://schemas.microsoft.com/office/2007/relationships/media" Target="../media/media21.wav"/><Relationship Id="rId5" Type="http://schemas.openxmlformats.org/officeDocument/2006/relationships/image" Target="../media/image1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wav"/><Relationship Id="rId1" Type="http://schemas.microsoft.com/office/2007/relationships/media" Target="../media/media22.wav"/><Relationship Id="rId5" Type="http://schemas.openxmlformats.org/officeDocument/2006/relationships/image" Target="../media/image1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wav"/><Relationship Id="rId1" Type="http://schemas.microsoft.com/office/2007/relationships/media" Target="../media/media23.wav"/><Relationship Id="rId5" Type="http://schemas.openxmlformats.org/officeDocument/2006/relationships/image" Target="../media/image1.pn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wav"/><Relationship Id="rId1" Type="http://schemas.microsoft.com/office/2007/relationships/media" Target="../media/media24.wav"/><Relationship Id="rId5" Type="http://schemas.openxmlformats.org/officeDocument/2006/relationships/image" Target="../media/image1.pn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wav"/><Relationship Id="rId1" Type="http://schemas.microsoft.com/office/2007/relationships/media" Target="../media/media25.wav"/><Relationship Id="rId5" Type="http://schemas.openxmlformats.org/officeDocument/2006/relationships/image" Target="../media/image1.pn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wav"/><Relationship Id="rId1" Type="http://schemas.microsoft.com/office/2007/relationships/media" Target="../media/media26.wav"/><Relationship Id="rId5" Type="http://schemas.openxmlformats.org/officeDocument/2006/relationships/image" Target="../media/image1.png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27.wav"/><Relationship Id="rId1" Type="http://schemas.microsoft.com/office/2007/relationships/media" Target="../media/media27.wav"/><Relationship Id="rId6" Type="http://schemas.openxmlformats.org/officeDocument/2006/relationships/image" Target="../media/image49.emf"/><Relationship Id="rId5" Type="http://schemas.openxmlformats.org/officeDocument/2006/relationships/customXml" Target="../ink/ink16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3" Type="http://schemas.openxmlformats.org/officeDocument/2006/relationships/slideLayout" Target="../slideLayouts/slideLayout2.xml"/><Relationship Id="rId7" Type="http://schemas.openxmlformats.org/officeDocument/2006/relationships/customXml" Target="../ink/ink18.xml"/><Relationship Id="rId2" Type="http://schemas.openxmlformats.org/officeDocument/2006/relationships/audio" Target="../media/media28.wav"/><Relationship Id="rId1" Type="http://schemas.microsoft.com/office/2007/relationships/media" Target="../media/media28.wav"/><Relationship Id="rId6" Type="http://schemas.openxmlformats.org/officeDocument/2006/relationships/image" Target="../media/image51.emf"/><Relationship Id="rId5" Type="http://schemas.openxmlformats.org/officeDocument/2006/relationships/customXml" Target="../ink/ink17.xml"/><Relationship Id="rId4" Type="http://schemas.openxmlformats.org/officeDocument/2006/relationships/image" Target="../media/image50.png"/><Relationship Id="rId9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wav"/><Relationship Id="rId1" Type="http://schemas.microsoft.com/office/2007/relationships/media" Target="../media/media29.wav"/><Relationship Id="rId5" Type="http://schemas.openxmlformats.org/officeDocument/2006/relationships/image" Target="../media/image1.png"/><Relationship Id="rId4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wav"/><Relationship Id="rId1" Type="http://schemas.microsoft.com/office/2007/relationships/media" Target="../media/media30.wav"/><Relationship Id="rId5" Type="http://schemas.openxmlformats.org/officeDocument/2006/relationships/image" Target="../media/image1.png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wav"/><Relationship Id="rId1" Type="http://schemas.microsoft.com/office/2007/relationships/media" Target="../media/media31.wav"/><Relationship Id="rId5" Type="http://schemas.openxmlformats.org/officeDocument/2006/relationships/image" Target="../media/image1.png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media32.wav"/><Relationship Id="rId7" Type="http://schemas.openxmlformats.org/officeDocument/2006/relationships/image" Target="../media/image56.wmf"/><Relationship Id="rId2" Type="http://schemas.microsoft.com/office/2007/relationships/media" Target="../media/media32.wav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57.png"/><Relationship Id="rId4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media33.wav"/><Relationship Id="rId7" Type="http://schemas.openxmlformats.org/officeDocument/2006/relationships/image" Target="../media/image60.emf"/><Relationship Id="rId2" Type="http://schemas.microsoft.com/office/2007/relationships/media" Target="../media/media33.wav"/><Relationship Id="rId1" Type="http://schemas.openxmlformats.org/officeDocument/2006/relationships/vmlDrawing" Target="../drawings/vmlDrawing7.vml"/><Relationship Id="rId6" Type="http://schemas.openxmlformats.org/officeDocument/2006/relationships/customXml" Target="../ink/ink19.xml"/><Relationship Id="rId5" Type="http://schemas.openxmlformats.org/officeDocument/2006/relationships/image" Target="../media/image59.png"/><Relationship Id="rId10" Type="http://schemas.openxmlformats.org/officeDocument/2006/relationships/image" Target="../media/image58.wmf"/><Relationship Id="rId4" Type="http://schemas.openxmlformats.org/officeDocument/2006/relationships/slideLayout" Target="../slideLayouts/slideLayout2.xml"/><Relationship Id="rId9" Type="http://schemas.openxmlformats.org/officeDocument/2006/relationships/oleObject" Target="../embeddings/oleObject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写在最前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200000"/>
              </a:lnSpc>
            </a:pPr>
            <a:r>
              <a:rPr lang="en-US" altLang="zh-CN" dirty="0" smtClean="0"/>
              <a:t>1</a:t>
            </a:r>
            <a:r>
              <a:rPr lang="zh-CN" altLang="en-US" dirty="0" smtClean="0"/>
              <a:t>、知识点都是旧的，只是加入了</a:t>
            </a:r>
            <a:r>
              <a:rPr lang="zh-CN" altLang="en-US" dirty="0" smtClean="0">
                <a:solidFill>
                  <a:srgbClr val="FF0000"/>
                </a:solidFill>
              </a:rPr>
              <a:t>微积分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>
              <a:lnSpc>
                <a:spcPct val="200000"/>
              </a:lnSpc>
            </a:pPr>
            <a:r>
              <a:rPr lang="en-US" altLang="zh-CN" dirty="0" smtClean="0"/>
              <a:t>2</a:t>
            </a:r>
            <a:r>
              <a:rPr lang="zh-CN" altLang="en-US" dirty="0" smtClean="0"/>
              <a:t>、微分好求，积分一定要</a:t>
            </a:r>
            <a:r>
              <a:rPr lang="zh-CN" altLang="en-US" dirty="0" smtClean="0">
                <a:solidFill>
                  <a:srgbClr val="FF0000"/>
                </a:solidFill>
              </a:rPr>
              <a:t>分离变量</a:t>
            </a:r>
            <a:r>
              <a:rPr lang="zh-CN" altLang="en-US" dirty="0" smtClean="0"/>
              <a:t>求积分并注意</a:t>
            </a:r>
            <a:r>
              <a:rPr lang="zh-CN" altLang="en-US" dirty="0" smtClean="0">
                <a:solidFill>
                  <a:srgbClr val="FF0000"/>
                </a:solidFill>
              </a:rPr>
              <a:t>初始条件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>
              <a:lnSpc>
                <a:spcPct val="200000"/>
              </a:lnSpc>
            </a:pPr>
            <a:r>
              <a:rPr lang="en-US" altLang="zh-CN" dirty="0" smtClean="0"/>
              <a:t>3</a:t>
            </a:r>
            <a:r>
              <a:rPr lang="zh-CN" altLang="en-US" dirty="0" smtClean="0"/>
              <a:t>、请分清标量、矢量、及其变化量的区别。</a:t>
            </a:r>
            <a:endParaRPr lang="en-US" altLang="zh-CN" dirty="0" smtClean="0"/>
          </a:p>
          <a:p>
            <a:pPr>
              <a:lnSpc>
                <a:spcPct val="200000"/>
              </a:lnSpc>
            </a:pPr>
            <a:r>
              <a:rPr lang="en-US" altLang="zh-CN" dirty="0" smtClean="0"/>
              <a:t>4</a:t>
            </a:r>
            <a:r>
              <a:rPr lang="zh-CN" altLang="en-US" dirty="0" smtClean="0"/>
              <a:t>、在家学习靠</a:t>
            </a:r>
            <a:r>
              <a:rPr lang="zh-CN" altLang="en-US" dirty="0" smtClean="0">
                <a:solidFill>
                  <a:srgbClr val="FF0000"/>
                </a:solidFill>
              </a:rPr>
              <a:t>自觉</a:t>
            </a:r>
            <a:r>
              <a:rPr lang="zh-CN" altLang="en-US" dirty="0" smtClean="0"/>
              <a:t>、考试不会说谎</a:t>
            </a:r>
            <a:endParaRPr lang="zh-CN" altLang="en-US" dirty="0"/>
          </a:p>
        </p:txBody>
      </p:sp>
      <p:pic>
        <p:nvPicPr>
          <p:cNvPr id="4" name="音频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5845"/>
    </mc:Choice>
    <mc:Fallback>
      <p:transition spd="slow" advTm="1458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1560" y="2636912"/>
            <a:ext cx="8229600" cy="1143000"/>
          </a:xfrm>
        </p:spPr>
        <p:txBody>
          <a:bodyPr/>
          <a:lstStyle/>
          <a:p>
            <a:r>
              <a:rPr lang="zh-CN" altLang="en-US" dirty="0" smtClean="0"/>
              <a:t>质点的运动学</a:t>
            </a:r>
            <a:endParaRPr lang="zh-CN" altLang="en-US" dirty="0"/>
          </a:p>
        </p:txBody>
      </p:sp>
      <p:pic>
        <p:nvPicPr>
          <p:cNvPr id="3" name="音频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890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04"/>
    </mc:Choice>
    <mc:Fallback>
      <p:transition spd="slow" advTm="34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8337065" cy="1396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0889643"/>
              </p:ext>
            </p:extLst>
          </p:nvPr>
        </p:nvGraphicFramePr>
        <p:xfrm>
          <a:off x="1979712" y="2132856"/>
          <a:ext cx="1656184" cy="987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Equation" r:id="rId6" imgW="660240" imgH="393480" progId="Equation.DSMT4">
                  <p:embed/>
                </p:oleObj>
              </mc:Choice>
              <mc:Fallback>
                <p:oleObj name="Equation" r:id="rId6" imgW="66024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979712" y="2132856"/>
                        <a:ext cx="1656184" cy="9873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" name="墨迹 2"/>
              <p14:cNvContentPartPr/>
              <p14:nvPr/>
            </p14:nvContentPartPr>
            <p14:xfrm>
              <a:off x="4216320" y="762120"/>
              <a:ext cx="1689480" cy="44640"/>
            </p14:xfrm>
          </p:contentPart>
        </mc:Choice>
        <mc:Fallback>
          <p:pic>
            <p:nvPicPr>
              <p:cNvPr id="3" name="墨迹 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206960" y="752760"/>
                <a:ext cx="1708200" cy="6336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音频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248"/>
    </mc:Choice>
    <mc:Fallback>
      <p:transition spd="slow" advTm="232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280920" cy="1497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墨迹 1"/>
              <p14:cNvContentPartPr/>
              <p14:nvPr/>
            </p14:nvContentPartPr>
            <p14:xfrm>
              <a:off x="6769080" y="1562040"/>
              <a:ext cx="1321200" cy="641880"/>
            </p14:xfrm>
          </p:contentPart>
        </mc:Choice>
        <mc:Fallback>
          <p:pic>
            <p:nvPicPr>
              <p:cNvPr id="2" name="墨迹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759720" y="1552680"/>
                <a:ext cx="1339920" cy="6606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音频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818"/>
    </mc:Choice>
    <mc:Fallback>
      <p:transition spd="slow" advTm="258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39"/>
            <a:ext cx="8892480" cy="2470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墨迹 1"/>
              <p14:cNvContentPartPr/>
              <p14:nvPr/>
            </p14:nvContentPartPr>
            <p14:xfrm>
              <a:off x="5213520" y="533520"/>
              <a:ext cx="1644840" cy="57240"/>
            </p14:xfrm>
          </p:contentPart>
        </mc:Choice>
        <mc:Fallback>
          <p:pic>
            <p:nvPicPr>
              <p:cNvPr id="2" name="墨迹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204160" y="524160"/>
                <a:ext cx="1663560" cy="7596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音频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140"/>
    </mc:Choice>
    <mc:Fallback>
      <p:transition spd="slow" advTm="601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39"/>
            <a:ext cx="8568952" cy="2780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8542819"/>
              </p:ext>
            </p:extLst>
          </p:nvPr>
        </p:nvGraphicFramePr>
        <p:xfrm>
          <a:off x="2123728" y="3573016"/>
          <a:ext cx="3404096" cy="1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" name="Equation" r:id="rId6" imgW="1015920" imgH="393480" progId="Equation.DSMT4">
                  <p:embed/>
                </p:oleObj>
              </mc:Choice>
              <mc:Fallback>
                <p:oleObj name="Equation" r:id="rId6" imgW="101592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23728" y="3573016"/>
                        <a:ext cx="3404096" cy="131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音频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748"/>
    </mc:Choice>
    <mc:Fallback>
      <p:transition spd="slow" advTm="367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32"/>
          <a:stretch/>
        </p:blipFill>
        <p:spPr bwMode="auto">
          <a:xfrm>
            <a:off x="-8057" y="116632"/>
            <a:ext cx="8710301" cy="1534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墨迹 1"/>
              <p14:cNvContentPartPr/>
              <p14:nvPr/>
            </p14:nvContentPartPr>
            <p14:xfrm>
              <a:off x="1581120" y="2489040"/>
              <a:ext cx="4972320" cy="927720"/>
            </p14:xfrm>
          </p:contentPart>
        </mc:Choice>
        <mc:Fallback>
          <p:pic>
            <p:nvPicPr>
              <p:cNvPr id="2" name="墨迹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71760" y="2479680"/>
                <a:ext cx="4991040" cy="94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墨迹 3"/>
              <p14:cNvContentPartPr/>
              <p14:nvPr/>
            </p14:nvContentPartPr>
            <p14:xfrm>
              <a:off x="5880240" y="577800"/>
              <a:ext cx="851040" cy="413280"/>
            </p14:xfrm>
          </p:contentPart>
        </mc:Choice>
        <mc:Fallback>
          <p:pic>
            <p:nvPicPr>
              <p:cNvPr id="4" name="墨迹 3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870880" y="568440"/>
                <a:ext cx="869760" cy="432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音频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234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619"/>
    </mc:Choice>
    <mc:Fallback>
      <p:transition spd="slow" advTm="446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03275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墨迹 2"/>
              <p14:cNvContentPartPr/>
              <p14:nvPr/>
            </p14:nvContentPartPr>
            <p14:xfrm>
              <a:off x="1498680" y="507960"/>
              <a:ext cx="5264280" cy="2172240"/>
            </p14:xfrm>
          </p:contentPart>
        </mc:Choice>
        <mc:Fallback>
          <p:pic>
            <p:nvPicPr>
              <p:cNvPr id="3" name="墨迹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89320" y="498600"/>
                <a:ext cx="5283000" cy="219096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音频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316"/>
    </mc:Choice>
    <mc:Fallback>
      <p:transition spd="slow" advTm="543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729"/>
          <a:stretch/>
        </p:blipFill>
        <p:spPr bwMode="auto">
          <a:xfrm>
            <a:off x="251520" y="260647"/>
            <a:ext cx="8496944" cy="1022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99" y="1328156"/>
            <a:ext cx="4289058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920444"/>
            <a:ext cx="5432152" cy="2623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直接箭头连接符 4"/>
          <p:cNvCxnSpPr/>
          <p:nvPr/>
        </p:nvCxnSpPr>
        <p:spPr>
          <a:xfrm>
            <a:off x="2337528" y="1844824"/>
            <a:ext cx="1154352" cy="43204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弧形 5"/>
          <p:cNvSpPr/>
          <p:nvPr/>
        </p:nvSpPr>
        <p:spPr>
          <a:xfrm rot="21425754">
            <a:off x="1476459" y="1882825"/>
            <a:ext cx="1542249" cy="1662414"/>
          </a:xfrm>
          <a:prstGeom prst="arc">
            <a:avLst/>
          </a:prstGeom>
          <a:ln w="1905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箭头连接符 7"/>
          <p:cNvCxnSpPr/>
          <p:nvPr/>
        </p:nvCxnSpPr>
        <p:spPr>
          <a:xfrm>
            <a:off x="6876256" y="4941168"/>
            <a:ext cx="648072" cy="72008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>
            <a:off x="7524328" y="5013176"/>
            <a:ext cx="216024" cy="72008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弧形 15"/>
          <p:cNvSpPr/>
          <p:nvPr/>
        </p:nvSpPr>
        <p:spPr>
          <a:xfrm rot="3449540">
            <a:off x="6655833" y="4692531"/>
            <a:ext cx="682913" cy="1079044"/>
          </a:xfrm>
          <a:prstGeom prst="arc">
            <a:avLst/>
          </a:prstGeom>
          <a:ln w="1905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2" name="墨迹 11"/>
              <p14:cNvContentPartPr/>
              <p14:nvPr/>
            </p14:nvContentPartPr>
            <p14:xfrm>
              <a:off x="2844720" y="1663560"/>
              <a:ext cx="864000" cy="1232280"/>
            </p14:xfrm>
          </p:contentPart>
        </mc:Choice>
        <mc:Fallback>
          <p:pic>
            <p:nvPicPr>
              <p:cNvPr id="12" name="墨迹 11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835360" y="1654200"/>
                <a:ext cx="882720" cy="125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5" name="墨迹 14"/>
              <p14:cNvContentPartPr/>
              <p14:nvPr/>
            </p14:nvContentPartPr>
            <p14:xfrm>
              <a:off x="501480" y="1308240"/>
              <a:ext cx="7696800" cy="4870800"/>
            </p14:xfrm>
          </p:contentPart>
        </mc:Choice>
        <mc:Fallback>
          <p:pic>
            <p:nvPicPr>
              <p:cNvPr id="15" name="墨迹 14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92120" y="1298880"/>
                <a:ext cx="7715520" cy="4889520"/>
              </a:xfrm>
              <a:prstGeom prst="rect">
                <a:avLst/>
              </a:prstGeom>
            </p:spPr>
          </p:pic>
        </mc:Fallback>
      </mc:AlternateContent>
      <p:pic>
        <p:nvPicPr>
          <p:cNvPr id="19" name="音频 1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8781"/>
    </mc:Choice>
    <mc:Fallback>
      <p:transition spd="slow" advTm="887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8892480" cy="1334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3851920" y="2492896"/>
            <a:ext cx="46805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4860032" y="2492896"/>
            <a:ext cx="0" cy="216024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/>
          <p:cNvSpPr/>
          <p:nvPr/>
        </p:nvSpPr>
        <p:spPr>
          <a:xfrm>
            <a:off x="4788024" y="4545124"/>
            <a:ext cx="144016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5868144" y="2420888"/>
            <a:ext cx="144016" cy="144016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>
            <a:stCxn id="6" idx="7"/>
            <a:endCxn id="7" idx="3"/>
          </p:cNvCxnSpPr>
          <p:nvPr/>
        </p:nvCxnSpPr>
        <p:spPr>
          <a:xfrm flipV="1">
            <a:off x="4910949" y="2543813"/>
            <a:ext cx="978286" cy="2032947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stCxn id="7" idx="7"/>
          </p:cNvCxnSpPr>
          <p:nvPr/>
        </p:nvCxnSpPr>
        <p:spPr>
          <a:xfrm flipV="1">
            <a:off x="5991069" y="2420888"/>
            <a:ext cx="885187" cy="2109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弧形 12"/>
          <p:cNvSpPr/>
          <p:nvPr/>
        </p:nvSpPr>
        <p:spPr>
          <a:xfrm>
            <a:off x="4860032" y="4184868"/>
            <a:ext cx="432048" cy="355672"/>
          </a:xfrm>
          <a:prstGeom prst="arc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音频 1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804248" y="2157353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v</a:t>
            </a:r>
            <a:endParaRPr lang="zh-CN" altLang="en-US" dirty="0"/>
          </a:p>
        </p:txBody>
      </p:sp>
      <p:cxnSp>
        <p:nvCxnSpPr>
          <p:cNvPr id="19" name="直接箭头连接符 18"/>
          <p:cNvCxnSpPr/>
          <p:nvPr/>
        </p:nvCxnSpPr>
        <p:spPr>
          <a:xfrm flipV="1">
            <a:off x="5970274" y="1988840"/>
            <a:ext cx="221906" cy="42087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192180" y="1988840"/>
            <a:ext cx="684076" cy="420875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940152" y="1619508"/>
            <a:ext cx="448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/>
              <a:t>v</a:t>
            </a:r>
            <a:r>
              <a:rPr lang="en-US" altLang="zh-CN" baseline="-25000" dirty="0" err="1" smtClean="0"/>
              <a:t>t</a:t>
            </a:r>
            <a:endParaRPr lang="zh-CN" altLang="en-US" baseline="-25000" dirty="0"/>
          </a:p>
        </p:txBody>
      </p:sp>
      <p:cxnSp>
        <p:nvCxnSpPr>
          <p:cNvPr id="25" name="直接箭头连接符 24"/>
          <p:cNvCxnSpPr/>
          <p:nvPr/>
        </p:nvCxnSpPr>
        <p:spPr>
          <a:xfrm>
            <a:off x="5958271" y="2526685"/>
            <a:ext cx="585587" cy="37121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511834" y="2712291"/>
            <a:ext cx="448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/>
              <a:t>v</a:t>
            </a:r>
            <a:r>
              <a:rPr lang="en-US" altLang="zh-CN" baseline="-25000" dirty="0" err="1" smtClean="0"/>
              <a:t>n</a:t>
            </a:r>
            <a:endParaRPr lang="zh-CN" altLang="en-US" baseline="-25000" dirty="0"/>
          </a:p>
        </p:txBody>
      </p:sp>
      <p:cxnSp>
        <p:nvCxnSpPr>
          <p:cNvPr id="28" name="直接连接符 27"/>
          <p:cNvCxnSpPr>
            <a:stCxn id="27" idx="1"/>
          </p:cNvCxnSpPr>
          <p:nvPr/>
        </p:nvCxnSpPr>
        <p:spPr>
          <a:xfrm flipV="1">
            <a:off x="6511834" y="2420888"/>
            <a:ext cx="364422" cy="476069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683805" y="2272454"/>
            <a:ext cx="448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A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912"/>
    </mc:Choice>
    <mc:Fallback>
      <p:transition spd="slow" advTm="549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9" y="188640"/>
            <a:ext cx="8853194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7" name="墨迹 6"/>
              <p14:cNvContentPartPr/>
              <p14:nvPr/>
            </p14:nvContentPartPr>
            <p14:xfrm>
              <a:off x="501480" y="1492200"/>
              <a:ext cx="6039360" cy="1860840"/>
            </p14:xfrm>
          </p:contentPart>
        </mc:Choice>
        <mc:Fallback>
          <p:pic>
            <p:nvPicPr>
              <p:cNvPr id="7" name="墨迹 6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92120" y="1482840"/>
                <a:ext cx="6058080" cy="187956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音频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540"/>
    </mc:Choice>
    <mc:Fallback>
      <p:transition spd="slow" advTm="385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6425"/>
            <a:ext cx="8136904" cy="2051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墨迹 1"/>
              <p14:cNvContentPartPr/>
              <p14:nvPr/>
            </p14:nvContentPartPr>
            <p14:xfrm>
              <a:off x="3340080" y="1384200"/>
              <a:ext cx="787680" cy="2045160"/>
            </p14:xfrm>
          </p:contentPart>
        </mc:Choice>
        <mc:Fallback>
          <p:pic>
            <p:nvPicPr>
              <p:cNvPr id="2" name="墨迹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30720" y="1374840"/>
                <a:ext cx="806400" cy="206388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音频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842"/>
    </mc:Choice>
    <mc:Fallback>
      <p:transition spd="slow" advTm="428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74073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1794846"/>
              </p:ext>
            </p:extLst>
          </p:nvPr>
        </p:nvGraphicFramePr>
        <p:xfrm>
          <a:off x="2090738" y="2133600"/>
          <a:ext cx="1433512" cy="985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4" name="Equation" r:id="rId6" imgW="571320" imgH="393480" progId="Equation.DSMT4">
                  <p:embed/>
                </p:oleObj>
              </mc:Choice>
              <mc:Fallback>
                <p:oleObj name="Equation" r:id="rId6" imgW="571320" imgH="39348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0738" y="2133600"/>
                        <a:ext cx="1433512" cy="985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2305806"/>
              </p:ext>
            </p:extLst>
          </p:nvPr>
        </p:nvGraphicFramePr>
        <p:xfrm>
          <a:off x="2123728" y="3284984"/>
          <a:ext cx="114776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5" name="Equation" r:id="rId8" imgW="457200" imgH="228600" progId="Equation.DSMT4">
                  <p:embed/>
                </p:oleObj>
              </mc:Choice>
              <mc:Fallback>
                <p:oleObj name="Equation" r:id="rId8" imgW="4572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3284984"/>
                        <a:ext cx="114776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1723515"/>
              </p:ext>
            </p:extLst>
          </p:nvPr>
        </p:nvGraphicFramePr>
        <p:xfrm>
          <a:off x="2195736" y="4077072"/>
          <a:ext cx="1371600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6" name="Equation" r:id="rId10" imgW="545760" imgH="241200" progId="Equation.DSMT4">
                  <p:embed/>
                </p:oleObj>
              </mc:Choice>
              <mc:Fallback>
                <p:oleObj name="Equation" r:id="rId10" imgW="54576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4077072"/>
                        <a:ext cx="1371600" cy="604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" name="墨迹 2"/>
              <p14:cNvContentPartPr/>
              <p14:nvPr/>
            </p14:nvContentPartPr>
            <p14:xfrm>
              <a:off x="1022400" y="1231920"/>
              <a:ext cx="2711880" cy="4197600"/>
            </p14:xfrm>
          </p:contentPart>
        </mc:Choice>
        <mc:Fallback>
          <p:pic>
            <p:nvPicPr>
              <p:cNvPr id="3" name="墨迹 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13040" y="1222560"/>
                <a:ext cx="2730600" cy="421632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音频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695"/>
    </mc:Choice>
    <mc:Fallback>
      <p:transition spd="slow" advTm="546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064896" cy="2655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墨迹 1"/>
              <p14:cNvContentPartPr/>
              <p14:nvPr/>
            </p14:nvContentPartPr>
            <p14:xfrm>
              <a:off x="622440" y="2444760"/>
              <a:ext cx="1797120" cy="1835640"/>
            </p14:xfrm>
          </p:contentPart>
        </mc:Choice>
        <mc:Fallback>
          <p:pic>
            <p:nvPicPr>
              <p:cNvPr id="2" name="墨迹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3080" y="2435400"/>
                <a:ext cx="1815840" cy="185436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音频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7248"/>
    </mc:Choice>
    <mc:Fallback>
      <p:transition spd="slow" advTm="672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88640"/>
            <a:ext cx="8784977" cy="2257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412008"/>
              </p:ext>
            </p:extLst>
          </p:nvPr>
        </p:nvGraphicFramePr>
        <p:xfrm>
          <a:off x="6146800" y="33528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1" name="Equation" r:id="rId6" imgW="914400" imgH="198720" progId="Equation.DSMT4">
                  <p:embed/>
                </p:oleObj>
              </mc:Choice>
              <mc:Fallback>
                <p:oleObj name="Equation" r:id="rId6" imgW="914400" imgH="198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46800" y="33528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音频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270"/>
    </mc:Choice>
    <mc:Fallback>
      <p:transition spd="slow" advTm="272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088438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8978856"/>
              </p:ext>
            </p:extLst>
          </p:nvPr>
        </p:nvGraphicFramePr>
        <p:xfrm>
          <a:off x="2267744" y="1844824"/>
          <a:ext cx="1800200" cy="34975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" name="Equation" r:id="rId6" imgW="888840" imgH="1726920" progId="Equation.DSMT4">
                  <p:embed/>
                </p:oleObj>
              </mc:Choice>
              <mc:Fallback>
                <p:oleObj name="Equation" r:id="rId6" imgW="888840" imgH="17269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267744" y="1844824"/>
                        <a:ext cx="1800200" cy="34975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" name="墨迹 5"/>
              <p14:cNvContentPartPr/>
              <p14:nvPr/>
            </p14:nvContentPartPr>
            <p14:xfrm>
              <a:off x="2190600" y="2286000"/>
              <a:ext cx="972000" cy="2413440"/>
            </p14:xfrm>
          </p:contentPart>
        </mc:Choice>
        <mc:Fallback>
          <p:pic>
            <p:nvPicPr>
              <p:cNvPr id="6" name="墨迹 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181240" y="2276640"/>
                <a:ext cx="990720" cy="243216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音频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633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965"/>
    </mc:Choice>
    <mc:Fallback>
      <p:transition spd="slow" advTm="619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1560" y="2636912"/>
            <a:ext cx="8229600" cy="1143000"/>
          </a:xfrm>
        </p:spPr>
        <p:txBody>
          <a:bodyPr/>
          <a:lstStyle/>
          <a:p>
            <a:r>
              <a:rPr lang="zh-CN" altLang="en-US" dirty="0" smtClean="0"/>
              <a:t>质点的动力学</a:t>
            </a:r>
            <a:endParaRPr lang="zh-CN" altLang="en-US" dirty="0"/>
          </a:p>
        </p:txBody>
      </p:sp>
      <p:pic>
        <p:nvPicPr>
          <p:cNvPr id="4" name="音频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396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05"/>
    </mc:Choice>
    <mc:Fallback>
      <p:transition spd="slow" advTm="64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429582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墨迹 1"/>
              <p14:cNvContentPartPr/>
              <p14:nvPr/>
            </p14:nvContentPartPr>
            <p14:xfrm>
              <a:off x="1994040" y="2216160"/>
              <a:ext cx="2318040" cy="876600"/>
            </p14:xfrm>
          </p:contentPart>
        </mc:Choice>
        <mc:Fallback>
          <p:pic>
            <p:nvPicPr>
              <p:cNvPr id="2" name="墨迹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84680" y="2206800"/>
                <a:ext cx="2336760" cy="89532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音频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535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681"/>
    </mc:Choice>
    <mc:Fallback>
      <p:transition spd="slow" advTm="146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429012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墨迹 2"/>
              <p14:cNvContentPartPr/>
              <p14:nvPr/>
            </p14:nvContentPartPr>
            <p14:xfrm>
              <a:off x="1771560" y="2774880"/>
              <a:ext cx="3156480" cy="1359360"/>
            </p14:xfrm>
          </p:contentPart>
        </mc:Choice>
        <mc:Fallback>
          <p:pic>
            <p:nvPicPr>
              <p:cNvPr id="3" name="墨迹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62200" y="2765520"/>
                <a:ext cx="3175200" cy="137808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音频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520"/>
    </mc:Choice>
    <mc:Fallback>
      <p:transition spd="slow" advTm="335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509606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音频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7348"/>
    </mc:Choice>
    <mc:Fallback>
      <p:transition spd="slow" advTm="773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9001354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音频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380"/>
    </mc:Choice>
    <mc:Fallback>
      <p:transition spd="slow" advTm="183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9"/>
          <a:stretch/>
        </p:blipFill>
        <p:spPr bwMode="auto">
          <a:xfrm>
            <a:off x="107504" y="404664"/>
            <a:ext cx="7988664" cy="2557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音频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638"/>
    </mc:Choice>
    <mc:Fallback>
      <p:transition spd="slow" advTm="486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39"/>
            <a:ext cx="8424939" cy="280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音频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354"/>
    </mc:Choice>
    <mc:Fallback>
      <p:transition spd="slow" advTm="553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522"/>
          <a:stretch/>
        </p:blipFill>
        <p:spPr bwMode="auto">
          <a:xfrm>
            <a:off x="107504" y="188640"/>
            <a:ext cx="8780710" cy="98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矩形 9"/>
          <p:cNvSpPr/>
          <p:nvPr/>
        </p:nvSpPr>
        <p:spPr>
          <a:xfrm>
            <a:off x="1547664" y="2564904"/>
            <a:ext cx="3384376" cy="21602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419872" y="2444904"/>
            <a:ext cx="1584176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 rot="5400000">
            <a:off x="4698637" y="2689730"/>
            <a:ext cx="633667" cy="1440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音频 1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318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189"/>
    </mc:Choice>
    <mc:Fallback>
      <p:transition spd="slow" advTm="371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0" y="332656"/>
            <a:ext cx="8848983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音频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792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362"/>
    </mc:Choice>
    <mc:Fallback>
      <p:transition spd="slow" advTm="323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906"/>
            <a:ext cx="9005835" cy="2312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音频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082"/>
    </mc:Choice>
    <mc:Fallback>
      <p:transition spd="slow" advTm="650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709"/>
          <a:stretch/>
        </p:blipFill>
        <p:spPr bwMode="auto">
          <a:xfrm>
            <a:off x="179512" y="0"/>
            <a:ext cx="8780710" cy="1627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墨迹 1"/>
              <p14:cNvContentPartPr/>
              <p14:nvPr/>
            </p14:nvContentPartPr>
            <p14:xfrm>
              <a:off x="6788160" y="12600"/>
              <a:ext cx="2159280" cy="1524600"/>
            </p14:xfrm>
          </p:contentPart>
        </mc:Choice>
        <mc:Fallback>
          <p:pic>
            <p:nvPicPr>
              <p:cNvPr id="2" name="墨迹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778800" y="3240"/>
                <a:ext cx="2178000" cy="154332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音频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350"/>
    </mc:Choice>
    <mc:Fallback>
      <p:transition spd="slow" advTm="36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9" y="116632"/>
            <a:ext cx="8914873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墨迹 2"/>
              <p14:cNvContentPartPr/>
              <p14:nvPr/>
            </p14:nvContentPartPr>
            <p14:xfrm>
              <a:off x="2724120" y="3683160"/>
              <a:ext cx="3924720" cy="171720"/>
            </p14:xfrm>
          </p:contentPart>
        </mc:Choice>
        <mc:Fallback>
          <p:pic>
            <p:nvPicPr>
              <p:cNvPr id="3" name="墨迹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14760" y="3673800"/>
                <a:ext cx="3943440" cy="19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" name="墨迹 4"/>
              <p14:cNvContentPartPr/>
              <p14:nvPr/>
            </p14:nvContentPartPr>
            <p14:xfrm>
              <a:off x="2610000" y="4070520"/>
              <a:ext cx="4204080" cy="444600"/>
            </p14:xfrm>
          </p:contentPart>
        </mc:Choice>
        <mc:Fallback>
          <p:pic>
            <p:nvPicPr>
              <p:cNvPr id="5" name="墨迹 4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600640" y="4061160"/>
                <a:ext cx="4222800" cy="46332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音频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882"/>
    </mc:Choice>
    <mc:Fallback>
      <p:transition spd="slow" advTm="558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461219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音频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341"/>
    </mc:Choice>
    <mc:Fallback>
      <p:transition spd="slow" advTm="383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782358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音频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033"/>
    </mc:Choice>
    <mc:Fallback>
      <p:transition spd="slow" advTm="210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779698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音频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556"/>
    </mc:Choice>
    <mc:Fallback>
      <p:transition spd="slow" advTm="865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04664"/>
            <a:ext cx="9023429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3390796"/>
              </p:ext>
            </p:extLst>
          </p:nvPr>
        </p:nvGraphicFramePr>
        <p:xfrm>
          <a:off x="1763688" y="1628800"/>
          <a:ext cx="1800200" cy="1457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5" name="Equation" r:id="rId6" imgW="533160" imgH="431640" progId="Equation.DSMT4">
                  <p:embed/>
                </p:oleObj>
              </mc:Choice>
              <mc:Fallback>
                <p:oleObj name="Equation" r:id="rId6" imgW="53316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63688" y="1628800"/>
                        <a:ext cx="1800200" cy="14573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音频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754"/>
    </mc:Choice>
    <mc:Fallback>
      <p:transition spd="slow" advTm="537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531196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墨迹 1"/>
              <p14:cNvContentPartPr/>
              <p14:nvPr/>
            </p14:nvContentPartPr>
            <p14:xfrm>
              <a:off x="1930320" y="762120"/>
              <a:ext cx="1702080" cy="38160"/>
            </p14:xfrm>
          </p:contentPart>
        </mc:Choice>
        <mc:Fallback>
          <p:pic>
            <p:nvPicPr>
              <p:cNvPr id="2" name="墨迹 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920960" y="752760"/>
                <a:ext cx="1720800" cy="568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音频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4979670"/>
              </p:ext>
            </p:extLst>
          </p:nvPr>
        </p:nvGraphicFramePr>
        <p:xfrm>
          <a:off x="882570" y="2060848"/>
          <a:ext cx="20955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9" name="Equation" r:id="rId9" imgW="2095200" imgH="393480" progId="Equation.DSMT4">
                  <p:embed/>
                </p:oleObj>
              </mc:Choice>
              <mc:Fallback>
                <p:oleObj name="Equation" r:id="rId9" imgW="209520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82570" y="2060848"/>
                        <a:ext cx="2095500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5385"/>
    </mc:Choice>
    <mc:Fallback>
      <p:transition spd="slow" advTm="753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71</Words>
  <Application>Microsoft Office PowerPoint</Application>
  <PresentationFormat>全屏显示(4:3)</PresentationFormat>
  <Paragraphs>14</Paragraphs>
  <Slides>33</Slides>
  <Notes>3</Notes>
  <HiddenSlides>0</HiddenSlides>
  <MMClips>33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33</vt:i4>
      </vt:variant>
    </vt:vector>
  </HeadingPairs>
  <TitlesOfParts>
    <vt:vector size="36" baseType="lpstr">
      <vt:lpstr>Office 主题</vt:lpstr>
      <vt:lpstr>Equation</vt:lpstr>
      <vt:lpstr>MathType 6.0 Equation</vt:lpstr>
      <vt:lpstr>写在最前</vt:lpstr>
      <vt:lpstr>质点的运动学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质点的动力学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写在最前</dc:title>
  <dc:creator>某同学</dc:creator>
  <cp:lastModifiedBy>某同学</cp:lastModifiedBy>
  <cp:revision>22</cp:revision>
  <dcterms:created xsi:type="dcterms:W3CDTF">2020-03-04T02:14:55Z</dcterms:created>
  <dcterms:modified xsi:type="dcterms:W3CDTF">2020-03-04T14:01:39Z</dcterms:modified>
</cp:coreProperties>
</file>