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14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68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129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22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198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38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290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805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409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634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44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171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90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E479C-6A9B-4EE1-8201-828A2CC63A4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1C2DE-0ED2-4639-A14B-57C4CD880D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35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23.emf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25.png"/><Relationship Id="rId5" Type="http://schemas.openxmlformats.org/officeDocument/2006/relationships/image" Target="../media/image2.png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27.png"/><Relationship Id="rId5" Type="http://schemas.openxmlformats.org/officeDocument/2006/relationships/image" Target="../media/image2.png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0.png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29.png"/><Relationship Id="rId5" Type="http://schemas.openxmlformats.org/officeDocument/2006/relationships/image" Target="../media/image2.png"/><Relationship Id="rId4" Type="http://schemas.openxmlformats.org/officeDocument/2006/relationships/image" Target="../media/image2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32.png"/><Relationship Id="rId5" Type="http://schemas.openxmlformats.org/officeDocument/2006/relationships/image" Target="../media/image2.png"/><Relationship Id="rId4" Type="http://schemas.openxmlformats.org/officeDocument/2006/relationships/image" Target="../media/image3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7" t="4880" r="2621" b="8619"/>
          <a:stretch/>
        </p:blipFill>
        <p:spPr bwMode="auto">
          <a:xfrm>
            <a:off x="798286" y="1628800"/>
            <a:ext cx="7590971" cy="444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9752" y="40466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/>
              <a:t> 刚体的定轴转动</a:t>
            </a:r>
            <a:endParaRPr lang="zh-CN" altLang="en-US" sz="3600" b="1" dirty="0"/>
          </a:p>
        </p:txBody>
      </p:sp>
      <p:pic>
        <p:nvPicPr>
          <p:cNvPr id="14" name="音频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544"/>
    </mc:Choice>
    <mc:Fallback>
      <p:transition spd="slow" advTm="82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23512"/>
            <a:ext cx="9145016" cy="2062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音频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7" y="2900362"/>
            <a:ext cx="8846765" cy="956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519"/>
    </mc:Choice>
    <mc:Fallback>
      <p:transition spd="slow" advTm="205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26127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28" y="2852936"/>
            <a:ext cx="8958585" cy="124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音频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306"/>
    </mc:Choice>
    <mc:Fallback>
      <p:transition spd="slow" advTm="513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" name="Picture 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48" y="19456"/>
            <a:ext cx="8892480" cy="1885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音频 3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3104" name="Picture 3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48" y="2924944"/>
            <a:ext cx="8303418" cy="80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970"/>
    </mc:Choice>
    <mc:Fallback>
      <p:transition spd="slow" advTm="30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5" y="44624"/>
            <a:ext cx="8732449" cy="262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3014663"/>
            <a:ext cx="6240463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084"/>
    </mc:Choice>
    <mc:Fallback>
      <p:transition spd="slow" advTm="59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5" y="116632"/>
            <a:ext cx="9114255" cy="171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9142"/>
            <a:ext cx="8993659" cy="89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675"/>
    </mc:Choice>
    <mc:Fallback>
      <p:transition spd="slow" advTm="526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6368"/>
            <a:ext cx="9081914" cy="1706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32" y="2780929"/>
            <a:ext cx="833156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767"/>
    </mc:Choice>
    <mc:Fallback>
      <p:transition spd="slow" advTm="517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" y="0"/>
            <a:ext cx="8947328" cy="201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音频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052763"/>
            <a:ext cx="7920880" cy="485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662"/>
    </mc:Choice>
    <mc:Fallback>
      <p:transition spd="slow" advTm="71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856984" cy="186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2636912"/>
            <a:ext cx="8593137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音频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235"/>
    </mc:Choice>
    <mc:Fallback>
      <p:transition spd="slow" advTm="25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0"/>
            <a:ext cx="8928993" cy="2683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音频 2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852936"/>
            <a:ext cx="8345190" cy="1304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065"/>
    </mc:Choice>
    <mc:Fallback>
      <p:transition spd="slow" advTm="430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408"/>
            <a:ext cx="8964488" cy="338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32" y="3861048"/>
            <a:ext cx="8280920" cy="954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335"/>
    </mc:Choice>
    <mc:Fallback>
      <p:transition spd="slow" advTm="39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50" y="361911"/>
            <a:ext cx="8081350" cy="1822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34"/>
    </mc:Choice>
    <mc:Fallback>
      <p:transition spd="slow" advTm="89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496944" cy="1276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98" y="2346003"/>
            <a:ext cx="8165356" cy="1786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016"/>
    </mc:Choice>
    <mc:Fallback>
      <p:transition spd="slow" advTm="27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5" y="0"/>
            <a:ext cx="9122725" cy="102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31" y="2924944"/>
            <a:ext cx="8148569" cy="1026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593"/>
    </mc:Choice>
    <mc:Fallback>
      <p:transition spd="slow" advTm="485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8712968" cy="163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1"/>
            <a:ext cx="4904680" cy="136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36912"/>
            <a:ext cx="4904680" cy="407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596"/>
    </mc:Choice>
    <mc:Fallback>
      <p:transition spd="slow" advTm="57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036496" cy="1047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268760"/>
            <a:ext cx="8162875" cy="409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913"/>
    </mc:Choice>
    <mc:Fallback>
      <p:transition spd="slow" advTm="65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4</Words>
  <Application>Microsoft Office PowerPoint</Application>
  <PresentationFormat>全屏显示(4:3)</PresentationFormat>
  <Paragraphs>1</Paragraphs>
  <Slides>16</Slides>
  <Notes>0</Notes>
  <HiddenSlides>0</HiddenSlides>
  <MMClips>16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23</cp:revision>
  <dcterms:created xsi:type="dcterms:W3CDTF">2020-03-18T03:04:16Z</dcterms:created>
  <dcterms:modified xsi:type="dcterms:W3CDTF">2020-03-18T14:20:47Z</dcterms:modified>
</cp:coreProperties>
</file>