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82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420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28D26-6A95-4A99-A947-43FCF232FF74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FA8A0-AB66-4A82-8428-47A70599A7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747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8FA8A0-AB66-4A82-8428-47A70599A78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0188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780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912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075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549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441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628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223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590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129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058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799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AFFD7-AFE6-4BC8-9A37-04A5504DC9EC}" type="datetimeFigureOut">
              <a:rPr lang="zh-CN" altLang="en-US" smtClean="0"/>
              <a:t>2020/5/13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41C0E-1308-4EE6-BCFB-07C8F65950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40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8" t="5065" r="2847" b="50000"/>
          <a:stretch/>
        </p:blipFill>
        <p:spPr>
          <a:xfrm rot="5400000">
            <a:off x="1886388" y="1722124"/>
            <a:ext cx="5750270" cy="39794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520" y="98072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</a:rPr>
              <a:t>知识要点：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zh-CN" altLang="en-US" dirty="0" smtClean="0"/>
              <a:t>机械波复习与习题</a:t>
            </a:r>
            <a:endParaRPr lang="zh-CN" altLang="en-US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2830487" y="3922762"/>
            <a:ext cx="79208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音频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86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755"/>
    </mc:Choice>
    <mc:Fallback>
      <p:transition spd="slow" advTm="747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" r="24121" b="52794"/>
          <a:stretch/>
        </p:blipFill>
        <p:spPr>
          <a:xfrm rot="5400000">
            <a:off x="1822663" y="489705"/>
            <a:ext cx="5653826" cy="5195712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>
            <a:off x="2411760" y="1268760"/>
            <a:ext cx="12961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627784" y="3429000"/>
            <a:ext cx="6480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627784" y="4005064"/>
            <a:ext cx="6480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5076056" y="4005064"/>
            <a:ext cx="6480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563888" y="4869160"/>
            <a:ext cx="5760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音频 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983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135"/>
    </mc:Choice>
    <mc:Fallback>
      <p:transition spd="slow" advTm="831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24" y="578984"/>
            <a:ext cx="9000000" cy="219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37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474"/>
    </mc:Choice>
    <mc:Fallback>
      <p:transition spd="slow" advTm="694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5552"/>
            <a:ext cx="9000000" cy="2339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53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946"/>
    </mc:Choice>
    <mc:Fallback>
      <p:transition spd="slow" advTm="51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04" y="908720"/>
            <a:ext cx="9000000" cy="2243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69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860"/>
    </mc:Choice>
    <mc:Fallback>
      <p:transition spd="slow" advTm="658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" y="620688"/>
            <a:ext cx="9000000" cy="23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/>
          <p:cNvSpPr/>
          <p:nvPr/>
        </p:nvSpPr>
        <p:spPr>
          <a:xfrm>
            <a:off x="6300192" y="4437112"/>
            <a:ext cx="1296144" cy="115212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箭头连接符 4"/>
          <p:cNvCxnSpPr/>
          <p:nvPr/>
        </p:nvCxnSpPr>
        <p:spPr>
          <a:xfrm>
            <a:off x="5508104" y="5013176"/>
            <a:ext cx="2592288" cy="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V="1">
            <a:off x="6948264" y="3789040"/>
            <a:ext cx="0" cy="2160240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endCxn id="3" idx="0"/>
          </p:cNvCxnSpPr>
          <p:nvPr/>
        </p:nvCxnSpPr>
        <p:spPr>
          <a:xfrm flipV="1">
            <a:off x="6948264" y="4437112"/>
            <a:ext cx="0" cy="5760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840252" y="406778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0</a:t>
            </a:r>
            <a:endParaRPr lang="zh-CN" altLang="en-US" dirty="0"/>
          </a:p>
        </p:txBody>
      </p:sp>
      <p:cxnSp>
        <p:nvCxnSpPr>
          <p:cNvPr id="14" name="直接箭头连接符 13"/>
          <p:cNvCxnSpPr>
            <a:endCxn id="3" idx="6"/>
          </p:cNvCxnSpPr>
          <p:nvPr/>
        </p:nvCxnSpPr>
        <p:spPr>
          <a:xfrm>
            <a:off x="6948264" y="5013176"/>
            <a:ext cx="6480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596336" y="486916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</a:t>
            </a:r>
            <a:endParaRPr lang="zh-CN" altLang="en-US" dirty="0"/>
          </a:p>
        </p:txBody>
      </p:sp>
      <p:cxnSp>
        <p:nvCxnSpPr>
          <p:cNvPr id="18" name="直接箭头连接符 17"/>
          <p:cNvCxnSpPr>
            <a:endCxn id="3" idx="4"/>
          </p:cNvCxnSpPr>
          <p:nvPr/>
        </p:nvCxnSpPr>
        <p:spPr>
          <a:xfrm>
            <a:off x="6948264" y="5053826"/>
            <a:ext cx="0" cy="53541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779056" y="557535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2</a:t>
            </a:r>
            <a:endParaRPr lang="zh-CN" altLang="en-US" dirty="0"/>
          </a:p>
        </p:txBody>
      </p:sp>
      <p:cxnSp>
        <p:nvCxnSpPr>
          <p:cNvPr id="22" name="直接箭头连接符 21"/>
          <p:cNvCxnSpPr/>
          <p:nvPr/>
        </p:nvCxnSpPr>
        <p:spPr>
          <a:xfrm flipH="1">
            <a:off x="6300192" y="5038280"/>
            <a:ext cx="64807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868144" y="4986293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3</a:t>
            </a:r>
            <a:endParaRPr lang="zh-CN" altLang="en-US" dirty="0"/>
          </a:p>
        </p:txBody>
      </p:sp>
      <p:cxnSp>
        <p:nvCxnSpPr>
          <p:cNvPr id="26" name="直接箭头连接符 25"/>
          <p:cNvCxnSpPr/>
          <p:nvPr/>
        </p:nvCxnSpPr>
        <p:spPr>
          <a:xfrm>
            <a:off x="5796136" y="1556792"/>
            <a:ext cx="0" cy="24977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音频 2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80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265"/>
    </mc:Choice>
    <mc:Fallback>
      <p:transition spd="slow" advTm="1032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23901"/>
            <a:ext cx="9000000" cy="358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音频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30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068"/>
    </mc:Choice>
    <mc:Fallback>
      <p:transition spd="slow" advTm="760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8" y="548680"/>
            <a:ext cx="9000000" cy="20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音频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52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283"/>
    </mc:Choice>
    <mc:Fallback>
      <p:transition spd="slow" advTm="132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4000" y="274329"/>
            <a:ext cx="9000000" cy="2578607"/>
            <a:chOff x="144000" y="274329"/>
            <a:chExt cx="9000000" cy="2578607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000" y="274329"/>
              <a:ext cx="9000000" cy="2356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3923928" y="2060848"/>
              <a:ext cx="1800200" cy="792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39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257"/>
    </mc:Choice>
    <mc:Fallback>
      <p:transition spd="slow" advTm="432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7246" y="208975"/>
            <a:ext cx="9000000" cy="2629400"/>
            <a:chOff x="0" y="1275594"/>
            <a:chExt cx="9000000" cy="2629400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71638"/>
              <a:ext cx="9000000" cy="2233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矩形 2"/>
            <p:cNvSpPr/>
            <p:nvPr/>
          </p:nvSpPr>
          <p:spPr>
            <a:xfrm>
              <a:off x="6372200" y="1275594"/>
              <a:ext cx="1800200" cy="792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音频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30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19"/>
    </mc:Choice>
    <mc:Fallback>
      <p:transition spd="slow" advTm="350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" y="476672"/>
            <a:ext cx="9000000" cy="1556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52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71"/>
    </mc:Choice>
    <mc:Fallback>
      <p:transition spd="slow" advTm="11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8676"/>
            <a:ext cx="9000000" cy="3403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39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158"/>
    </mc:Choice>
    <mc:Fallback>
      <p:transition spd="slow" advTm="51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8213"/>
            <a:ext cx="9000000" cy="338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音频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30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083"/>
    </mc:Choice>
    <mc:Fallback>
      <p:transition spd="slow" advTm="670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78" y="332656"/>
            <a:ext cx="9000000" cy="4748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52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55"/>
    </mc:Choice>
    <mc:Fallback>
      <p:transition spd="slow" advTm="433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83" y="548680"/>
            <a:ext cx="9000000" cy="429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音频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39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009"/>
    </mc:Choice>
    <mc:Fallback>
      <p:transition spd="slow" advTm="1410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0"/>
            <a:ext cx="8928100" cy="6642099"/>
            <a:chOff x="0" y="0"/>
            <a:chExt cx="12496800" cy="8391525"/>
          </a:xfrm>
        </p:grpSpPr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496800" cy="8391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467544" y="6089036"/>
              <a:ext cx="9937104" cy="2908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0" y="6857999"/>
              <a:ext cx="10422971" cy="1533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6050253"/>
              <a:ext cx="9900591" cy="1533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音频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30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729"/>
    </mc:Choice>
    <mc:Fallback>
      <p:transition spd="slow" advTm="887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11584" y="179140"/>
            <a:ext cx="9155584" cy="6469354"/>
            <a:chOff x="-11584" y="179140"/>
            <a:chExt cx="9155584" cy="646935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584" y="188640"/>
              <a:ext cx="9000000" cy="6459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7524328" y="548680"/>
              <a:ext cx="1464088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088316" y="1182936"/>
              <a:ext cx="1055684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7956376" y="179140"/>
              <a:ext cx="1032040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8" name="直接箭头连接符 7"/>
          <p:cNvCxnSpPr/>
          <p:nvPr/>
        </p:nvCxnSpPr>
        <p:spPr>
          <a:xfrm>
            <a:off x="6733480" y="1300436"/>
            <a:ext cx="0" cy="2425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音频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52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5619"/>
    </mc:Choice>
    <mc:Fallback>
      <p:transition spd="slow" advTm="1556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12</Words>
  <Application>Microsoft Office PowerPoint</Application>
  <PresentationFormat>全屏显示(4:3)</PresentationFormat>
  <Paragraphs>7</Paragraphs>
  <Slides>17</Slides>
  <Notes>1</Notes>
  <HiddenSlides>0</HiddenSlides>
  <MMClips>17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主题​​</vt:lpstr>
      <vt:lpstr>机械波复习与习题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机械波复习与习题</dc:title>
  <dc:creator>某同学</dc:creator>
  <cp:lastModifiedBy>某同学</cp:lastModifiedBy>
  <cp:revision>13</cp:revision>
  <dcterms:created xsi:type="dcterms:W3CDTF">2020-05-12T00:41:07Z</dcterms:created>
  <dcterms:modified xsi:type="dcterms:W3CDTF">2020-05-13T13:06:38Z</dcterms:modified>
</cp:coreProperties>
</file>