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2" r:id="rId14"/>
    <p:sldId id="267" r:id="rId15"/>
    <p:sldId id="273" r:id="rId16"/>
    <p:sldId id="268" r:id="rId17"/>
    <p:sldId id="274" r:id="rId18"/>
    <p:sldId id="269" r:id="rId19"/>
    <p:sldId id="270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aximized">
    <p:restoredLeft sz="15620"/>
    <p:restoredTop sz="94614" autoAdjust="0"/>
  </p:normalViewPr>
  <p:slideViewPr>
    <p:cSldViewPr>
      <p:cViewPr>
        <p:scale>
          <a:sx n="75" d="100"/>
          <a:sy n="75" d="100"/>
        </p:scale>
        <p:origin x="-2580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73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4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12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73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789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822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61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591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995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51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405BE-7C02-4948-8249-1B3EF233EE0C}" type="datetimeFigureOut">
              <a:rPr lang="zh-CN" altLang="en-US" smtClean="0"/>
              <a:t>2020/4/22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6504F-9AB4-49A9-8E05-3D784DA2377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77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5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5.wav"/><Relationship Id="rId7" Type="http://schemas.openxmlformats.org/officeDocument/2006/relationships/image" Target="../media/image6.wmf"/><Relationship Id="rId2" Type="http://schemas.microsoft.com/office/2007/relationships/media" Target="../media/media5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.emf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audio" Target="../media/media8.wav"/><Relationship Id="rId7" Type="http://schemas.openxmlformats.org/officeDocument/2006/relationships/image" Target="../media/image2.png"/><Relationship Id="rId2" Type="http://schemas.microsoft.com/office/2007/relationships/media" Target="../media/media8.wav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4.emf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.png"/><Relationship Id="rId5" Type="http://schemas.openxmlformats.org/officeDocument/2006/relationships/image" Target="../media/image21.png"/><Relationship Id="rId4" Type="http://schemas.openxmlformats.org/officeDocument/2006/relationships/image" Target="../media/image2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2.png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2.png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5" Type="http://schemas.openxmlformats.org/officeDocument/2006/relationships/image" Target="../media/image2.png"/><Relationship Id="rId4" Type="http://schemas.openxmlformats.org/officeDocument/2006/relationships/image" Target="../media/image3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7824" y="6852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第七章 笔记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总结</a:t>
            </a:r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907" y="548680"/>
            <a:ext cx="5437679" cy="598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8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991"/>
    </mc:Choice>
    <mc:Fallback>
      <p:transition spd="slow" advTm="93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"/>
          <a:stretch/>
        </p:blipFill>
        <p:spPr bwMode="auto">
          <a:xfrm>
            <a:off x="2051720" y="477116"/>
            <a:ext cx="4104456" cy="613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87824" y="68521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第八章 </a:t>
            </a:r>
            <a:r>
              <a:rPr lang="zh-CN" altLang="en-US" dirty="0" smtClean="0"/>
              <a:t>笔记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总结</a:t>
            </a:r>
            <a:endParaRPr lang="zh-CN" altLang="en-US" dirty="0"/>
          </a:p>
        </p:txBody>
      </p:sp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86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975"/>
    </mc:Choice>
    <mc:Fallback>
      <p:transition spd="slow" advTm="839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1998"/>
            <a:ext cx="8640000" cy="401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181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36"/>
    </mc:Choice>
    <mc:Fallback>
      <p:transition spd="slow" advTm="690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60" y="332656"/>
            <a:ext cx="8640000" cy="268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65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106"/>
    </mc:Choice>
    <mc:Fallback>
      <p:transition spd="slow" advTm="29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640000" cy="200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828533"/>
              </p:ext>
            </p:extLst>
          </p:nvPr>
        </p:nvGraphicFramePr>
        <p:xfrm>
          <a:off x="2051720" y="2708920"/>
          <a:ext cx="3312368" cy="1019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6" imgW="660240" imgH="203040" progId="Equation.DSMT4">
                  <p:embed/>
                </p:oleObj>
              </mc:Choice>
              <mc:Fallback>
                <p:oleObj name="Equation" r:id="rId6" imgW="6602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51720" y="2708920"/>
                        <a:ext cx="3312368" cy="1019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29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869"/>
    </mc:Choice>
    <mc:Fallback>
      <p:transition spd="slow" advTm="66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640000" cy="200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92" y="2342208"/>
            <a:ext cx="8244408" cy="198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2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409"/>
    </mc:Choice>
    <mc:Fallback>
      <p:transition spd="slow" advTm="68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640000" cy="1883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2" y="2780928"/>
            <a:ext cx="8172400" cy="118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375"/>
    </mc:Choice>
    <mc:Fallback>
      <p:transition spd="slow" advTm="55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376935"/>
              </p:ext>
            </p:extLst>
          </p:nvPr>
        </p:nvGraphicFramePr>
        <p:xfrm>
          <a:off x="1907704" y="2636912"/>
          <a:ext cx="3781028" cy="124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5" imgW="1193760" imgH="393480" progId="Equation.DSMT4">
                  <p:embed/>
                </p:oleObj>
              </mc:Choice>
              <mc:Fallback>
                <p:oleObj name="Equation" r:id="rId5" imgW="11937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7704" y="2636912"/>
                        <a:ext cx="3781028" cy="12469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640000" cy="1883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302"/>
    </mc:Choice>
    <mc:Fallback>
      <p:transition spd="slow" advTm="71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0" y="476672"/>
            <a:ext cx="8640000" cy="268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05"/>
    </mc:Choice>
    <mc:Fallback>
      <p:transition spd="slow" advTm="21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40" y="836711"/>
            <a:ext cx="8640000" cy="134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58"/>
    </mc:Choice>
    <mc:Fallback>
      <p:transition spd="slow" advTm="10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000" cy="1340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97201" y="-1024792"/>
            <a:ext cx="1728192" cy="83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341"/>
    </mc:Choice>
    <mc:Fallback>
      <p:transition spd="slow" advTm="523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000" cy="273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79" y="3140969"/>
            <a:ext cx="8507255" cy="234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938"/>
    </mc:Choice>
    <mc:Fallback>
      <p:transition spd="slow" advTm="87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000" cy="1340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69" y="1916832"/>
            <a:ext cx="8382232" cy="183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9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496"/>
    </mc:Choice>
    <mc:Fallback>
      <p:transition spd="slow" advTm="44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9" y="404664"/>
            <a:ext cx="8640000" cy="100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291909" y="2671764"/>
            <a:ext cx="8031527" cy="1621332"/>
            <a:chOff x="291909" y="2671764"/>
            <a:chExt cx="8031527" cy="1621332"/>
          </a:xfrm>
        </p:grpSpPr>
        <p:pic>
          <p:nvPicPr>
            <p:cNvPr id="11272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060" y="2671764"/>
              <a:ext cx="7956376" cy="1090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291909" y="3429000"/>
              <a:ext cx="2839931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音频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645"/>
    </mc:Choice>
    <mc:Fallback>
      <p:transition spd="slow" advTm="32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8" t="11923" r="27499" b="18968"/>
          <a:stretch/>
        </p:blipFill>
        <p:spPr bwMode="auto">
          <a:xfrm rot="16200000">
            <a:off x="3851944" y="-556665"/>
            <a:ext cx="1872209" cy="8547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4363"/>
            <a:ext cx="8640000" cy="100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94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22"/>
    </mc:Choice>
    <mc:Fallback>
      <p:transition spd="slow" advTm="379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029"/>
          <a:stretch/>
        </p:blipFill>
        <p:spPr bwMode="auto">
          <a:xfrm>
            <a:off x="179512" y="38521"/>
            <a:ext cx="8640000" cy="177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5" y="2204864"/>
            <a:ext cx="8065765" cy="295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849"/>
    </mc:Choice>
    <mc:Fallback>
      <p:transition spd="slow" advTm="43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9" t="58075" r="339" b="-947"/>
          <a:stretch/>
        </p:blipFill>
        <p:spPr bwMode="auto">
          <a:xfrm>
            <a:off x="498475" y="332656"/>
            <a:ext cx="8645525" cy="129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28850"/>
            <a:ext cx="7620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37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52"/>
    </mc:Choice>
    <mc:Fallback>
      <p:transition spd="slow" advTm="25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4" y="260648"/>
            <a:ext cx="8640000" cy="3538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1372"/>
    </mc:Choice>
    <mc:Fallback>
      <p:transition spd="slow" advTm="91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28" y="116632"/>
            <a:ext cx="8640000" cy="579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18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843"/>
    </mc:Choice>
    <mc:Fallback>
      <p:transition spd="slow" advTm="94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10</Words>
  <Application>Microsoft Office PowerPoint</Application>
  <PresentationFormat>全屏显示(4:3)</PresentationFormat>
  <Paragraphs>2</Paragraphs>
  <Slides>19</Slides>
  <Notes>0</Notes>
  <HiddenSlides>0</HiddenSlides>
  <MMClips>19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主题​​</vt:lpstr>
      <vt:lpstr>MathType 6.0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34</cp:revision>
  <dcterms:created xsi:type="dcterms:W3CDTF">2020-04-21T12:38:02Z</dcterms:created>
  <dcterms:modified xsi:type="dcterms:W3CDTF">2020-04-22T12:43:53Z</dcterms:modified>
</cp:coreProperties>
</file>