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553" r:id="rId2"/>
    <p:sldId id="409" r:id="rId3"/>
    <p:sldId id="554" r:id="rId4"/>
    <p:sldId id="555" r:id="rId5"/>
    <p:sldId id="556" r:id="rId6"/>
    <p:sldId id="604" r:id="rId7"/>
    <p:sldId id="605" r:id="rId8"/>
    <p:sldId id="608" r:id="rId9"/>
    <p:sldId id="559" r:id="rId10"/>
    <p:sldId id="416" r:id="rId11"/>
    <p:sldId id="417" r:id="rId12"/>
    <p:sldId id="601" r:id="rId13"/>
    <p:sldId id="602" r:id="rId14"/>
    <p:sldId id="603" r:id="rId15"/>
    <p:sldId id="419" r:id="rId16"/>
    <p:sldId id="420" r:id="rId17"/>
    <p:sldId id="560" r:id="rId18"/>
    <p:sldId id="561" r:id="rId19"/>
    <p:sldId id="563" r:id="rId20"/>
    <p:sldId id="564" r:id="rId21"/>
    <p:sldId id="611" r:id="rId22"/>
    <p:sldId id="612" r:id="rId23"/>
    <p:sldId id="630" r:id="rId24"/>
    <p:sldId id="614" r:id="rId25"/>
    <p:sldId id="631" r:id="rId26"/>
    <p:sldId id="616" r:id="rId27"/>
    <p:sldId id="617" r:id="rId28"/>
    <p:sldId id="597" r:id="rId29"/>
    <p:sldId id="424" r:id="rId30"/>
    <p:sldId id="567" r:id="rId31"/>
    <p:sldId id="568" r:id="rId32"/>
    <p:sldId id="425" r:id="rId33"/>
    <p:sldId id="426" r:id="rId34"/>
    <p:sldId id="427" r:id="rId35"/>
    <p:sldId id="507" r:id="rId36"/>
    <p:sldId id="596" r:id="rId37"/>
    <p:sldId id="428" r:id="rId38"/>
    <p:sldId id="429" r:id="rId39"/>
    <p:sldId id="430" r:id="rId40"/>
    <p:sldId id="439" r:id="rId41"/>
    <p:sldId id="589" r:id="rId42"/>
    <p:sldId id="440" r:id="rId43"/>
    <p:sldId id="441" r:id="rId44"/>
    <p:sldId id="590" r:id="rId45"/>
    <p:sldId id="582" r:id="rId46"/>
    <p:sldId id="583" r:id="rId47"/>
    <p:sldId id="584" r:id="rId48"/>
    <p:sldId id="585" r:id="rId49"/>
    <p:sldId id="586" r:id="rId50"/>
    <p:sldId id="587" r:id="rId51"/>
    <p:sldId id="588" r:id="rId52"/>
    <p:sldId id="442" r:id="rId53"/>
    <p:sldId id="443" r:id="rId54"/>
    <p:sldId id="591" r:id="rId55"/>
    <p:sldId id="592" r:id="rId56"/>
    <p:sldId id="593" r:id="rId57"/>
    <p:sldId id="594" r:id="rId58"/>
    <p:sldId id="595" r:id="rId59"/>
    <p:sldId id="444" r:id="rId60"/>
    <p:sldId id="445" r:id="rId61"/>
    <p:sldId id="628" r:id="rId62"/>
    <p:sldId id="629" r:id="rId63"/>
    <p:sldId id="618" r:id="rId64"/>
    <p:sldId id="619" r:id="rId65"/>
    <p:sldId id="620" r:id="rId66"/>
    <p:sldId id="621" r:id="rId67"/>
    <p:sldId id="622" r:id="rId68"/>
    <p:sldId id="623" r:id="rId69"/>
    <p:sldId id="624" r:id="rId70"/>
    <p:sldId id="625" r:id="rId71"/>
    <p:sldId id="626" r:id="rId72"/>
    <p:sldId id="627" r:id="rId73"/>
    <p:sldId id="446" r:id="rId74"/>
    <p:sldId id="447" r:id="rId75"/>
    <p:sldId id="448" r:id="rId76"/>
    <p:sldId id="449" r:id="rId77"/>
    <p:sldId id="450" r:id="rId78"/>
  </p:sldIdLst>
  <p:sldSz cx="9144000" cy="6858000" type="screen4x3"/>
  <p:notesSz cx="6858000" cy="9144000"/>
  <p:defaultTex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CC00"/>
    <a:srgbClr val="FF0000"/>
    <a:srgbClr val="66FF33"/>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37" autoAdjust="0"/>
  </p:normalViewPr>
  <p:slideViewPr>
    <p:cSldViewPr>
      <p:cViewPr varScale="1">
        <p:scale>
          <a:sx n="84" d="100"/>
          <a:sy n="84" d="100"/>
        </p:scale>
        <p:origin x="142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90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 Id="rId9"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emf"/><Relationship Id="rId6" Type="http://schemas.openxmlformats.org/officeDocument/2006/relationships/image" Target="../media/image32.emf"/><Relationship Id="rId5" Type="http://schemas.openxmlformats.org/officeDocument/2006/relationships/image" Target="../media/image31.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 Id="rId5" Type="http://schemas.openxmlformats.org/officeDocument/2006/relationships/image" Target="../media/image40.emf"/><Relationship Id="rId4"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image" Target="../media/image47.emf"/><Relationship Id="rId5" Type="http://schemas.openxmlformats.org/officeDocument/2006/relationships/image" Target="../media/image51.emf"/><Relationship Id="rId4" Type="http://schemas.openxmlformats.org/officeDocument/2006/relationships/image" Target="../media/image50.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emf"/><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5.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image" Target="../media/image58.emf"/><Relationship Id="rId4" Type="http://schemas.openxmlformats.org/officeDocument/2006/relationships/image" Target="../media/image61.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image" Target="../media/image64.emf"/><Relationship Id="rId7" Type="http://schemas.openxmlformats.org/officeDocument/2006/relationships/image" Target="../media/image68.emf"/><Relationship Id="rId2" Type="http://schemas.openxmlformats.org/officeDocument/2006/relationships/image" Target="../media/image63.emf"/><Relationship Id="rId1" Type="http://schemas.openxmlformats.org/officeDocument/2006/relationships/image" Target="../media/image62.emf"/><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5" Type="http://schemas.openxmlformats.org/officeDocument/2006/relationships/image" Target="../media/image74.wmf"/><Relationship Id="rId4" Type="http://schemas.openxmlformats.org/officeDocument/2006/relationships/image" Target="../media/image73.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image" Target="../media/image77.wmf"/><Relationship Id="rId7" Type="http://schemas.openxmlformats.org/officeDocument/2006/relationships/image" Target="../media/image81.wmf"/><Relationship Id="rId2" Type="http://schemas.openxmlformats.org/officeDocument/2006/relationships/image" Target="../media/image76.wmf"/><Relationship Id="rId1" Type="http://schemas.openxmlformats.org/officeDocument/2006/relationships/image" Target="../media/image75.wmf"/><Relationship Id="rId6" Type="http://schemas.openxmlformats.org/officeDocument/2006/relationships/image" Target="../media/image80.wmf"/><Relationship Id="rId5" Type="http://schemas.openxmlformats.org/officeDocument/2006/relationships/image" Target="../media/image79.wmf"/><Relationship Id="rId10" Type="http://schemas.openxmlformats.org/officeDocument/2006/relationships/image" Target="../media/image84.wmf"/><Relationship Id="rId4" Type="http://schemas.openxmlformats.org/officeDocument/2006/relationships/image" Target="../media/image78.wmf"/><Relationship Id="rId9" Type="http://schemas.openxmlformats.org/officeDocument/2006/relationships/image" Target="../media/image8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8.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98.wmf"/><Relationship Id="rId3" Type="http://schemas.openxmlformats.org/officeDocument/2006/relationships/image" Target="../media/image93.wmf"/><Relationship Id="rId7" Type="http://schemas.openxmlformats.org/officeDocument/2006/relationships/image" Target="../media/image97.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07.emf"/><Relationship Id="rId13" Type="http://schemas.openxmlformats.org/officeDocument/2006/relationships/image" Target="../media/image112.wmf"/><Relationship Id="rId3" Type="http://schemas.openxmlformats.org/officeDocument/2006/relationships/image" Target="../media/image102.emf"/><Relationship Id="rId7" Type="http://schemas.openxmlformats.org/officeDocument/2006/relationships/image" Target="../media/image106.emf"/><Relationship Id="rId12" Type="http://schemas.openxmlformats.org/officeDocument/2006/relationships/image" Target="../media/image111.wmf"/><Relationship Id="rId2" Type="http://schemas.openxmlformats.org/officeDocument/2006/relationships/image" Target="../media/image101.emf"/><Relationship Id="rId1" Type="http://schemas.openxmlformats.org/officeDocument/2006/relationships/image" Target="../media/image100.emf"/><Relationship Id="rId6" Type="http://schemas.openxmlformats.org/officeDocument/2006/relationships/image" Target="../media/image105.emf"/><Relationship Id="rId11" Type="http://schemas.openxmlformats.org/officeDocument/2006/relationships/image" Target="../media/image110.emf"/><Relationship Id="rId5" Type="http://schemas.openxmlformats.org/officeDocument/2006/relationships/image" Target="../media/image104.emf"/><Relationship Id="rId15" Type="http://schemas.openxmlformats.org/officeDocument/2006/relationships/image" Target="../media/image114.wmf"/><Relationship Id="rId10" Type="http://schemas.openxmlformats.org/officeDocument/2006/relationships/image" Target="../media/image109.emf"/><Relationship Id="rId4" Type="http://schemas.openxmlformats.org/officeDocument/2006/relationships/image" Target="../media/image103.emf"/><Relationship Id="rId9" Type="http://schemas.openxmlformats.org/officeDocument/2006/relationships/image" Target="../media/image108.emf"/><Relationship Id="rId14" Type="http://schemas.openxmlformats.org/officeDocument/2006/relationships/image" Target="../media/image113.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22.wmf"/><Relationship Id="rId13" Type="http://schemas.openxmlformats.org/officeDocument/2006/relationships/image" Target="../media/image127.wmf"/><Relationship Id="rId3" Type="http://schemas.openxmlformats.org/officeDocument/2006/relationships/image" Target="../media/image117.wmf"/><Relationship Id="rId7" Type="http://schemas.openxmlformats.org/officeDocument/2006/relationships/image" Target="../media/image121.wmf"/><Relationship Id="rId12" Type="http://schemas.openxmlformats.org/officeDocument/2006/relationships/image" Target="../media/image126.wmf"/><Relationship Id="rId2" Type="http://schemas.openxmlformats.org/officeDocument/2006/relationships/image" Target="../media/image116.wmf"/><Relationship Id="rId16" Type="http://schemas.openxmlformats.org/officeDocument/2006/relationships/image" Target="../media/image130.emf"/><Relationship Id="rId1" Type="http://schemas.openxmlformats.org/officeDocument/2006/relationships/image" Target="../media/image115.wmf"/><Relationship Id="rId6" Type="http://schemas.openxmlformats.org/officeDocument/2006/relationships/image" Target="../media/image120.wmf"/><Relationship Id="rId11" Type="http://schemas.openxmlformats.org/officeDocument/2006/relationships/image" Target="../media/image125.wmf"/><Relationship Id="rId5" Type="http://schemas.openxmlformats.org/officeDocument/2006/relationships/image" Target="../media/image119.wmf"/><Relationship Id="rId15" Type="http://schemas.openxmlformats.org/officeDocument/2006/relationships/image" Target="../media/image129.emf"/><Relationship Id="rId10" Type="http://schemas.openxmlformats.org/officeDocument/2006/relationships/image" Target="../media/image124.wmf"/><Relationship Id="rId4" Type="http://schemas.openxmlformats.org/officeDocument/2006/relationships/image" Target="../media/image118.wmf"/><Relationship Id="rId9" Type="http://schemas.openxmlformats.org/officeDocument/2006/relationships/image" Target="../media/image123.wmf"/><Relationship Id="rId14" Type="http://schemas.openxmlformats.org/officeDocument/2006/relationships/image" Target="../media/image128.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138.emf"/><Relationship Id="rId13" Type="http://schemas.openxmlformats.org/officeDocument/2006/relationships/image" Target="../media/image143.emf"/><Relationship Id="rId3" Type="http://schemas.openxmlformats.org/officeDocument/2006/relationships/image" Target="../media/image133.emf"/><Relationship Id="rId7" Type="http://schemas.openxmlformats.org/officeDocument/2006/relationships/image" Target="../media/image137.emf"/><Relationship Id="rId12" Type="http://schemas.openxmlformats.org/officeDocument/2006/relationships/image" Target="../media/image142.emf"/><Relationship Id="rId2" Type="http://schemas.openxmlformats.org/officeDocument/2006/relationships/image" Target="../media/image132.emf"/><Relationship Id="rId1" Type="http://schemas.openxmlformats.org/officeDocument/2006/relationships/image" Target="../media/image131.emf"/><Relationship Id="rId6" Type="http://schemas.openxmlformats.org/officeDocument/2006/relationships/image" Target="../media/image136.emf"/><Relationship Id="rId11" Type="http://schemas.openxmlformats.org/officeDocument/2006/relationships/image" Target="../media/image141.emf"/><Relationship Id="rId5" Type="http://schemas.openxmlformats.org/officeDocument/2006/relationships/image" Target="../media/image135.emf"/><Relationship Id="rId15" Type="http://schemas.openxmlformats.org/officeDocument/2006/relationships/image" Target="../media/image145.wmf"/><Relationship Id="rId10" Type="http://schemas.openxmlformats.org/officeDocument/2006/relationships/image" Target="../media/image140.emf"/><Relationship Id="rId4" Type="http://schemas.openxmlformats.org/officeDocument/2006/relationships/image" Target="../media/image134.emf"/><Relationship Id="rId9" Type="http://schemas.openxmlformats.org/officeDocument/2006/relationships/image" Target="../media/image139.emf"/><Relationship Id="rId14" Type="http://schemas.openxmlformats.org/officeDocument/2006/relationships/image" Target="../media/image144.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115.wmf"/><Relationship Id="rId13" Type="http://schemas.openxmlformats.org/officeDocument/2006/relationships/image" Target="../media/image128.wmf"/><Relationship Id="rId3" Type="http://schemas.openxmlformats.org/officeDocument/2006/relationships/image" Target="../media/image148.wmf"/><Relationship Id="rId7" Type="http://schemas.openxmlformats.org/officeDocument/2006/relationships/image" Target="../media/image127.wmf"/><Relationship Id="rId12" Type="http://schemas.openxmlformats.org/officeDocument/2006/relationships/image" Target="../media/image152.wmf"/><Relationship Id="rId2" Type="http://schemas.openxmlformats.org/officeDocument/2006/relationships/image" Target="../media/image147.wmf"/><Relationship Id="rId1" Type="http://schemas.openxmlformats.org/officeDocument/2006/relationships/image" Target="../media/image146.wmf"/><Relationship Id="rId6" Type="http://schemas.openxmlformats.org/officeDocument/2006/relationships/image" Target="../media/image126.wmf"/><Relationship Id="rId11" Type="http://schemas.openxmlformats.org/officeDocument/2006/relationships/image" Target="../media/image118.wmf"/><Relationship Id="rId5" Type="http://schemas.openxmlformats.org/officeDocument/2006/relationships/image" Target="../media/image150.wmf"/><Relationship Id="rId10" Type="http://schemas.openxmlformats.org/officeDocument/2006/relationships/image" Target="../media/image151.wmf"/><Relationship Id="rId4" Type="http://schemas.openxmlformats.org/officeDocument/2006/relationships/image" Target="../media/image149.wmf"/><Relationship Id="rId9" Type="http://schemas.openxmlformats.org/officeDocument/2006/relationships/image" Target="../media/image116.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60.emf"/><Relationship Id="rId13" Type="http://schemas.openxmlformats.org/officeDocument/2006/relationships/image" Target="../media/image165.emf"/><Relationship Id="rId3" Type="http://schemas.openxmlformats.org/officeDocument/2006/relationships/image" Target="../media/image155.emf"/><Relationship Id="rId7" Type="http://schemas.openxmlformats.org/officeDocument/2006/relationships/image" Target="../media/image159.emf"/><Relationship Id="rId12" Type="http://schemas.openxmlformats.org/officeDocument/2006/relationships/image" Target="../media/image164.emf"/><Relationship Id="rId17" Type="http://schemas.openxmlformats.org/officeDocument/2006/relationships/image" Target="../media/image169.wmf"/><Relationship Id="rId2" Type="http://schemas.openxmlformats.org/officeDocument/2006/relationships/image" Target="../media/image154.emf"/><Relationship Id="rId16" Type="http://schemas.openxmlformats.org/officeDocument/2006/relationships/image" Target="../media/image168.wmf"/><Relationship Id="rId1" Type="http://schemas.openxmlformats.org/officeDocument/2006/relationships/image" Target="../media/image153.emf"/><Relationship Id="rId6" Type="http://schemas.openxmlformats.org/officeDocument/2006/relationships/image" Target="../media/image158.emf"/><Relationship Id="rId11" Type="http://schemas.openxmlformats.org/officeDocument/2006/relationships/image" Target="../media/image163.emf"/><Relationship Id="rId5" Type="http://schemas.openxmlformats.org/officeDocument/2006/relationships/image" Target="../media/image157.emf"/><Relationship Id="rId15" Type="http://schemas.openxmlformats.org/officeDocument/2006/relationships/image" Target="../media/image167.emf"/><Relationship Id="rId10" Type="http://schemas.openxmlformats.org/officeDocument/2006/relationships/image" Target="../media/image162.emf"/><Relationship Id="rId4" Type="http://schemas.openxmlformats.org/officeDocument/2006/relationships/image" Target="../media/image156.emf"/><Relationship Id="rId9" Type="http://schemas.openxmlformats.org/officeDocument/2006/relationships/image" Target="../media/image161.emf"/><Relationship Id="rId14" Type="http://schemas.openxmlformats.org/officeDocument/2006/relationships/image" Target="../media/image166.e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77.wmf"/><Relationship Id="rId3" Type="http://schemas.openxmlformats.org/officeDocument/2006/relationships/image" Target="../media/image172.wmf"/><Relationship Id="rId7" Type="http://schemas.openxmlformats.org/officeDocument/2006/relationships/image" Target="../media/image176.wmf"/><Relationship Id="rId12" Type="http://schemas.openxmlformats.org/officeDocument/2006/relationships/image" Target="../media/image181.wmf"/><Relationship Id="rId2" Type="http://schemas.openxmlformats.org/officeDocument/2006/relationships/image" Target="../media/image171.wmf"/><Relationship Id="rId1" Type="http://schemas.openxmlformats.org/officeDocument/2006/relationships/image" Target="../media/image170.wmf"/><Relationship Id="rId6" Type="http://schemas.openxmlformats.org/officeDocument/2006/relationships/image" Target="../media/image175.wmf"/><Relationship Id="rId11" Type="http://schemas.openxmlformats.org/officeDocument/2006/relationships/image" Target="../media/image180.wmf"/><Relationship Id="rId5" Type="http://schemas.openxmlformats.org/officeDocument/2006/relationships/image" Target="../media/image174.wmf"/><Relationship Id="rId10" Type="http://schemas.openxmlformats.org/officeDocument/2006/relationships/image" Target="../media/image179.wmf"/><Relationship Id="rId4" Type="http://schemas.openxmlformats.org/officeDocument/2006/relationships/image" Target="../media/image173.wmf"/><Relationship Id="rId9" Type="http://schemas.openxmlformats.org/officeDocument/2006/relationships/image" Target="../media/image178.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77.wmf"/><Relationship Id="rId3" Type="http://schemas.openxmlformats.org/officeDocument/2006/relationships/image" Target="../media/image172.wmf"/><Relationship Id="rId7" Type="http://schemas.openxmlformats.org/officeDocument/2006/relationships/image" Target="../media/image176.wmf"/><Relationship Id="rId12" Type="http://schemas.openxmlformats.org/officeDocument/2006/relationships/image" Target="../media/image182.wmf"/><Relationship Id="rId2" Type="http://schemas.openxmlformats.org/officeDocument/2006/relationships/image" Target="../media/image171.wmf"/><Relationship Id="rId1" Type="http://schemas.openxmlformats.org/officeDocument/2006/relationships/image" Target="../media/image170.wmf"/><Relationship Id="rId6" Type="http://schemas.openxmlformats.org/officeDocument/2006/relationships/image" Target="../media/image175.wmf"/><Relationship Id="rId11" Type="http://schemas.openxmlformats.org/officeDocument/2006/relationships/image" Target="../media/image180.wmf"/><Relationship Id="rId5" Type="http://schemas.openxmlformats.org/officeDocument/2006/relationships/image" Target="../media/image174.wmf"/><Relationship Id="rId10" Type="http://schemas.openxmlformats.org/officeDocument/2006/relationships/image" Target="../media/image179.wmf"/><Relationship Id="rId4" Type="http://schemas.openxmlformats.org/officeDocument/2006/relationships/image" Target="../media/image173.wmf"/><Relationship Id="rId9" Type="http://schemas.openxmlformats.org/officeDocument/2006/relationships/image" Target="../media/image178.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90.wmf"/><Relationship Id="rId13" Type="http://schemas.openxmlformats.org/officeDocument/2006/relationships/image" Target="../media/image195.wmf"/><Relationship Id="rId18" Type="http://schemas.openxmlformats.org/officeDocument/2006/relationships/image" Target="../media/image200.wmf"/><Relationship Id="rId3" Type="http://schemas.openxmlformats.org/officeDocument/2006/relationships/image" Target="../media/image185.wmf"/><Relationship Id="rId21" Type="http://schemas.openxmlformats.org/officeDocument/2006/relationships/image" Target="../media/image203.wmf"/><Relationship Id="rId7" Type="http://schemas.openxmlformats.org/officeDocument/2006/relationships/image" Target="../media/image189.wmf"/><Relationship Id="rId12" Type="http://schemas.openxmlformats.org/officeDocument/2006/relationships/image" Target="../media/image194.wmf"/><Relationship Id="rId17" Type="http://schemas.openxmlformats.org/officeDocument/2006/relationships/image" Target="../media/image199.wmf"/><Relationship Id="rId2" Type="http://schemas.openxmlformats.org/officeDocument/2006/relationships/image" Target="../media/image184.wmf"/><Relationship Id="rId16" Type="http://schemas.openxmlformats.org/officeDocument/2006/relationships/image" Target="../media/image198.wmf"/><Relationship Id="rId20" Type="http://schemas.openxmlformats.org/officeDocument/2006/relationships/image" Target="../media/image202.wmf"/><Relationship Id="rId1" Type="http://schemas.openxmlformats.org/officeDocument/2006/relationships/image" Target="../media/image183.wmf"/><Relationship Id="rId6" Type="http://schemas.openxmlformats.org/officeDocument/2006/relationships/image" Target="../media/image188.wmf"/><Relationship Id="rId11" Type="http://schemas.openxmlformats.org/officeDocument/2006/relationships/image" Target="../media/image193.wmf"/><Relationship Id="rId5" Type="http://schemas.openxmlformats.org/officeDocument/2006/relationships/image" Target="../media/image187.wmf"/><Relationship Id="rId15" Type="http://schemas.openxmlformats.org/officeDocument/2006/relationships/image" Target="../media/image197.wmf"/><Relationship Id="rId10" Type="http://schemas.openxmlformats.org/officeDocument/2006/relationships/image" Target="../media/image192.wmf"/><Relationship Id="rId19" Type="http://schemas.openxmlformats.org/officeDocument/2006/relationships/image" Target="../media/image201.wmf"/><Relationship Id="rId4" Type="http://schemas.openxmlformats.org/officeDocument/2006/relationships/image" Target="../media/image186.wmf"/><Relationship Id="rId9" Type="http://schemas.openxmlformats.org/officeDocument/2006/relationships/image" Target="../media/image191.wmf"/><Relationship Id="rId14" Type="http://schemas.openxmlformats.org/officeDocument/2006/relationships/image" Target="../media/image196.wmf"/><Relationship Id="rId22" Type="http://schemas.openxmlformats.org/officeDocument/2006/relationships/image" Target="../media/image204.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207.emf"/><Relationship Id="rId2" Type="http://schemas.openxmlformats.org/officeDocument/2006/relationships/image" Target="../media/image206.emf"/><Relationship Id="rId1" Type="http://schemas.openxmlformats.org/officeDocument/2006/relationships/image" Target="../media/image205.emf"/><Relationship Id="rId6" Type="http://schemas.openxmlformats.org/officeDocument/2006/relationships/image" Target="../media/image210.emf"/><Relationship Id="rId5" Type="http://schemas.openxmlformats.org/officeDocument/2006/relationships/image" Target="../media/image209.emf"/><Relationship Id="rId4" Type="http://schemas.openxmlformats.org/officeDocument/2006/relationships/image" Target="../media/image208.emf"/></Relationships>
</file>

<file path=ppt/drawings/_rels/vmlDrawing27.vml.rels><?xml version="1.0" encoding="UTF-8" standalone="yes"?>
<Relationships xmlns="http://schemas.openxmlformats.org/package/2006/relationships"><Relationship Id="rId8" Type="http://schemas.openxmlformats.org/officeDocument/2006/relationships/image" Target="../media/image218.wmf"/><Relationship Id="rId3" Type="http://schemas.openxmlformats.org/officeDocument/2006/relationships/image" Target="../media/image213.emf"/><Relationship Id="rId7" Type="http://schemas.openxmlformats.org/officeDocument/2006/relationships/image" Target="../media/image217.wmf"/><Relationship Id="rId2" Type="http://schemas.openxmlformats.org/officeDocument/2006/relationships/image" Target="../media/image212.emf"/><Relationship Id="rId1" Type="http://schemas.openxmlformats.org/officeDocument/2006/relationships/image" Target="../media/image211.emf"/><Relationship Id="rId6" Type="http://schemas.openxmlformats.org/officeDocument/2006/relationships/image" Target="../media/image216.wmf"/><Relationship Id="rId5" Type="http://schemas.openxmlformats.org/officeDocument/2006/relationships/image" Target="../media/image215.wmf"/><Relationship Id="rId4" Type="http://schemas.openxmlformats.org/officeDocument/2006/relationships/image" Target="../media/image214.wmf"/><Relationship Id="rId9" Type="http://schemas.openxmlformats.org/officeDocument/2006/relationships/image" Target="../media/image219.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222.wmf"/><Relationship Id="rId2" Type="http://schemas.openxmlformats.org/officeDocument/2006/relationships/image" Target="../media/image221.wmf"/><Relationship Id="rId1" Type="http://schemas.openxmlformats.org/officeDocument/2006/relationships/image" Target="../media/image220.wmf"/><Relationship Id="rId5" Type="http://schemas.openxmlformats.org/officeDocument/2006/relationships/image" Target="../media/image224.wmf"/><Relationship Id="rId4" Type="http://schemas.openxmlformats.org/officeDocument/2006/relationships/image" Target="../media/image223.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image" Target="../media/image226.emf"/><Relationship Id="rId1" Type="http://schemas.openxmlformats.org/officeDocument/2006/relationships/image" Target="../media/image225.emf"/><Relationship Id="rId5" Type="http://schemas.openxmlformats.org/officeDocument/2006/relationships/image" Target="../media/image229.emf"/><Relationship Id="rId4" Type="http://schemas.openxmlformats.org/officeDocument/2006/relationships/image" Target="../media/image228.e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237.emf"/><Relationship Id="rId3" Type="http://schemas.openxmlformats.org/officeDocument/2006/relationships/image" Target="../media/image232.emf"/><Relationship Id="rId7" Type="http://schemas.openxmlformats.org/officeDocument/2006/relationships/image" Target="../media/image236.emf"/><Relationship Id="rId2" Type="http://schemas.openxmlformats.org/officeDocument/2006/relationships/image" Target="../media/image231.emf"/><Relationship Id="rId1" Type="http://schemas.openxmlformats.org/officeDocument/2006/relationships/image" Target="../media/image230.emf"/><Relationship Id="rId6" Type="http://schemas.openxmlformats.org/officeDocument/2006/relationships/image" Target="../media/image235.emf"/><Relationship Id="rId5" Type="http://schemas.openxmlformats.org/officeDocument/2006/relationships/image" Target="../media/image234.emf"/><Relationship Id="rId4" Type="http://schemas.openxmlformats.org/officeDocument/2006/relationships/image" Target="../media/image233.emf"/><Relationship Id="rId9" Type="http://schemas.openxmlformats.org/officeDocument/2006/relationships/image" Target="../media/image238.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image" Target="../media/image240.emf"/><Relationship Id="rId1" Type="http://schemas.openxmlformats.org/officeDocument/2006/relationships/image" Target="../media/image239.emf"/><Relationship Id="rId4" Type="http://schemas.openxmlformats.org/officeDocument/2006/relationships/image" Target="../media/image242.e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90.wmf"/><Relationship Id="rId13" Type="http://schemas.openxmlformats.org/officeDocument/2006/relationships/image" Target="../media/image195.wmf"/><Relationship Id="rId18" Type="http://schemas.openxmlformats.org/officeDocument/2006/relationships/image" Target="../media/image200.wmf"/><Relationship Id="rId3" Type="http://schemas.openxmlformats.org/officeDocument/2006/relationships/image" Target="../media/image185.wmf"/><Relationship Id="rId21" Type="http://schemas.openxmlformats.org/officeDocument/2006/relationships/image" Target="../media/image203.wmf"/><Relationship Id="rId7" Type="http://schemas.openxmlformats.org/officeDocument/2006/relationships/image" Target="../media/image189.wmf"/><Relationship Id="rId12" Type="http://schemas.openxmlformats.org/officeDocument/2006/relationships/image" Target="../media/image194.wmf"/><Relationship Id="rId17" Type="http://schemas.openxmlformats.org/officeDocument/2006/relationships/image" Target="../media/image199.wmf"/><Relationship Id="rId2" Type="http://schemas.openxmlformats.org/officeDocument/2006/relationships/image" Target="../media/image184.wmf"/><Relationship Id="rId16" Type="http://schemas.openxmlformats.org/officeDocument/2006/relationships/image" Target="../media/image198.wmf"/><Relationship Id="rId20" Type="http://schemas.openxmlformats.org/officeDocument/2006/relationships/image" Target="../media/image202.wmf"/><Relationship Id="rId1" Type="http://schemas.openxmlformats.org/officeDocument/2006/relationships/image" Target="../media/image183.wmf"/><Relationship Id="rId6" Type="http://schemas.openxmlformats.org/officeDocument/2006/relationships/image" Target="../media/image188.wmf"/><Relationship Id="rId11" Type="http://schemas.openxmlformats.org/officeDocument/2006/relationships/image" Target="../media/image193.wmf"/><Relationship Id="rId5" Type="http://schemas.openxmlformats.org/officeDocument/2006/relationships/image" Target="../media/image187.wmf"/><Relationship Id="rId15" Type="http://schemas.openxmlformats.org/officeDocument/2006/relationships/image" Target="../media/image197.wmf"/><Relationship Id="rId10" Type="http://schemas.openxmlformats.org/officeDocument/2006/relationships/image" Target="../media/image192.wmf"/><Relationship Id="rId19" Type="http://schemas.openxmlformats.org/officeDocument/2006/relationships/image" Target="../media/image201.wmf"/><Relationship Id="rId4" Type="http://schemas.openxmlformats.org/officeDocument/2006/relationships/image" Target="../media/image186.wmf"/><Relationship Id="rId9" Type="http://schemas.openxmlformats.org/officeDocument/2006/relationships/image" Target="../media/image191.wmf"/><Relationship Id="rId14" Type="http://schemas.openxmlformats.org/officeDocument/2006/relationships/image" Target="../media/image196.wmf"/><Relationship Id="rId22" Type="http://schemas.openxmlformats.org/officeDocument/2006/relationships/image" Target="../media/image204.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246.emf"/><Relationship Id="rId2" Type="http://schemas.openxmlformats.org/officeDocument/2006/relationships/image" Target="../media/image245.emf"/><Relationship Id="rId1" Type="http://schemas.openxmlformats.org/officeDocument/2006/relationships/image" Target="../media/image244.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249.emf"/><Relationship Id="rId2" Type="http://schemas.openxmlformats.org/officeDocument/2006/relationships/image" Target="../media/image248.emf"/><Relationship Id="rId1" Type="http://schemas.openxmlformats.org/officeDocument/2006/relationships/image" Target="../media/image247.emf"/><Relationship Id="rId6" Type="http://schemas.openxmlformats.org/officeDocument/2006/relationships/image" Target="../media/image252.emf"/><Relationship Id="rId5" Type="http://schemas.openxmlformats.org/officeDocument/2006/relationships/image" Target="../media/image251.emf"/><Relationship Id="rId4" Type="http://schemas.openxmlformats.org/officeDocument/2006/relationships/image" Target="../media/image250.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255.emf"/><Relationship Id="rId2" Type="http://schemas.openxmlformats.org/officeDocument/2006/relationships/image" Target="../media/image254.emf"/><Relationship Id="rId1" Type="http://schemas.openxmlformats.org/officeDocument/2006/relationships/image" Target="../media/image253.emf"/><Relationship Id="rId4" Type="http://schemas.openxmlformats.org/officeDocument/2006/relationships/image" Target="../media/image256.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258.emf"/><Relationship Id="rId1" Type="http://schemas.openxmlformats.org/officeDocument/2006/relationships/image" Target="../media/image257.emf"/></Relationships>
</file>

<file path=ppt/drawings/_rels/vmlDrawing37.vml.rels><?xml version="1.0" encoding="UTF-8" standalone="yes"?>
<Relationships xmlns="http://schemas.openxmlformats.org/package/2006/relationships"><Relationship Id="rId8" Type="http://schemas.openxmlformats.org/officeDocument/2006/relationships/image" Target="../media/image266.wmf"/><Relationship Id="rId3" Type="http://schemas.openxmlformats.org/officeDocument/2006/relationships/image" Target="../media/image261.wmf"/><Relationship Id="rId7" Type="http://schemas.openxmlformats.org/officeDocument/2006/relationships/image" Target="../media/image265.wmf"/><Relationship Id="rId2" Type="http://schemas.openxmlformats.org/officeDocument/2006/relationships/image" Target="../media/image260.wmf"/><Relationship Id="rId1" Type="http://schemas.openxmlformats.org/officeDocument/2006/relationships/image" Target="../media/image259.wmf"/><Relationship Id="rId6" Type="http://schemas.openxmlformats.org/officeDocument/2006/relationships/image" Target="../media/image264.wmf"/><Relationship Id="rId11" Type="http://schemas.openxmlformats.org/officeDocument/2006/relationships/image" Target="../media/image269.wmf"/><Relationship Id="rId5" Type="http://schemas.openxmlformats.org/officeDocument/2006/relationships/image" Target="../media/image263.wmf"/><Relationship Id="rId10" Type="http://schemas.openxmlformats.org/officeDocument/2006/relationships/image" Target="../media/image268.wmf"/><Relationship Id="rId4" Type="http://schemas.openxmlformats.org/officeDocument/2006/relationships/image" Target="../media/image262.wmf"/><Relationship Id="rId9" Type="http://schemas.openxmlformats.org/officeDocument/2006/relationships/image" Target="../media/image267.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272.emf"/><Relationship Id="rId2" Type="http://schemas.openxmlformats.org/officeDocument/2006/relationships/image" Target="../media/image271.emf"/><Relationship Id="rId1" Type="http://schemas.openxmlformats.org/officeDocument/2006/relationships/image" Target="../media/image270.emf"/><Relationship Id="rId4" Type="http://schemas.openxmlformats.org/officeDocument/2006/relationships/image" Target="../media/image273.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276.wmf"/><Relationship Id="rId2" Type="http://schemas.openxmlformats.org/officeDocument/2006/relationships/image" Target="../media/image275.emf"/><Relationship Id="rId1" Type="http://schemas.openxmlformats.org/officeDocument/2006/relationships/image" Target="../media/image274.emf"/><Relationship Id="rId6" Type="http://schemas.openxmlformats.org/officeDocument/2006/relationships/image" Target="../media/image279.wmf"/><Relationship Id="rId5" Type="http://schemas.openxmlformats.org/officeDocument/2006/relationships/image" Target="../media/image278.wmf"/><Relationship Id="rId4" Type="http://schemas.openxmlformats.org/officeDocument/2006/relationships/image" Target="../media/image277.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image" Target="../media/image281.emf"/><Relationship Id="rId1" Type="http://schemas.openxmlformats.org/officeDocument/2006/relationships/image" Target="../media/image280.emf"/><Relationship Id="rId4" Type="http://schemas.openxmlformats.org/officeDocument/2006/relationships/image" Target="../media/image283.emf"/></Relationships>
</file>

<file path=ppt/drawings/_rels/vmlDrawing41.vml.rels><?xml version="1.0" encoding="UTF-8" standalone="yes"?>
<Relationships xmlns="http://schemas.openxmlformats.org/package/2006/relationships"><Relationship Id="rId8" Type="http://schemas.openxmlformats.org/officeDocument/2006/relationships/image" Target="../media/image291.wmf"/><Relationship Id="rId3" Type="http://schemas.openxmlformats.org/officeDocument/2006/relationships/image" Target="../media/image286.wmf"/><Relationship Id="rId7" Type="http://schemas.openxmlformats.org/officeDocument/2006/relationships/image" Target="../media/image290.wmf"/><Relationship Id="rId12" Type="http://schemas.openxmlformats.org/officeDocument/2006/relationships/image" Target="../media/image295.wmf"/><Relationship Id="rId2" Type="http://schemas.openxmlformats.org/officeDocument/2006/relationships/image" Target="../media/image285.wmf"/><Relationship Id="rId1" Type="http://schemas.openxmlformats.org/officeDocument/2006/relationships/image" Target="../media/image284.wmf"/><Relationship Id="rId6" Type="http://schemas.openxmlformats.org/officeDocument/2006/relationships/image" Target="../media/image289.wmf"/><Relationship Id="rId11" Type="http://schemas.openxmlformats.org/officeDocument/2006/relationships/image" Target="../media/image294.wmf"/><Relationship Id="rId5" Type="http://schemas.openxmlformats.org/officeDocument/2006/relationships/image" Target="../media/image288.wmf"/><Relationship Id="rId10" Type="http://schemas.openxmlformats.org/officeDocument/2006/relationships/image" Target="../media/image293.wmf"/><Relationship Id="rId4" Type="http://schemas.openxmlformats.org/officeDocument/2006/relationships/image" Target="../media/image287.wmf"/><Relationship Id="rId9" Type="http://schemas.openxmlformats.org/officeDocument/2006/relationships/image" Target="../media/image292.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298.wmf"/><Relationship Id="rId7" Type="http://schemas.openxmlformats.org/officeDocument/2006/relationships/image" Target="../media/image302.wmf"/><Relationship Id="rId2" Type="http://schemas.openxmlformats.org/officeDocument/2006/relationships/image" Target="../media/image297.wmf"/><Relationship Id="rId1" Type="http://schemas.openxmlformats.org/officeDocument/2006/relationships/image" Target="../media/image296.wmf"/><Relationship Id="rId6" Type="http://schemas.openxmlformats.org/officeDocument/2006/relationships/image" Target="../media/image301.wmf"/><Relationship Id="rId5" Type="http://schemas.openxmlformats.org/officeDocument/2006/relationships/image" Target="../media/image300.wmf"/><Relationship Id="rId4" Type="http://schemas.openxmlformats.org/officeDocument/2006/relationships/image" Target="../media/image299.wmf"/></Relationships>
</file>

<file path=ppt/drawings/_rels/vmlDrawing43.vml.rels><?xml version="1.0" encoding="UTF-8" standalone="yes"?>
<Relationships xmlns="http://schemas.openxmlformats.org/package/2006/relationships"><Relationship Id="rId8" Type="http://schemas.openxmlformats.org/officeDocument/2006/relationships/image" Target="../media/image310.emf"/><Relationship Id="rId3" Type="http://schemas.openxmlformats.org/officeDocument/2006/relationships/image" Target="../media/image305.emf"/><Relationship Id="rId7" Type="http://schemas.openxmlformats.org/officeDocument/2006/relationships/image" Target="../media/image309.emf"/><Relationship Id="rId2" Type="http://schemas.openxmlformats.org/officeDocument/2006/relationships/image" Target="../media/image304.emf"/><Relationship Id="rId1" Type="http://schemas.openxmlformats.org/officeDocument/2006/relationships/image" Target="../media/image303.emf"/><Relationship Id="rId6" Type="http://schemas.openxmlformats.org/officeDocument/2006/relationships/image" Target="../media/image308.wmf"/><Relationship Id="rId5" Type="http://schemas.openxmlformats.org/officeDocument/2006/relationships/image" Target="../media/image307.emf"/><Relationship Id="rId4" Type="http://schemas.openxmlformats.org/officeDocument/2006/relationships/image" Target="../media/image306.emf"/><Relationship Id="rId9" Type="http://schemas.openxmlformats.org/officeDocument/2006/relationships/image" Target="../media/image311.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314.emf"/><Relationship Id="rId7" Type="http://schemas.openxmlformats.org/officeDocument/2006/relationships/image" Target="../media/image318.emf"/><Relationship Id="rId2" Type="http://schemas.openxmlformats.org/officeDocument/2006/relationships/image" Target="../media/image313.emf"/><Relationship Id="rId1" Type="http://schemas.openxmlformats.org/officeDocument/2006/relationships/image" Target="../media/image312.emf"/><Relationship Id="rId6" Type="http://schemas.openxmlformats.org/officeDocument/2006/relationships/image" Target="../media/image317.wmf"/><Relationship Id="rId5" Type="http://schemas.openxmlformats.org/officeDocument/2006/relationships/image" Target="../media/image316.emf"/><Relationship Id="rId4" Type="http://schemas.openxmlformats.org/officeDocument/2006/relationships/image" Target="../media/image315.e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326.emf"/><Relationship Id="rId3" Type="http://schemas.openxmlformats.org/officeDocument/2006/relationships/image" Target="../media/image321.emf"/><Relationship Id="rId7" Type="http://schemas.openxmlformats.org/officeDocument/2006/relationships/image" Target="../media/image325.emf"/><Relationship Id="rId2" Type="http://schemas.openxmlformats.org/officeDocument/2006/relationships/image" Target="../media/image320.emf"/><Relationship Id="rId1" Type="http://schemas.openxmlformats.org/officeDocument/2006/relationships/image" Target="../media/image319.emf"/><Relationship Id="rId6" Type="http://schemas.openxmlformats.org/officeDocument/2006/relationships/image" Target="../media/image324.wmf"/><Relationship Id="rId5" Type="http://schemas.openxmlformats.org/officeDocument/2006/relationships/image" Target="../media/image323.wmf"/><Relationship Id="rId10" Type="http://schemas.openxmlformats.org/officeDocument/2006/relationships/image" Target="../media/image328.emf"/><Relationship Id="rId4" Type="http://schemas.openxmlformats.org/officeDocument/2006/relationships/image" Target="../media/image322.emf"/><Relationship Id="rId9" Type="http://schemas.openxmlformats.org/officeDocument/2006/relationships/image" Target="../media/image327.emf"/></Relationships>
</file>

<file path=ppt/drawings/_rels/vmlDrawing46.vml.rels><?xml version="1.0" encoding="UTF-8" standalone="yes"?>
<Relationships xmlns="http://schemas.openxmlformats.org/package/2006/relationships"><Relationship Id="rId8" Type="http://schemas.openxmlformats.org/officeDocument/2006/relationships/image" Target="../media/image336.emf"/><Relationship Id="rId3" Type="http://schemas.openxmlformats.org/officeDocument/2006/relationships/image" Target="../media/image331.emf"/><Relationship Id="rId7" Type="http://schemas.openxmlformats.org/officeDocument/2006/relationships/image" Target="../media/image335.emf"/><Relationship Id="rId2" Type="http://schemas.openxmlformats.org/officeDocument/2006/relationships/image" Target="../media/image330.emf"/><Relationship Id="rId1" Type="http://schemas.openxmlformats.org/officeDocument/2006/relationships/image" Target="../media/image329.emf"/><Relationship Id="rId6" Type="http://schemas.openxmlformats.org/officeDocument/2006/relationships/image" Target="../media/image334.emf"/><Relationship Id="rId5" Type="http://schemas.openxmlformats.org/officeDocument/2006/relationships/image" Target="../media/image333.emf"/><Relationship Id="rId10" Type="http://schemas.openxmlformats.org/officeDocument/2006/relationships/image" Target="../media/image338.emf"/><Relationship Id="rId4" Type="http://schemas.openxmlformats.org/officeDocument/2006/relationships/image" Target="../media/image332.emf"/><Relationship Id="rId9" Type="http://schemas.openxmlformats.org/officeDocument/2006/relationships/image" Target="../media/image337.emf"/></Relationships>
</file>

<file path=ppt/drawings/_rels/vmlDrawing47.vml.rels><?xml version="1.0" encoding="UTF-8" standalone="yes"?>
<Relationships xmlns="http://schemas.openxmlformats.org/package/2006/relationships"><Relationship Id="rId2" Type="http://schemas.openxmlformats.org/officeDocument/2006/relationships/image" Target="../media/image340.emf"/><Relationship Id="rId1" Type="http://schemas.openxmlformats.org/officeDocument/2006/relationships/image" Target="../media/image339.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343.emf"/><Relationship Id="rId2" Type="http://schemas.openxmlformats.org/officeDocument/2006/relationships/image" Target="../media/image342.emf"/><Relationship Id="rId1" Type="http://schemas.openxmlformats.org/officeDocument/2006/relationships/image" Target="../media/image341.emf"/><Relationship Id="rId4" Type="http://schemas.openxmlformats.org/officeDocument/2006/relationships/image" Target="../media/image344.emf"/></Relationships>
</file>

<file path=ppt/drawings/_rels/vmlDrawing49.vml.rels><?xml version="1.0" encoding="UTF-8" standalone="yes"?>
<Relationships xmlns="http://schemas.openxmlformats.org/package/2006/relationships"><Relationship Id="rId8" Type="http://schemas.openxmlformats.org/officeDocument/2006/relationships/image" Target="../media/image352.wmf"/><Relationship Id="rId13" Type="http://schemas.openxmlformats.org/officeDocument/2006/relationships/image" Target="../media/image357.wmf"/><Relationship Id="rId18" Type="http://schemas.openxmlformats.org/officeDocument/2006/relationships/image" Target="../media/image362.wmf"/><Relationship Id="rId3" Type="http://schemas.openxmlformats.org/officeDocument/2006/relationships/image" Target="../media/image347.wmf"/><Relationship Id="rId21" Type="http://schemas.openxmlformats.org/officeDocument/2006/relationships/image" Target="../media/image365.wmf"/><Relationship Id="rId7" Type="http://schemas.openxmlformats.org/officeDocument/2006/relationships/image" Target="../media/image351.wmf"/><Relationship Id="rId12" Type="http://schemas.openxmlformats.org/officeDocument/2006/relationships/image" Target="../media/image356.wmf"/><Relationship Id="rId17" Type="http://schemas.openxmlformats.org/officeDocument/2006/relationships/image" Target="../media/image361.wmf"/><Relationship Id="rId2" Type="http://schemas.openxmlformats.org/officeDocument/2006/relationships/image" Target="../media/image346.wmf"/><Relationship Id="rId16" Type="http://schemas.openxmlformats.org/officeDocument/2006/relationships/image" Target="../media/image360.wmf"/><Relationship Id="rId20" Type="http://schemas.openxmlformats.org/officeDocument/2006/relationships/image" Target="../media/image364.wmf"/><Relationship Id="rId1" Type="http://schemas.openxmlformats.org/officeDocument/2006/relationships/image" Target="../media/image345.wmf"/><Relationship Id="rId6" Type="http://schemas.openxmlformats.org/officeDocument/2006/relationships/image" Target="../media/image350.wmf"/><Relationship Id="rId11" Type="http://schemas.openxmlformats.org/officeDocument/2006/relationships/image" Target="../media/image355.wmf"/><Relationship Id="rId24" Type="http://schemas.openxmlformats.org/officeDocument/2006/relationships/image" Target="../media/image368.wmf"/><Relationship Id="rId5" Type="http://schemas.openxmlformats.org/officeDocument/2006/relationships/image" Target="../media/image349.wmf"/><Relationship Id="rId15" Type="http://schemas.openxmlformats.org/officeDocument/2006/relationships/image" Target="../media/image359.wmf"/><Relationship Id="rId23" Type="http://schemas.openxmlformats.org/officeDocument/2006/relationships/image" Target="../media/image367.wmf"/><Relationship Id="rId10" Type="http://schemas.openxmlformats.org/officeDocument/2006/relationships/image" Target="../media/image354.wmf"/><Relationship Id="rId19" Type="http://schemas.openxmlformats.org/officeDocument/2006/relationships/image" Target="../media/image363.wmf"/><Relationship Id="rId4" Type="http://schemas.openxmlformats.org/officeDocument/2006/relationships/image" Target="../media/image348.wmf"/><Relationship Id="rId9" Type="http://schemas.openxmlformats.org/officeDocument/2006/relationships/image" Target="../media/image353.wmf"/><Relationship Id="rId14" Type="http://schemas.openxmlformats.org/officeDocument/2006/relationships/image" Target="../media/image358.wmf"/><Relationship Id="rId22" Type="http://schemas.openxmlformats.org/officeDocument/2006/relationships/image" Target="../media/image366.wmf"/></Relationships>
</file>

<file path=ppt/drawings/_rels/vmlDrawing50.vml.rels><?xml version="1.0" encoding="UTF-8" standalone="yes"?>
<Relationships xmlns="http://schemas.openxmlformats.org/package/2006/relationships"><Relationship Id="rId8" Type="http://schemas.openxmlformats.org/officeDocument/2006/relationships/image" Target="../media/image348.wmf"/><Relationship Id="rId13" Type="http://schemas.openxmlformats.org/officeDocument/2006/relationships/image" Target="../media/image353.wmf"/><Relationship Id="rId18" Type="http://schemas.openxmlformats.org/officeDocument/2006/relationships/image" Target="../media/image376.wmf"/><Relationship Id="rId3" Type="http://schemas.openxmlformats.org/officeDocument/2006/relationships/image" Target="../media/image371.wmf"/><Relationship Id="rId21" Type="http://schemas.openxmlformats.org/officeDocument/2006/relationships/image" Target="../media/image379.wmf"/><Relationship Id="rId7" Type="http://schemas.openxmlformats.org/officeDocument/2006/relationships/image" Target="../media/image347.wmf"/><Relationship Id="rId12" Type="http://schemas.openxmlformats.org/officeDocument/2006/relationships/image" Target="../media/image352.wmf"/><Relationship Id="rId17" Type="http://schemas.openxmlformats.org/officeDocument/2006/relationships/image" Target="../media/image375.wmf"/><Relationship Id="rId2" Type="http://schemas.openxmlformats.org/officeDocument/2006/relationships/image" Target="../media/image370.wmf"/><Relationship Id="rId16" Type="http://schemas.openxmlformats.org/officeDocument/2006/relationships/image" Target="../media/image374.wmf"/><Relationship Id="rId20" Type="http://schemas.openxmlformats.org/officeDocument/2006/relationships/image" Target="../media/image378.wmf"/><Relationship Id="rId1" Type="http://schemas.openxmlformats.org/officeDocument/2006/relationships/image" Target="../media/image369.wmf"/><Relationship Id="rId6" Type="http://schemas.openxmlformats.org/officeDocument/2006/relationships/image" Target="../media/image346.wmf"/><Relationship Id="rId11" Type="http://schemas.openxmlformats.org/officeDocument/2006/relationships/image" Target="../media/image351.wmf"/><Relationship Id="rId5" Type="http://schemas.openxmlformats.org/officeDocument/2006/relationships/image" Target="../media/image345.wmf"/><Relationship Id="rId15" Type="http://schemas.openxmlformats.org/officeDocument/2006/relationships/image" Target="../media/image373.wmf"/><Relationship Id="rId23" Type="http://schemas.openxmlformats.org/officeDocument/2006/relationships/image" Target="../media/image381.wmf"/><Relationship Id="rId10" Type="http://schemas.openxmlformats.org/officeDocument/2006/relationships/image" Target="../media/image350.wmf"/><Relationship Id="rId19" Type="http://schemas.openxmlformats.org/officeDocument/2006/relationships/image" Target="../media/image377.wmf"/><Relationship Id="rId4" Type="http://schemas.openxmlformats.org/officeDocument/2006/relationships/image" Target="../media/image372.wmf"/><Relationship Id="rId9" Type="http://schemas.openxmlformats.org/officeDocument/2006/relationships/image" Target="../media/image349.wmf"/><Relationship Id="rId14" Type="http://schemas.openxmlformats.org/officeDocument/2006/relationships/image" Target="../media/image354.wmf"/><Relationship Id="rId22" Type="http://schemas.openxmlformats.org/officeDocument/2006/relationships/image" Target="../media/image380.wmf"/></Relationships>
</file>

<file path=ppt/drawings/_rels/vmlDrawing51.vml.rels><?xml version="1.0" encoding="UTF-8" standalone="yes"?>
<Relationships xmlns="http://schemas.openxmlformats.org/package/2006/relationships"><Relationship Id="rId8" Type="http://schemas.openxmlformats.org/officeDocument/2006/relationships/image" Target="../media/image345.wmf"/><Relationship Id="rId13" Type="http://schemas.openxmlformats.org/officeDocument/2006/relationships/image" Target="../media/image350.wmf"/><Relationship Id="rId18" Type="http://schemas.openxmlformats.org/officeDocument/2006/relationships/image" Target="../media/image355.wmf"/><Relationship Id="rId3" Type="http://schemas.openxmlformats.org/officeDocument/2006/relationships/image" Target="../media/image384.wmf"/><Relationship Id="rId7" Type="http://schemas.openxmlformats.org/officeDocument/2006/relationships/image" Target="../media/image388.wmf"/><Relationship Id="rId12" Type="http://schemas.openxmlformats.org/officeDocument/2006/relationships/image" Target="../media/image349.wmf"/><Relationship Id="rId17" Type="http://schemas.openxmlformats.org/officeDocument/2006/relationships/image" Target="../media/image354.wmf"/><Relationship Id="rId2" Type="http://schemas.openxmlformats.org/officeDocument/2006/relationships/image" Target="../media/image383.wmf"/><Relationship Id="rId16" Type="http://schemas.openxmlformats.org/officeDocument/2006/relationships/image" Target="../media/image353.wmf"/><Relationship Id="rId1" Type="http://schemas.openxmlformats.org/officeDocument/2006/relationships/image" Target="../media/image382.wmf"/><Relationship Id="rId6" Type="http://schemas.openxmlformats.org/officeDocument/2006/relationships/image" Target="../media/image387.wmf"/><Relationship Id="rId11" Type="http://schemas.openxmlformats.org/officeDocument/2006/relationships/image" Target="../media/image348.wmf"/><Relationship Id="rId5" Type="http://schemas.openxmlformats.org/officeDocument/2006/relationships/image" Target="../media/image386.wmf"/><Relationship Id="rId15" Type="http://schemas.openxmlformats.org/officeDocument/2006/relationships/image" Target="../media/image352.wmf"/><Relationship Id="rId10" Type="http://schemas.openxmlformats.org/officeDocument/2006/relationships/image" Target="../media/image347.wmf"/><Relationship Id="rId19" Type="http://schemas.openxmlformats.org/officeDocument/2006/relationships/image" Target="../media/image389.wmf"/><Relationship Id="rId4" Type="http://schemas.openxmlformats.org/officeDocument/2006/relationships/image" Target="../media/image385.wmf"/><Relationship Id="rId9" Type="http://schemas.openxmlformats.org/officeDocument/2006/relationships/image" Target="../media/image346.wmf"/><Relationship Id="rId14" Type="http://schemas.openxmlformats.org/officeDocument/2006/relationships/image" Target="../media/image351.wmf"/></Relationships>
</file>

<file path=ppt/drawings/_rels/vmlDrawing52.vml.rels><?xml version="1.0" encoding="UTF-8" standalone="yes"?>
<Relationships xmlns="http://schemas.openxmlformats.org/package/2006/relationships"><Relationship Id="rId8" Type="http://schemas.openxmlformats.org/officeDocument/2006/relationships/image" Target="../media/image397.wmf"/><Relationship Id="rId13" Type="http://schemas.openxmlformats.org/officeDocument/2006/relationships/image" Target="../media/image402.wmf"/><Relationship Id="rId3" Type="http://schemas.openxmlformats.org/officeDocument/2006/relationships/image" Target="../media/image392.wmf"/><Relationship Id="rId7" Type="http://schemas.openxmlformats.org/officeDocument/2006/relationships/image" Target="../media/image396.wmf"/><Relationship Id="rId12" Type="http://schemas.openxmlformats.org/officeDocument/2006/relationships/image" Target="../media/image401.wmf"/><Relationship Id="rId2" Type="http://schemas.openxmlformats.org/officeDocument/2006/relationships/image" Target="../media/image391.wmf"/><Relationship Id="rId1" Type="http://schemas.openxmlformats.org/officeDocument/2006/relationships/image" Target="../media/image390.wmf"/><Relationship Id="rId6" Type="http://schemas.openxmlformats.org/officeDocument/2006/relationships/image" Target="../media/image395.wmf"/><Relationship Id="rId11" Type="http://schemas.openxmlformats.org/officeDocument/2006/relationships/image" Target="../media/image400.wmf"/><Relationship Id="rId5" Type="http://schemas.openxmlformats.org/officeDocument/2006/relationships/image" Target="../media/image394.wmf"/><Relationship Id="rId10" Type="http://schemas.openxmlformats.org/officeDocument/2006/relationships/image" Target="../media/image399.wmf"/><Relationship Id="rId4" Type="http://schemas.openxmlformats.org/officeDocument/2006/relationships/image" Target="../media/image393.wmf"/><Relationship Id="rId9" Type="http://schemas.openxmlformats.org/officeDocument/2006/relationships/image" Target="../media/image398.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405.wmf"/><Relationship Id="rId2" Type="http://schemas.openxmlformats.org/officeDocument/2006/relationships/image" Target="../media/image404.wmf"/><Relationship Id="rId1" Type="http://schemas.openxmlformats.org/officeDocument/2006/relationships/image" Target="../media/image403.wmf"/><Relationship Id="rId6" Type="http://schemas.openxmlformats.org/officeDocument/2006/relationships/image" Target="../media/image408.wmf"/><Relationship Id="rId5" Type="http://schemas.openxmlformats.org/officeDocument/2006/relationships/image" Target="../media/image407.wmf"/><Relationship Id="rId4" Type="http://schemas.openxmlformats.org/officeDocument/2006/relationships/image" Target="../media/image406.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411.emf"/><Relationship Id="rId2" Type="http://schemas.openxmlformats.org/officeDocument/2006/relationships/image" Target="../media/image410.emf"/><Relationship Id="rId1" Type="http://schemas.openxmlformats.org/officeDocument/2006/relationships/image" Target="../media/image409.emf"/><Relationship Id="rId4" Type="http://schemas.openxmlformats.org/officeDocument/2006/relationships/image" Target="../media/image412.emf"/></Relationships>
</file>

<file path=ppt/drawings/_rels/vmlDrawing55.vml.rels><?xml version="1.0" encoding="UTF-8" standalone="yes"?>
<Relationships xmlns="http://schemas.openxmlformats.org/package/2006/relationships"><Relationship Id="rId2" Type="http://schemas.openxmlformats.org/officeDocument/2006/relationships/image" Target="../media/image414.emf"/><Relationship Id="rId1" Type="http://schemas.openxmlformats.org/officeDocument/2006/relationships/image" Target="../media/image413.emf"/></Relationships>
</file>

<file path=ppt/drawings/_rels/vmlDrawing56.vml.rels><?xml version="1.0" encoding="UTF-8" standalone="yes"?>
<Relationships xmlns="http://schemas.openxmlformats.org/package/2006/relationships"><Relationship Id="rId8" Type="http://schemas.openxmlformats.org/officeDocument/2006/relationships/image" Target="../media/image125.wmf"/><Relationship Id="rId13" Type="http://schemas.openxmlformats.org/officeDocument/2006/relationships/image" Target="../media/image422.wmf"/><Relationship Id="rId18" Type="http://schemas.openxmlformats.org/officeDocument/2006/relationships/image" Target="../media/image427.wmf"/><Relationship Id="rId3" Type="http://schemas.openxmlformats.org/officeDocument/2006/relationships/image" Target="../media/image276.wmf"/><Relationship Id="rId7" Type="http://schemas.openxmlformats.org/officeDocument/2006/relationships/image" Target="../media/image351.wmf"/><Relationship Id="rId12" Type="http://schemas.openxmlformats.org/officeDocument/2006/relationships/image" Target="../media/image421.wmf"/><Relationship Id="rId17" Type="http://schemas.openxmlformats.org/officeDocument/2006/relationships/image" Target="../media/image426.wmf"/><Relationship Id="rId2" Type="http://schemas.openxmlformats.org/officeDocument/2006/relationships/image" Target="../media/image416.wmf"/><Relationship Id="rId16" Type="http://schemas.openxmlformats.org/officeDocument/2006/relationships/image" Target="../media/image425.wmf"/><Relationship Id="rId1" Type="http://schemas.openxmlformats.org/officeDocument/2006/relationships/image" Target="../media/image415.wmf"/><Relationship Id="rId6" Type="http://schemas.openxmlformats.org/officeDocument/2006/relationships/image" Target="../media/image350.wmf"/><Relationship Id="rId11" Type="http://schemas.openxmlformats.org/officeDocument/2006/relationships/image" Target="../media/image420.wmf"/><Relationship Id="rId5" Type="http://schemas.openxmlformats.org/officeDocument/2006/relationships/image" Target="../media/image417.wmf"/><Relationship Id="rId15" Type="http://schemas.openxmlformats.org/officeDocument/2006/relationships/image" Target="../media/image424.wmf"/><Relationship Id="rId10" Type="http://schemas.openxmlformats.org/officeDocument/2006/relationships/image" Target="../media/image419.wmf"/><Relationship Id="rId19" Type="http://schemas.openxmlformats.org/officeDocument/2006/relationships/image" Target="../media/image428.wmf"/><Relationship Id="rId4" Type="http://schemas.openxmlformats.org/officeDocument/2006/relationships/image" Target="../media/image277.wmf"/><Relationship Id="rId9" Type="http://schemas.openxmlformats.org/officeDocument/2006/relationships/image" Target="../media/image418.wmf"/><Relationship Id="rId14" Type="http://schemas.openxmlformats.org/officeDocument/2006/relationships/image" Target="../media/image423.wmf"/></Relationships>
</file>

<file path=ppt/drawings/_rels/vmlDrawing57.vml.rels><?xml version="1.0" encoding="UTF-8" standalone="yes"?>
<Relationships xmlns="http://schemas.openxmlformats.org/package/2006/relationships"><Relationship Id="rId8" Type="http://schemas.openxmlformats.org/officeDocument/2006/relationships/image" Target="../media/image420.wmf"/><Relationship Id="rId13" Type="http://schemas.openxmlformats.org/officeDocument/2006/relationships/image" Target="../media/image425.wmf"/><Relationship Id="rId18" Type="http://schemas.openxmlformats.org/officeDocument/2006/relationships/image" Target="../media/image433.wmf"/><Relationship Id="rId3" Type="http://schemas.openxmlformats.org/officeDocument/2006/relationships/image" Target="../media/image350.wmf"/><Relationship Id="rId7" Type="http://schemas.openxmlformats.org/officeDocument/2006/relationships/image" Target="../media/image419.wmf"/><Relationship Id="rId12" Type="http://schemas.openxmlformats.org/officeDocument/2006/relationships/image" Target="../media/image424.wmf"/><Relationship Id="rId17" Type="http://schemas.openxmlformats.org/officeDocument/2006/relationships/image" Target="../media/image432.wmf"/><Relationship Id="rId2" Type="http://schemas.openxmlformats.org/officeDocument/2006/relationships/image" Target="../media/image430.emf"/><Relationship Id="rId16" Type="http://schemas.openxmlformats.org/officeDocument/2006/relationships/image" Target="../media/image431.wmf"/><Relationship Id="rId1" Type="http://schemas.openxmlformats.org/officeDocument/2006/relationships/image" Target="../media/image429.emf"/><Relationship Id="rId6" Type="http://schemas.openxmlformats.org/officeDocument/2006/relationships/image" Target="../media/image418.wmf"/><Relationship Id="rId11" Type="http://schemas.openxmlformats.org/officeDocument/2006/relationships/image" Target="../media/image423.wmf"/><Relationship Id="rId5" Type="http://schemas.openxmlformats.org/officeDocument/2006/relationships/image" Target="../media/image125.wmf"/><Relationship Id="rId15" Type="http://schemas.openxmlformats.org/officeDocument/2006/relationships/image" Target="../media/image427.wmf"/><Relationship Id="rId10" Type="http://schemas.openxmlformats.org/officeDocument/2006/relationships/image" Target="../media/image422.wmf"/><Relationship Id="rId19" Type="http://schemas.openxmlformats.org/officeDocument/2006/relationships/image" Target="../media/image434.wmf"/><Relationship Id="rId4" Type="http://schemas.openxmlformats.org/officeDocument/2006/relationships/image" Target="../media/image351.wmf"/><Relationship Id="rId9" Type="http://schemas.openxmlformats.org/officeDocument/2006/relationships/image" Target="../media/image421.wmf"/><Relationship Id="rId14" Type="http://schemas.openxmlformats.org/officeDocument/2006/relationships/image" Target="../media/image426.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437.emf"/><Relationship Id="rId2" Type="http://schemas.openxmlformats.org/officeDocument/2006/relationships/image" Target="../media/image436.emf"/><Relationship Id="rId1" Type="http://schemas.openxmlformats.org/officeDocument/2006/relationships/image" Target="../media/image435.emf"/><Relationship Id="rId4" Type="http://schemas.openxmlformats.org/officeDocument/2006/relationships/image" Target="../media/image438.emf"/></Relationships>
</file>

<file path=ppt/drawings/_rels/vmlDrawing59.vml.rels><?xml version="1.0" encoding="UTF-8" standalone="yes"?>
<Relationships xmlns="http://schemas.openxmlformats.org/package/2006/relationships"><Relationship Id="rId8" Type="http://schemas.openxmlformats.org/officeDocument/2006/relationships/image" Target="../media/image418.wmf"/><Relationship Id="rId3" Type="http://schemas.openxmlformats.org/officeDocument/2006/relationships/image" Target="../media/image441.emf"/><Relationship Id="rId7" Type="http://schemas.openxmlformats.org/officeDocument/2006/relationships/image" Target="../media/image125.wmf"/><Relationship Id="rId12" Type="http://schemas.openxmlformats.org/officeDocument/2006/relationships/image" Target="../media/image444.wmf"/><Relationship Id="rId2" Type="http://schemas.openxmlformats.org/officeDocument/2006/relationships/image" Target="../media/image440.emf"/><Relationship Id="rId1" Type="http://schemas.openxmlformats.org/officeDocument/2006/relationships/image" Target="../media/image439.emf"/><Relationship Id="rId6" Type="http://schemas.openxmlformats.org/officeDocument/2006/relationships/image" Target="../media/image351.wmf"/><Relationship Id="rId11" Type="http://schemas.openxmlformats.org/officeDocument/2006/relationships/image" Target="../media/image443.wmf"/><Relationship Id="rId5" Type="http://schemas.openxmlformats.org/officeDocument/2006/relationships/image" Target="../media/image350.wmf"/><Relationship Id="rId10" Type="http://schemas.openxmlformats.org/officeDocument/2006/relationships/image" Target="../media/image431.wmf"/><Relationship Id="rId4" Type="http://schemas.openxmlformats.org/officeDocument/2006/relationships/image" Target="../media/image442.emf"/><Relationship Id="rId9" Type="http://schemas.openxmlformats.org/officeDocument/2006/relationships/image" Target="../media/image419.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445.emf"/></Relationships>
</file>

<file path=ppt/drawings/_rels/vmlDrawing61.vml.rels><?xml version="1.0" encoding="UTF-8" standalone="yes"?>
<Relationships xmlns="http://schemas.openxmlformats.org/package/2006/relationships"><Relationship Id="rId8" Type="http://schemas.openxmlformats.org/officeDocument/2006/relationships/image" Target="../media/image453.wmf"/><Relationship Id="rId3" Type="http://schemas.openxmlformats.org/officeDocument/2006/relationships/image" Target="../media/image448.wmf"/><Relationship Id="rId7" Type="http://schemas.openxmlformats.org/officeDocument/2006/relationships/image" Target="../media/image452.wmf"/><Relationship Id="rId2" Type="http://schemas.openxmlformats.org/officeDocument/2006/relationships/image" Target="../media/image447.wmf"/><Relationship Id="rId1" Type="http://schemas.openxmlformats.org/officeDocument/2006/relationships/image" Target="../media/image446.wmf"/><Relationship Id="rId6" Type="http://schemas.openxmlformats.org/officeDocument/2006/relationships/image" Target="../media/image451.wmf"/><Relationship Id="rId5" Type="http://schemas.openxmlformats.org/officeDocument/2006/relationships/image" Target="../media/image450.wmf"/><Relationship Id="rId4" Type="http://schemas.openxmlformats.org/officeDocument/2006/relationships/image" Target="../media/image449.wmf"/><Relationship Id="rId9" Type="http://schemas.openxmlformats.org/officeDocument/2006/relationships/image" Target="../media/image454.w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457.wmf"/><Relationship Id="rId2" Type="http://schemas.openxmlformats.org/officeDocument/2006/relationships/image" Target="../media/image456.wmf"/><Relationship Id="rId1" Type="http://schemas.openxmlformats.org/officeDocument/2006/relationships/image" Target="../media/image455.wmf"/><Relationship Id="rId5" Type="http://schemas.openxmlformats.org/officeDocument/2006/relationships/image" Target="../media/image459.wmf"/><Relationship Id="rId4" Type="http://schemas.openxmlformats.org/officeDocument/2006/relationships/image" Target="../media/image458.w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462.emf"/><Relationship Id="rId2" Type="http://schemas.openxmlformats.org/officeDocument/2006/relationships/image" Target="../media/image461.emf"/><Relationship Id="rId1" Type="http://schemas.openxmlformats.org/officeDocument/2006/relationships/image" Target="../media/image460.e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465.emf"/><Relationship Id="rId2" Type="http://schemas.openxmlformats.org/officeDocument/2006/relationships/image" Target="../media/image464.emf"/><Relationship Id="rId1" Type="http://schemas.openxmlformats.org/officeDocument/2006/relationships/image" Target="../media/image463.emf"/><Relationship Id="rId6" Type="http://schemas.openxmlformats.org/officeDocument/2006/relationships/image" Target="../media/image468.emf"/><Relationship Id="rId5" Type="http://schemas.openxmlformats.org/officeDocument/2006/relationships/image" Target="../media/image467.emf"/><Relationship Id="rId4" Type="http://schemas.openxmlformats.org/officeDocument/2006/relationships/image" Target="../media/image466.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469.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470.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472.emf"/></Relationships>
</file>

<file path=ppt/drawings/_rels/vmlDrawing68.vml.rels><?xml version="1.0" encoding="UTF-8" standalone="yes"?>
<Relationships xmlns="http://schemas.openxmlformats.org/package/2006/relationships"><Relationship Id="rId8" Type="http://schemas.openxmlformats.org/officeDocument/2006/relationships/image" Target="../media/image481.emf"/><Relationship Id="rId3" Type="http://schemas.openxmlformats.org/officeDocument/2006/relationships/image" Target="../media/image476.emf"/><Relationship Id="rId7" Type="http://schemas.openxmlformats.org/officeDocument/2006/relationships/image" Target="../media/image480.emf"/><Relationship Id="rId2" Type="http://schemas.openxmlformats.org/officeDocument/2006/relationships/image" Target="../media/image475.emf"/><Relationship Id="rId1" Type="http://schemas.openxmlformats.org/officeDocument/2006/relationships/image" Target="../media/image474.emf"/><Relationship Id="rId6" Type="http://schemas.openxmlformats.org/officeDocument/2006/relationships/image" Target="../media/image479.emf"/><Relationship Id="rId11" Type="http://schemas.openxmlformats.org/officeDocument/2006/relationships/image" Target="../media/image484.emf"/><Relationship Id="rId5" Type="http://schemas.openxmlformats.org/officeDocument/2006/relationships/image" Target="../media/image478.emf"/><Relationship Id="rId10" Type="http://schemas.openxmlformats.org/officeDocument/2006/relationships/image" Target="../media/image483.emf"/><Relationship Id="rId4" Type="http://schemas.openxmlformats.org/officeDocument/2006/relationships/image" Target="../media/image477.emf"/><Relationship Id="rId9" Type="http://schemas.openxmlformats.org/officeDocument/2006/relationships/image" Target="../media/image482.emf"/></Relationships>
</file>

<file path=ppt/drawings/_rels/vmlDrawing69.vml.rels><?xml version="1.0" encoding="UTF-8" standalone="yes"?>
<Relationships xmlns="http://schemas.openxmlformats.org/package/2006/relationships"><Relationship Id="rId8" Type="http://schemas.openxmlformats.org/officeDocument/2006/relationships/image" Target="../media/image493.emf"/><Relationship Id="rId13" Type="http://schemas.openxmlformats.org/officeDocument/2006/relationships/image" Target="../media/image498.emf"/><Relationship Id="rId18" Type="http://schemas.openxmlformats.org/officeDocument/2006/relationships/image" Target="../media/image503.emf"/><Relationship Id="rId3" Type="http://schemas.openxmlformats.org/officeDocument/2006/relationships/image" Target="../media/image488.emf"/><Relationship Id="rId7" Type="http://schemas.openxmlformats.org/officeDocument/2006/relationships/image" Target="../media/image492.emf"/><Relationship Id="rId12" Type="http://schemas.openxmlformats.org/officeDocument/2006/relationships/image" Target="../media/image497.emf"/><Relationship Id="rId17" Type="http://schemas.openxmlformats.org/officeDocument/2006/relationships/image" Target="../media/image502.emf"/><Relationship Id="rId2" Type="http://schemas.openxmlformats.org/officeDocument/2006/relationships/image" Target="../media/image487.emf"/><Relationship Id="rId16" Type="http://schemas.openxmlformats.org/officeDocument/2006/relationships/image" Target="../media/image501.emf"/><Relationship Id="rId1" Type="http://schemas.openxmlformats.org/officeDocument/2006/relationships/image" Target="../media/image486.emf"/><Relationship Id="rId6" Type="http://schemas.openxmlformats.org/officeDocument/2006/relationships/image" Target="../media/image491.emf"/><Relationship Id="rId11" Type="http://schemas.openxmlformats.org/officeDocument/2006/relationships/image" Target="../media/image496.emf"/><Relationship Id="rId5" Type="http://schemas.openxmlformats.org/officeDocument/2006/relationships/image" Target="../media/image490.emf"/><Relationship Id="rId15" Type="http://schemas.openxmlformats.org/officeDocument/2006/relationships/image" Target="../media/image500.emf"/><Relationship Id="rId10" Type="http://schemas.openxmlformats.org/officeDocument/2006/relationships/image" Target="../media/image495.emf"/><Relationship Id="rId4" Type="http://schemas.openxmlformats.org/officeDocument/2006/relationships/image" Target="../media/image489.emf"/><Relationship Id="rId9" Type="http://schemas.openxmlformats.org/officeDocument/2006/relationships/image" Target="../media/image494.emf"/><Relationship Id="rId14" Type="http://schemas.openxmlformats.org/officeDocument/2006/relationships/image" Target="../media/image499.e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506.emf"/><Relationship Id="rId2" Type="http://schemas.openxmlformats.org/officeDocument/2006/relationships/image" Target="../media/image505.emf"/><Relationship Id="rId1" Type="http://schemas.openxmlformats.org/officeDocument/2006/relationships/image" Target="../media/image504.emf"/><Relationship Id="rId4" Type="http://schemas.openxmlformats.org/officeDocument/2006/relationships/image" Target="../media/image50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ea typeface="宋体" pitchFamily="2" charset="-122"/>
              </a:defRPr>
            </a:lvl1pPr>
          </a:lstStyle>
          <a:p>
            <a:pPr>
              <a:defRPr/>
            </a:pPr>
            <a:endParaRPr lang="en-US" altLang="zh-CN"/>
          </a:p>
        </p:txBody>
      </p:sp>
      <p:sp>
        <p:nvSpPr>
          <p:cNvPr id="23859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ea typeface="宋体" pitchFamily="2" charset="-122"/>
              </a:defRPr>
            </a:lvl1pPr>
          </a:lstStyle>
          <a:p>
            <a:pPr>
              <a:defRPr/>
            </a:pPr>
            <a:endParaRPr lang="en-US" altLang="zh-CN"/>
          </a:p>
        </p:txBody>
      </p:sp>
      <p:sp>
        <p:nvSpPr>
          <p:cNvPr id="20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3859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ea typeface="宋体" pitchFamily="2" charset="-122"/>
              </a:defRPr>
            </a:lvl1pPr>
          </a:lstStyle>
          <a:p>
            <a:pPr>
              <a:defRPr/>
            </a:pPr>
            <a:endParaRPr lang="en-US" altLang="zh-CN"/>
          </a:p>
        </p:txBody>
      </p:sp>
      <p:sp>
        <p:nvSpPr>
          <p:cNvPr id="23859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8B8AAED-E9F5-4057-B1ED-BBDDFBE66298}" type="slidenum">
              <a:rPr lang="en-US" altLang="zh-CN"/>
              <a:pPr>
                <a:defRPr/>
              </a:pPr>
              <a:t>‹#›</a:t>
            </a:fld>
            <a:endParaRPr lang="en-US" altLang="zh-CN"/>
          </a:p>
        </p:txBody>
      </p:sp>
    </p:spTree>
    <p:extLst>
      <p:ext uri="{BB962C8B-B14F-4D97-AF65-F5344CB8AC3E}">
        <p14:creationId xmlns:p14="http://schemas.microsoft.com/office/powerpoint/2010/main" val="8114963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BF8EFAD1-947A-4EE8-AEFB-102195CB616A}" type="slidenum">
              <a:rPr lang="en-US" altLang="zh-CN" sz="1200" smtClean="0"/>
              <a:pPr/>
              <a:t>28</a:t>
            </a:fld>
            <a:endParaRPr lang="en-US" altLang="zh-CN" sz="1200" smtClean="0"/>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mtClean="0"/>
              <a:t>过程</a:t>
            </a:r>
          </a:p>
        </p:txBody>
      </p:sp>
    </p:spTree>
    <p:extLst>
      <p:ext uri="{BB962C8B-B14F-4D97-AF65-F5344CB8AC3E}">
        <p14:creationId xmlns:p14="http://schemas.microsoft.com/office/powerpoint/2010/main" val="3483794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fld id="{34CA21BC-F494-4A8F-B01C-53BC6F957A47}" type="slidenum">
              <a:rPr lang="en-US" altLang="zh-CN" sz="1200" smtClean="0"/>
              <a:pPr/>
              <a:t>36</a:t>
            </a:fld>
            <a:endParaRPr lang="en-US" altLang="zh-CN" sz="1200" smtClean="0"/>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mtClean="0"/>
              <a:t>过程</a:t>
            </a:r>
          </a:p>
        </p:txBody>
      </p:sp>
    </p:spTree>
    <p:extLst>
      <p:ext uri="{BB962C8B-B14F-4D97-AF65-F5344CB8AC3E}">
        <p14:creationId xmlns:p14="http://schemas.microsoft.com/office/powerpoint/2010/main" val="389359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CDF3B49-8015-4D6C-849B-A3033388C33B}" type="slidenum">
              <a:rPr lang="en-US" altLang="zh-CN"/>
              <a:pPr>
                <a:defRPr/>
              </a:pPr>
              <a:t>‹#›</a:t>
            </a:fld>
            <a:endParaRPr lang="en-US" altLang="zh-CN"/>
          </a:p>
        </p:txBody>
      </p:sp>
    </p:spTree>
    <p:extLst>
      <p:ext uri="{BB962C8B-B14F-4D97-AF65-F5344CB8AC3E}">
        <p14:creationId xmlns:p14="http://schemas.microsoft.com/office/powerpoint/2010/main" val="356562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454D4AAB-D8F0-47F5-BFDE-D9CE1FAE4F61}" type="slidenum">
              <a:rPr lang="en-US" altLang="zh-CN"/>
              <a:pPr>
                <a:defRPr/>
              </a:pPr>
              <a:t>‹#›</a:t>
            </a:fld>
            <a:endParaRPr lang="en-US" altLang="zh-CN"/>
          </a:p>
        </p:txBody>
      </p:sp>
    </p:spTree>
    <p:extLst>
      <p:ext uri="{BB962C8B-B14F-4D97-AF65-F5344CB8AC3E}">
        <p14:creationId xmlns:p14="http://schemas.microsoft.com/office/powerpoint/2010/main" val="254894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3217C0C-1755-4D92-BF6C-A20B3CEB4F7B}" type="slidenum">
              <a:rPr lang="en-US" altLang="zh-CN"/>
              <a:pPr>
                <a:defRPr/>
              </a:pPr>
              <a:t>‹#›</a:t>
            </a:fld>
            <a:endParaRPr lang="en-US" altLang="zh-CN"/>
          </a:p>
        </p:txBody>
      </p:sp>
    </p:spTree>
    <p:extLst>
      <p:ext uri="{BB962C8B-B14F-4D97-AF65-F5344CB8AC3E}">
        <p14:creationId xmlns:p14="http://schemas.microsoft.com/office/powerpoint/2010/main" val="131668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239E2BE5-1EAD-4217-9C15-E46C1F7EE358}" type="slidenum">
              <a:rPr lang="en-US" altLang="zh-CN"/>
              <a:pPr>
                <a:defRPr/>
              </a:pPr>
              <a:t>‹#›</a:t>
            </a:fld>
            <a:endParaRPr lang="en-US" altLang="zh-CN"/>
          </a:p>
        </p:txBody>
      </p:sp>
    </p:spTree>
    <p:extLst>
      <p:ext uri="{BB962C8B-B14F-4D97-AF65-F5344CB8AC3E}">
        <p14:creationId xmlns:p14="http://schemas.microsoft.com/office/powerpoint/2010/main" val="375508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FDE5E445-2071-4BD9-A7F7-D96F6F2E3A85}" type="slidenum">
              <a:rPr lang="en-US" altLang="zh-CN"/>
              <a:pPr>
                <a:defRPr/>
              </a:pPr>
              <a:t>‹#›</a:t>
            </a:fld>
            <a:endParaRPr lang="en-US" altLang="zh-CN"/>
          </a:p>
        </p:txBody>
      </p:sp>
    </p:spTree>
    <p:extLst>
      <p:ext uri="{BB962C8B-B14F-4D97-AF65-F5344CB8AC3E}">
        <p14:creationId xmlns:p14="http://schemas.microsoft.com/office/powerpoint/2010/main" val="2579120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C43C8ED4-C3D6-4A65-AD81-9C4E05171C43}" type="slidenum">
              <a:rPr lang="en-US" altLang="zh-CN"/>
              <a:pPr>
                <a:defRPr/>
              </a:pPr>
              <a:t>‹#›</a:t>
            </a:fld>
            <a:endParaRPr lang="en-US" altLang="zh-CN"/>
          </a:p>
        </p:txBody>
      </p:sp>
    </p:spTree>
    <p:extLst>
      <p:ext uri="{BB962C8B-B14F-4D97-AF65-F5344CB8AC3E}">
        <p14:creationId xmlns:p14="http://schemas.microsoft.com/office/powerpoint/2010/main" val="3568713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BFDE29B9-7B2E-4342-9AB9-18F7FAD63786}" type="slidenum">
              <a:rPr lang="en-US" altLang="zh-CN"/>
              <a:pPr>
                <a:defRPr/>
              </a:pPr>
              <a:t>‹#›</a:t>
            </a:fld>
            <a:endParaRPr lang="en-US" altLang="zh-CN"/>
          </a:p>
        </p:txBody>
      </p:sp>
    </p:spTree>
    <p:extLst>
      <p:ext uri="{BB962C8B-B14F-4D97-AF65-F5344CB8AC3E}">
        <p14:creationId xmlns:p14="http://schemas.microsoft.com/office/powerpoint/2010/main" val="3133160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63F6F7B-4BBE-4E7B-B523-2FE620CEB497}" type="slidenum">
              <a:rPr lang="en-US" altLang="zh-CN"/>
              <a:pPr>
                <a:defRPr/>
              </a:pPr>
              <a:t>‹#›</a:t>
            </a:fld>
            <a:endParaRPr lang="en-US" altLang="zh-CN"/>
          </a:p>
        </p:txBody>
      </p:sp>
    </p:spTree>
    <p:extLst>
      <p:ext uri="{BB962C8B-B14F-4D97-AF65-F5344CB8AC3E}">
        <p14:creationId xmlns:p14="http://schemas.microsoft.com/office/powerpoint/2010/main" val="142211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1BC7171D-C260-4E81-8176-E69E8D815259}" type="slidenum">
              <a:rPr lang="en-US" altLang="zh-CN"/>
              <a:pPr>
                <a:defRPr/>
              </a:pPr>
              <a:t>‹#›</a:t>
            </a:fld>
            <a:endParaRPr lang="en-US" altLang="zh-CN"/>
          </a:p>
        </p:txBody>
      </p:sp>
    </p:spTree>
    <p:extLst>
      <p:ext uri="{BB962C8B-B14F-4D97-AF65-F5344CB8AC3E}">
        <p14:creationId xmlns:p14="http://schemas.microsoft.com/office/powerpoint/2010/main" val="1638844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8D18911-C5D7-48B1-9FD2-79E713D1DD7C}" type="slidenum">
              <a:rPr lang="en-US" altLang="zh-CN"/>
              <a:pPr>
                <a:defRPr/>
              </a:pPr>
              <a:t>‹#›</a:t>
            </a:fld>
            <a:endParaRPr lang="en-US" altLang="zh-CN"/>
          </a:p>
        </p:txBody>
      </p:sp>
    </p:spTree>
    <p:extLst>
      <p:ext uri="{BB962C8B-B14F-4D97-AF65-F5344CB8AC3E}">
        <p14:creationId xmlns:p14="http://schemas.microsoft.com/office/powerpoint/2010/main" val="3919269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44C60A9-C502-45B8-B496-D512294FF33B}" type="slidenum">
              <a:rPr lang="en-US" altLang="zh-CN"/>
              <a:pPr>
                <a:defRPr/>
              </a:pPr>
              <a:t>‹#›</a:t>
            </a:fld>
            <a:endParaRPr lang="en-US" altLang="zh-CN"/>
          </a:p>
        </p:txBody>
      </p:sp>
    </p:spTree>
    <p:extLst>
      <p:ext uri="{BB962C8B-B14F-4D97-AF65-F5344CB8AC3E}">
        <p14:creationId xmlns:p14="http://schemas.microsoft.com/office/powerpoint/2010/main" val="367562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4983BF2-E072-41DD-94C1-766CE9F6868A}"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kern="12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2.bin"/><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10.bin"/><Relationship Id="rId18" Type="http://schemas.openxmlformats.org/officeDocument/2006/relationships/image" Target="../media/image13.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10.wmf"/><Relationship Id="rId17" Type="http://schemas.openxmlformats.org/officeDocument/2006/relationships/oleObject" Target="../embeddings/oleObject12.bin"/><Relationship Id="rId2" Type="http://schemas.openxmlformats.org/officeDocument/2006/relationships/slideLayout" Target="../slideLayouts/slideLayout7.xml"/><Relationship Id="rId16" Type="http://schemas.openxmlformats.org/officeDocument/2006/relationships/image" Target="../media/image12.wmf"/><Relationship Id="rId20" Type="http://schemas.openxmlformats.org/officeDocument/2006/relationships/image" Target="../media/image14.wmf"/><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9.wmf"/><Relationship Id="rId19" Type="http://schemas.openxmlformats.org/officeDocument/2006/relationships/oleObject" Target="../embeddings/oleObject13.bin"/><Relationship Id="rId4" Type="http://schemas.openxmlformats.org/officeDocument/2006/relationships/image" Target="../media/image6.wmf"/><Relationship Id="rId9" Type="http://schemas.openxmlformats.org/officeDocument/2006/relationships/oleObject" Target="../embeddings/oleObject8.bin"/><Relationship Id="rId14" Type="http://schemas.openxmlformats.org/officeDocument/2006/relationships/image" Target="../media/image11.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oleObject" Target="../embeddings/oleObject19.bin"/><Relationship Id="rId18" Type="http://schemas.openxmlformats.org/officeDocument/2006/relationships/image" Target="../media/image22.e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19.emf"/><Relationship Id="rId17" Type="http://schemas.openxmlformats.org/officeDocument/2006/relationships/oleObject" Target="../embeddings/oleObject21.bin"/><Relationship Id="rId2" Type="http://schemas.openxmlformats.org/officeDocument/2006/relationships/slideLayout" Target="../slideLayouts/slideLayout7.xml"/><Relationship Id="rId16" Type="http://schemas.openxmlformats.org/officeDocument/2006/relationships/image" Target="../media/image21.emf"/><Relationship Id="rId1" Type="http://schemas.openxmlformats.org/officeDocument/2006/relationships/vmlDrawing" Target="../drawings/vmlDrawing3.vml"/><Relationship Id="rId6" Type="http://schemas.openxmlformats.org/officeDocument/2006/relationships/image" Target="../media/image16.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oleObject" Target="../embeddings/oleObject17.bin"/><Relationship Id="rId14" Type="http://schemas.openxmlformats.org/officeDocument/2006/relationships/image" Target="../media/image20.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4.emf"/><Relationship Id="rId5" Type="http://schemas.openxmlformats.org/officeDocument/2006/relationships/oleObject" Target="../embeddings/oleObject23.bin"/><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6.emf"/><Relationship Id="rId5" Type="http://schemas.openxmlformats.org/officeDocument/2006/relationships/oleObject" Target="../embeddings/oleObject25.bin"/><Relationship Id="rId4" Type="http://schemas.openxmlformats.org/officeDocument/2006/relationships/image" Target="../media/image25.emf"/></Relationships>
</file>

<file path=ppt/slides/_rels/slide8.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1.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8.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30.wmf"/><Relationship Id="rId4" Type="http://schemas.openxmlformats.org/officeDocument/2006/relationships/image" Target="../media/image27.emf"/><Relationship Id="rId9" Type="http://schemas.openxmlformats.org/officeDocument/2006/relationships/oleObject" Target="../embeddings/oleObject29.bin"/><Relationship Id="rId14" Type="http://schemas.openxmlformats.org/officeDocument/2006/relationships/image" Target="../media/image32.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7.e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39.emf"/><Relationship Id="rId4" Type="http://schemas.openxmlformats.org/officeDocument/2006/relationships/image" Target="../media/image36.emf"/><Relationship Id="rId9" Type="http://schemas.openxmlformats.org/officeDocument/2006/relationships/oleObject" Target="../embeddings/oleObject36.bin"/></Relationships>
</file>

<file path=ppt/slides/_rels/slide12.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oleObject" Target="../embeddings/oleObject43.bin"/><Relationship Id="rId3" Type="http://schemas.openxmlformats.org/officeDocument/2006/relationships/oleObject" Target="../embeddings/oleObject38.bin"/><Relationship Id="rId7" Type="http://schemas.openxmlformats.org/officeDocument/2006/relationships/oleObject" Target="../embeddings/oleObject40.bin"/><Relationship Id="rId12" Type="http://schemas.openxmlformats.org/officeDocument/2006/relationships/image" Target="../media/image45.e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42.emf"/><Relationship Id="rId11" Type="http://schemas.openxmlformats.org/officeDocument/2006/relationships/oleObject" Target="../embeddings/oleObject42.bin"/><Relationship Id="rId5" Type="http://schemas.openxmlformats.org/officeDocument/2006/relationships/oleObject" Target="../embeddings/oleObject39.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41.bin"/><Relationship Id="rId14" Type="http://schemas.openxmlformats.org/officeDocument/2006/relationships/image" Target="../media/image46.emf"/></Relationships>
</file>

<file path=ppt/slides/_rels/slide13.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44.bin"/><Relationship Id="rId7" Type="http://schemas.openxmlformats.org/officeDocument/2006/relationships/oleObject" Target="../embeddings/oleObject46.bin"/><Relationship Id="rId12" Type="http://schemas.openxmlformats.org/officeDocument/2006/relationships/image" Target="../media/image51.e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8.emf"/><Relationship Id="rId11" Type="http://schemas.openxmlformats.org/officeDocument/2006/relationships/oleObject" Target="../embeddings/oleObject48.bin"/><Relationship Id="rId5" Type="http://schemas.openxmlformats.org/officeDocument/2006/relationships/oleObject" Target="../embeddings/oleObject45.bin"/><Relationship Id="rId10" Type="http://schemas.openxmlformats.org/officeDocument/2006/relationships/image" Target="../media/image50.emf"/><Relationship Id="rId4" Type="http://schemas.openxmlformats.org/officeDocument/2006/relationships/image" Target="../media/image47.emf"/><Relationship Id="rId9" Type="http://schemas.openxmlformats.org/officeDocument/2006/relationships/oleObject" Target="../embeddings/oleObject47.bin"/></Relationships>
</file>

<file path=ppt/slides/_rels/slide14.x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oleObject" Target="../embeddings/oleObject54.bin"/><Relationship Id="rId3" Type="http://schemas.openxmlformats.org/officeDocument/2006/relationships/oleObject" Target="../embeddings/oleObject49.bin"/><Relationship Id="rId7" Type="http://schemas.openxmlformats.org/officeDocument/2006/relationships/oleObject" Target="../embeddings/oleObject51.bin"/><Relationship Id="rId12" Type="http://schemas.openxmlformats.org/officeDocument/2006/relationships/image" Target="../media/image56.e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53.emf"/><Relationship Id="rId11" Type="http://schemas.openxmlformats.org/officeDocument/2006/relationships/oleObject" Target="../embeddings/oleObject53.bin"/><Relationship Id="rId5" Type="http://schemas.openxmlformats.org/officeDocument/2006/relationships/oleObject" Target="../embeddings/oleObject50.bin"/><Relationship Id="rId10" Type="http://schemas.openxmlformats.org/officeDocument/2006/relationships/image" Target="../media/image55.emf"/><Relationship Id="rId4" Type="http://schemas.openxmlformats.org/officeDocument/2006/relationships/image" Target="../media/image52.emf"/><Relationship Id="rId9" Type="http://schemas.openxmlformats.org/officeDocument/2006/relationships/oleObject" Target="../embeddings/oleObject52.bin"/><Relationship Id="rId14" Type="http://schemas.openxmlformats.org/officeDocument/2006/relationships/image" Target="../media/image57.emf"/></Relationships>
</file>

<file path=ppt/slides/_rels/slide15.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oleObject" Target="../embeddings/oleObject55.bin"/><Relationship Id="rId7" Type="http://schemas.openxmlformats.org/officeDocument/2006/relationships/oleObject" Target="../embeddings/oleObject57.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9.emf"/><Relationship Id="rId5" Type="http://schemas.openxmlformats.org/officeDocument/2006/relationships/oleObject" Target="../embeddings/oleObject56.bin"/><Relationship Id="rId10" Type="http://schemas.openxmlformats.org/officeDocument/2006/relationships/image" Target="../media/image61.emf"/><Relationship Id="rId4" Type="http://schemas.openxmlformats.org/officeDocument/2006/relationships/image" Target="../media/image58.emf"/><Relationship Id="rId9" Type="http://schemas.openxmlformats.org/officeDocument/2006/relationships/oleObject" Target="../embeddings/oleObject58.bin"/></Relationships>
</file>

<file path=ppt/slides/_rels/slide16.xml.rels><?xml version="1.0" encoding="UTF-8" standalone="yes"?>
<Relationships xmlns="http://schemas.openxmlformats.org/package/2006/relationships"><Relationship Id="rId8" Type="http://schemas.openxmlformats.org/officeDocument/2006/relationships/image" Target="../media/image64.emf"/><Relationship Id="rId13" Type="http://schemas.openxmlformats.org/officeDocument/2006/relationships/oleObject" Target="../embeddings/oleObject64.bin"/><Relationship Id="rId18" Type="http://schemas.openxmlformats.org/officeDocument/2006/relationships/image" Target="../media/image69.emf"/><Relationship Id="rId3" Type="http://schemas.openxmlformats.org/officeDocument/2006/relationships/oleObject" Target="../embeddings/oleObject59.bin"/><Relationship Id="rId7" Type="http://schemas.openxmlformats.org/officeDocument/2006/relationships/oleObject" Target="../embeddings/oleObject61.bin"/><Relationship Id="rId12" Type="http://schemas.openxmlformats.org/officeDocument/2006/relationships/image" Target="../media/image66.emf"/><Relationship Id="rId17" Type="http://schemas.openxmlformats.org/officeDocument/2006/relationships/oleObject" Target="../embeddings/oleObject66.bin"/><Relationship Id="rId2" Type="http://schemas.openxmlformats.org/officeDocument/2006/relationships/slideLayout" Target="../slideLayouts/slideLayout7.xml"/><Relationship Id="rId16" Type="http://schemas.openxmlformats.org/officeDocument/2006/relationships/image" Target="../media/image68.emf"/><Relationship Id="rId1" Type="http://schemas.openxmlformats.org/officeDocument/2006/relationships/vmlDrawing" Target="../drawings/vmlDrawing13.vml"/><Relationship Id="rId6" Type="http://schemas.openxmlformats.org/officeDocument/2006/relationships/image" Target="../media/image63.emf"/><Relationship Id="rId11" Type="http://schemas.openxmlformats.org/officeDocument/2006/relationships/oleObject" Target="../embeddings/oleObject63.bin"/><Relationship Id="rId5" Type="http://schemas.openxmlformats.org/officeDocument/2006/relationships/oleObject" Target="../embeddings/oleObject60.bin"/><Relationship Id="rId15" Type="http://schemas.openxmlformats.org/officeDocument/2006/relationships/oleObject" Target="../embeddings/oleObject65.bin"/><Relationship Id="rId10" Type="http://schemas.openxmlformats.org/officeDocument/2006/relationships/image" Target="../media/image65.emf"/><Relationship Id="rId4" Type="http://schemas.openxmlformats.org/officeDocument/2006/relationships/image" Target="../media/image62.emf"/><Relationship Id="rId9" Type="http://schemas.openxmlformats.org/officeDocument/2006/relationships/oleObject" Target="../embeddings/oleObject62.bin"/><Relationship Id="rId14" Type="http://schemas.openxmlformats.org/officeDocument/2006/relationships/image" Target="../media/image67.emf"/></Relationships>
</file>

<file path=ppt/slides/_rels/slide17.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oleObject" Target="../embeddings/oleObject67.bin"/><Relationship Id="rId7" Type="http://schemas.openxmlformats.org/officeDocument/2006/relationships/oleObject" Target="../embeddings/oleObject69.bin"/><Relationship Id="rId12" Type="http://schemas.openxmlformats.org/officeDocument/2006/relationships/image" Target="../media/image74.w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71.wmf"/><Relationship Id="rId11" Type="http://schemas.openxmlformats.org/officeDocument/2006/relationships/oleObject" Target="../embeddings/oleObject71.bin"/><Relationship Id="rId5" Type="http://schemas.openxmlformats.org/officeDocument/2006/relationships/oleObject" Target="../embeddings/oleObject68.bin"/><Relationship Id="rId10" Type="http://schemas.openxmlformats.org/officeDocument/2006/relationships/image" Target="../media/image73.wmf"/><Relationship Id="rId4" Type="http://schemas.openxmlformats.org/officeDocument/2006/relationships/image" Target="../media/image70.wmf"/><Relationship Id="rId9" Type="http://schemas.openxmlformats.org/officeDocument/2006/relationships/oleObject" Target="../embeddings/oleObject70.bin"/></Relationships>
</file>

<file path=ppt/slides/_rels/slide18.xml.rels><?xml version="1.0" encoding="UTF-8" standalone="yes"?>
<Relationships xmlns="http://schemas.openxmlformats.org/package/2006/relationships"><Relationship Id="rId8" Type="http://schemas.openxmlformats.org/officeDocument/2006/relationships/image" Target="../media/image77.wmf"/><Relationship Id="rId13" Type="http://schemas.openxmlformats.org/officeDocument/2006/relationships/oleObject" Target="../embeddings/oleObject77.bin"/><Relationship Id="rId18" Type="http://schemas.openxmlformats.org/officeDocument/2006/relationships/image" Target="../media/image82.wmf"/><Relationship Id="rId3" Type="http://schemas.openxmlformats.org/officeDocument/2006/relationships/oleObject" Target="../embeddings/oleObject72.bin"/><Relationship Id="rId21" Type="http://schemas.openxmlformats.org/officeDocument/2006/relationships/oleObject" Target="../embeddings/oleObject81.bin"/><Relationship Id="rId7" Type="http://schemas.openxmlformats.org/officeDocument/2006/relationships/oleObject" Target="../embeddings/oleObject74.bin"/><Relationship Id="rId12" Type="http://schemas.openxmlformats.org/officeDocument/2006/relationships/image" Target="../media/image79.wmf"/><Relationship Id="rId17" Type="http://schemas.openxmlformats.org/officeDocument/2006/relationships/oleObject" Target="../embeddings/oleObject79.bin"/><Relationship Id="rId2" Type="http://schemas.openxmlformats.org/officeDocument/2006/relationships/slideLayout" Target="../slideLayouts/slideLayout7.xml"/><Relationship Id="rId16" Type="http://schemas.openxmlformats.org/officeDocument/2006/relationships/image" Target="../media/image81.wmf"/><Relationship Id="rId20" Type="http://schemas.openxmlformats.org/officeDocument/2006/relationships/image" Target="../media/image83.wmf"/><Relationship Id="rId1" Type="http://schemas.openxmlformats.org/officeDocument/2006/relationships/vmlDrawing" Target="../drawings/vmlDrawing15.vml"/><Relationship Id="rId6" Type="http://schemas.openxmlformats.org/officeDocument/2006/relationships/image" Target="../media/image76.wmf"/><Relationship Id="rId11" Type="http://schemas.openxmlformats.org/officeDocument/2006/relationships/oleObject" Target="../embeddings/oleObject76.bin"/><Relationship Id="rId5" Type="http://schemas.openxmlformats.org/officeDocument/2006/relationships/oleObject" Target="../embeddings/oleObject73.bin"/><Relationship Id="rId15" Type="http://schemas.openxmlformats.org/officeDocument/2006/relationships/oleObject" Target="../embeddings/oleObject78.bin"/><Relationship Id="rId10" Type="http://schemas.openxmlformats.org/officeDocument/2006/relationships/image" Target="../media/image78.wmf"/><Relationship Id="rId19" Type="http://schemas.openxmlformats.org/officeDocument/2006/relationships/oleObject" Target="../embeddings/oleObject80.bin"/><Relationship Id="rId4" Type="http://schemas.openxmlformats.org/officeDocument/2006/relationships/image" Target="../media/image75.wmf"/><Relationship Id="rId9" Type="http://schemas.openxmlformats.org/officeDocument/2006/relationships/oleObject" Target="../embeddings/oleObject75.bin"/><Relationship Id="rId14" Type="http://schemas.openxmlformats.org/officeDocument/2006/relationships/image" Target="../media/image80.wmf"/><Relationship Id="rId22" Type="http://schemas.openxmlformats.org/officeDocument/2006/relationships/image" Target="../media/image84.wmf"/></Relationships>
</file>

<file path=ppt/slides/_rels/slide19.xml.rels><?xml version="1.0" encoding="UTF-8" standalone="yes"?>
<Relationships xmlns="http://schemas.openxmlformats.org/package/2006/relationships"><Relationship Id="rId8" Type="http://schemas.openxmlformats.org/officeDocument/2006/relationships/image" Target="../media/image87.wmf"/><Relationship Id="rId13" Type="http://schemas.openxmlformats.org/officeDocument/2006/relationships/oleObject" Target="../embeddings/oleObject87.bin"/><Relationship Id="rId3" Type="http://schemas.openxmlformats.org/officeDocument/2006/relationships/oleObject" Target="../embeddings/oleObject82.bin"/><Relationship Id="rId7" Type="http://schemas.openxmlformats.org/officeDocument/2006/relationships/oleObject" Target="../embeddings/oleObject84.bin"/><Relationship Id="rId12" Type="http://schemas.openxmlformats.org/officeDocument/2006/relationships/image" Target="../media/image89.wm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86.wmf"/><Relationship Id="rId11" Type="http://schemas.openxmlformats.org/officeDocument/2006/relationships/oleObject" Target="../embeddings/oleObject86.bin"/><Relationship Id="rId5" Type="http://schemas.openxmlformats.org/officeDocument/2006/relationships/oleObject" Target="../embeddings/oleObject83.bin"/><Relationship Id="rId10" Type="http://schemas.openxmlformats.org/officeDocument/2006/relationships/image" Target="../media/image88.wmf"/><Relationship Id="rId4" Type="http://schemas.openxmlformats.org/officeDocument/2006/relationships/image" Target="../media/image85.wmf"/><Relationship Id="rId9" Type="http://schemas.openxmlformats.org/officeDocument/2006/relationships/oleObject" Target="../embeddings/oleObject85.bin"/><Relationship Id="rId14" Type="http://schemas.openxmlformats.org/officeDocument/2006/relationships/image" Target="../media/image90.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90.bin"/><Relationship Id="rId13" Type="http://schemas.openxmlformats.org/officeDocument/2006/relationships/image" Target="../media/image95.wmf"/><Relationship Id="rId18" Type="http://schemas.openxmlformats.org/officeDocument/2006/relationships/oleObject" Target="../embeddings/oleObject95.bin"/><Relationship Id="rId3" Type="http://schemas.openxmlformats.org/officeDocument/2006/relationships/image" Target="../media/image99.png"/><Relationship Id="rId7" Type="http://schemas.openxmlformats.org/officeDocument/2006/relationships/image" Target="../media/image92.wmf"/><Relationship Id="rId12" Type="http://schemas.openxmlformats.org/officeDocument/2006/relationships/oleObject" Target="../embeddings/oleObject92.bin"/><Relationship Id="rId17" Type="http://schemas.openxmlformats.org/officeDocument/2006/relationships/image" Target="../media/image97.wmf"/><Relationship Id="rId2" Type="http://schemas.openxmlformats.org/officeDocument/2006/relationships/slideLayout" Target="../slideLayouts/slideLayout7.xml"/><Relationship Id="rId16" Type="http://schemas.openxmlformats.org/officeDocument/2006/relationships/oleObject" Target="../embeddings/oleObject94.bin"/><Relationship Id="rId1" Type="http://schemas.openxmlformats.org/officeDocument/2006/relationships/vmlDrawing" Target="../drawings/vmlDrawing17.vml"/><Relationship Id="rId6" Type="http://schemas.openxmlformats.org/officeDocument/2006/relationships/oleObject" Target="../embeddings/oleObject89.bin"/><Relationship Id="rId11" Type="http://schemas.openxmlformats.org/officeDocument/2006/relationships/image" Target="../media/image94.wmf"/><Relationship Id="rId5" Type="http://schemas.openxmlformats.org/officeDocument/2006/relationships/image" Target="../media/image91.wmf"/><Relationship Id="rId15" Type="http://schemas.openxmlformats.org/officeDocument/2006/relationships/image" Target="../media/image96.wmf"/><Relationship Id="rId10" Type="http://schemas.openxmlformats.org/officeDocument/2006/relationships/oleObject" Target="../embeddings/oleObject91.bin"/><Relationship Id="rId19" Type="http://schemas.openxmlformats.org/officeDocument/2006/relationships/image" Target="../media/image98.wmf"/><Relationship Id="rId4" Type="http://schemas.openxmlformats.org/officeDocument/2006/relationships/oleObject" Target="../embeddings/oleObject88.bin"/><Relationship Id="rId9" Type="http://schemas.openxmlformats.org/officeDocument/2006/relationships/image" Target="../media/image93.wmf"/><Relationship Id="rId14" Type="http://schemas.openxmlformats.org/officeDocument/2006/relationships/oleObject" Target="../embeddings/oleObject93.bin"/></Relationships>
</file>

<file path=ppt/slides/_rels/slide21.xml.rels><?xml version="1.0" encoding="UTF-8" standalone="yes"?>
<Relationships xmlns="http://schemas.openxmlformats.org/package/2006/relationships"><Relationship Id="rId8" Type="http://schemas.openxmlformats.org/officeDocument/2006/relationships/image" Target="../media/image102.emf"/><Relationship Id="rId13" Type="http://schemas.openxmlformats.org/officeDocument/2006/relationships/oleObject" Target="../embeddings/oleObject101.bin"/><Relationship Id="rId18" Type="http://schemas.openxmlformats.org/officeDocument/2006/relationships/image" Target="../media/image107.emf"/><Relationship Id="rId26" Type="http://schemas.openxmlformats.org/officeDocument/2006/relationships/image" Target="../media/image111.wmf"/><Relationship Id="rId3" Type="http://schemas.openxmlformats.org/officeDocument/2006/relationships/oleObject" Target="../embeddings/oleObject96.bin"/><Relationship Id="rId21" Type="http://schemas.openxmlformats.org/officeDocument/2006/relationships/oleObject" Target="../embeddings/oleObject105.bin"/><Relationship Id="rId7" Type="http://schemas.openxmlformats.org/officeDocument/2006/relationships/oleObject" Target="../embeddings/oleObject98.bin"/><Relationship Id="rId12" Type="http://schemas.openxmlformats.org/officeDocument/2006/relationships/image" Target="../media/image104.emf"/><Relationship Id="rId17" Type="http://schemas.openxmlformats.org/officeDocument/2006/relationships/oleObject" Target="../embeddings/oleObject103.bin"/><Relationship Id="rId25" Type="http://schemas.openxmlformats.org/officeDocument/2006/relationships/oleObject" Target="../embeddings/oleObject107.bin"/><Relationship Id="rId2" Type="http://schemas.openxmlformats.org/officeDocument/2006/relationships/slideLayout" Target="../slideLayouts/slideLayout7.xml"/><Relationship Id="rId16" Type="http://schemas.openxmlformats.org/officeDocument/2006/relationships/image" Target="../media/image106.emf"/><Relationship Id="rId20" Type="http://schemas.openxmlformats.org/officeDocument/2006/relationships/image" Target="../media/image108.emf"/><Relationship Id="rId29" Type="http://schemas.openxmlformats.org/officeDocument/2006/relationships/oleObject" Target="../embeddings/oleObject109.bin"/><Relationship Id="rId1" Type="http://schemas.openxmlformats.org/officeDocument/2006/relationships/vmlDrawing" Target="../drawings/vmlDrawing18.vml"/><Relationship Id="rId6" Type="http://schemas.openxmlformats.org/officeDocument/2006/relationships/image" Target="../media/image101.emf"/><Relationship Id="rId11" Type="http://schemas.openxmlformats.org/officeDocument/2006/relationships/oleObject" Target="../embeddings/oleObject100.bin"/><Relationship Id="rId24" Type="http://schemas.openxmlformats.org/officeDocument/2006/relationships/image" Target="../media/image110.emf"/><Relationship Id="rId32" Type="http://schemas.openxmlformats.org/officeDocument/2006/relationships/image" Target="../media/image114.wmf"/><Relationship Id="rId5" Type="http://schemas.openxmlformats.org/officeDocument/2006/relationships/oleObject" Target="../embeddings/oleObject97.bin"/><Relationship Id="rId15" Type="http://schemas.openxmlformats.org/officeDocument/2006/relationships/oleObject" Target="../embeddings/oleObject102.bin"/><Relationship Id="rId23" Type="http://schemas.openxmlformats.org/officeDocument/2006/relationships/oleObject" Target="../embeddings/oleObject106.bin"/><Relationship Id="rId28" Type="http://schemas.openxmlformats.org/officeDocument/2006/relationships/image" Target="../media/image112.wmf"/><Relationship Id="rId10" Type="http://schemas.openxmlformats.org/officeDocument/2006/relationships/image" Target="../media/image103.emf"/><Relationship Id="rId19" Type="http://schemas.openxmlformats.org/officeDocument/2006/relationships/oleObject" Target="../embeddings/oleObject104.bin"/><Relationship Id="rId31" Type="http://schemas.openxmlformats.org/officeDocument/2006/relationships/oleObject" Target="../embeddings/oleObject110.bin"/><Relationship Id="rId4" Type="http://schemas.openxmlformats.org/officeDocument/2006/relationships/image" Target="../media/image100.emf"/><Relationship Id="rId9" Type="http://schemas.openxmlformats.org/officeDocument/2006/relationships/oleObject" Target="../embeddings/oleObject99.bin"/><Relationship Id="rId14" Type="http://schemas.openxmlformats.org/officeDocument/2006/relationships/image" Target="../media/image105.emf"/><Relationship Id="rId22" Type="http://schemas.openxmlformats.org/officeDocument/2006/relationships/image" Target="../media/image109.emf"/><Relationship Id="rId27" Type="http://schemas.openxmlformats.org/officeDocument/2006/relationships/oleObject" Target="../embeddings/oleObject108.bin"/><Relationship Id="rId30" Type="http://schemas.openxmlformats.org/officeDocument/2006/relationships/image" Target="../media/image113.wmf"/></Relationships>
</file>

<file path=ppt/slides/_rels/slide22.xml.rels><?xml version="1.0" encoding="UTF-8" standalone="yes"?>
<Relationships xmlns="http://schemas.openxmlformats.org/package/2006/relationships"><Relationship Id="rId13" Type="http://schemas.openxmlformats.org/officeDocument/2006/relationships/oleObject" Target="../embeddings/oleObject116.bin"/><Relationship Id="rId18" Type="http://schemas.openxmlformats.org/officeDocument/2006/relationships/oleObject" Target="../embeddings/oleObject119.bin"/><Relationship Id="rId26" Type="http://schemas.openxmlformats.org/officeDocument/2006/relationships/oleObject" Target="../embeddings/oleObject123.bin"/><Relationship Id="rId39" Type="http://schemas.openxmlformats.org/officeDocument/2006/relationships/image" Target="../media/image128.wmf"/><Relationship Id="rId21" Type="http://schemas.openxmlformats.org/officeDocument/2006/relationships/image" Target="../media/image123.wmf"/><Relationship Id="rId34" Type="http://schemas.openxmlformats.org/officeDocument/2006/relationships/oleObject" Target="../embeddings/oleObject129.bin"/><Relationship Id="rId42" Type="http://schemas.openxmlformats.org/officeDocument/2006/relationships/oleObject" Target="../embeddings/oleObject135.bin"/><Relationship Id="rId7" Type="http://schemas.openxmlformats.org/officeDocument/2006/relationships/oleObject" Target="../embeddings/oleObject113.bin"/><Relationship Id="rId2" Type="http://schemas.openxmlformats.org/officeDocument/2006/relationships/slideLayout" Target="../slideLayouts/slideLayout7.xml"/><Relationship Id="rId16" Type="http://schemas.openxmlformats.org/officeDocument/2006/relationships/oleObject" Target="../embeddings/oleObject118.bin"/><Relationship Id="rId20" Type="http://schemas.openxmlformats.org/officeDocument/2006/relationships/oleObject" Target="../embeddings/oleObject120.bin"/><Relationship Id="rId29" Type="http://schemas.openxmlformats.org/officeDocument/2006/relationships/image" Target="../media/image127.wmf"/><Relationship Id="rId41" Type="http://schemas.openxmlformats.org/officeDocument/2006/relationships/image" Target="../media/image129.emf"/><Relationship Id="rId1" Type="http://schemas.openxmlformats.org/officeDocument/2006/relationships/vmlDrawing" Target="../drawings/vmlDrawing19.vml"/><Relationship Id="rId6" Type="http://schemas.openxmlformats.org/officeDocument/2006/relationships/image" Target="../media/image116.wmf"/><Relationship Id="rId11" Type="http://schemas.openxmlformats.org/officeDocument/2006/relationships/oleObject" Target="../embeddings/oleObject115.bin"/><Relationship Id="rId24" Type="http://schemas.openxmlformats.org/officeDocument/2006/relationships/oleObject" Target="../embeddings/oleObject122.bin"/><Relationship Id="rId32" Type="http://schemas.openxmlformats.org/officeDocument/2006/relationships/oleObject" Target="../embeddings/oleObject127.bin"/><Relationship Id="rId37" Type="http://schemas.openxmlformats.org/officeDocument/2006/relationships/oleObject" Target="../embeddings/oleObject132.bin"/><Relationship Id="rId40" Type="http://schemas.openxmlformats.org/officeDocument/2006/relationships/oleObject" Target="../embeddings/oleObject134.bin"/><Relationship Id="rId5" Type="http://schemas.openxmlformats.org/officeDocument/2006/relationships/oleObject" Target="../embeddings/oleObject112.bin"/><Relationship Id="rId15" Type="http://schemas.openxmlformats.org/officeDocument/2006/relationships/image" Target="../media/image120.wmf"/><Relationship Id="rId23" Type="http://schemas.openxmlformats.org/officeDocument/2006/relationships/image" Target="../media/image124.wmf"/><Relationship Id="rId28" Type="http://schemas.openxmlformats.org/officeDocument/2006/relationships/oleObject" Target="../embeddings/oleObject124.bin"/><Relationship Id="rId36" Type="http://schemas.openxmlformats.org/officeDocument/2006/relationships/oleObject" Target="../embeddings/oleObject131.bin"/><Relationship Id="rId10" Type="http://schemas.openxmlformats.org/officeDocument/2006/relationships/image" Target="../media/image118.wmf"/><Relationship Id="rId19" Type="http://schemas.openxmlformats.org/officeDocument/2006/relationships/image" Target="../media/image122.wmf"/><Relationship Id="rId31" Type="http://schemas.openxmlformats.org/officeDocument/2006/relationships/oleObject" Target="../embeddings/oleObject126.bin"/><Relationship Id="rId4" Type="http://schemas.openxmlformats.org/officeDocument/2006/relationships/image" Target="../media/image115.wmf"/><Relationship Id="rId9" Type="http://schemas.openxmlformats.org/officeDocument/2006/relationships/oleObject" Target="../embeddings/oleObject114.bin"/><Relationship Id="rId14" Type="http://schemas.openxmlformats.org/officeDocument/2006/relationships/oleObject" Target="../embeddings/oleObject117.bin"/><Relationship Id="rId22" Type="http://schemas.openxmlformats.org/officeDocument/2006/relationships/oleObject" Target="../embeddings/oleObject121.bin"/><Relationship Id="rId27" Type="http://schemas.openxmlformats.org/officeDocument/2006/relationships/image" Target="../media/image126.wmf"/><Relationship Id="rId30" Type="http://schemas.openxmlformats.org/officeDocument/2006/relationships/oleObject" Target="../embeddings/oleObject125.bin"/><Relationship Id="rId35" Type="http://schemas.openxmlformats.org/officeDocument/2006/relationships/oleObject" Target="../embeddings/oleObject130.bin"/><Relationship Id="rId43" Type="http://schemas.openxmlformats.org/officeDocument/2006/relationships/image" Target="../media/image130.emf"/><Relationship Id="rId8" Type="http://schemas.openxmlformats.org/officeDocument/2006/relationships/image" Target="../media/image117.wmf"/><Relationship Id="rId3" Type="http://schemas.openxmlformats.org/officeDocument/2006/relationships/oleObject" Target="../embeddings/oleObject111.bin"/><Relationship Id="rId12" Type="http://schemas.openxmlformats.org/officeDocument/2006/relationships/image" Target="../media/image119.wmf"/><Relationship Id="rId17" Type="http://schemas.openxmlformats.org/officeDocument/2006/relationships/image" Target="../media/image121.wmf"/><Relationship Id="rId25" Type="http://schemas.openxmlformats.org/officeDocument/2006/relationships/image" Target="../media/image125.wmf"/><Relationship Id="rId33" Type="http://schemas.openxmlformats.org/officeDocument/2006/relationships/oleObject" Target="../embeddings/oleObject128.bin"/><Relationship Id="rId38" Type="http://schemas.openxmlformats.org/officeDocument/2006/relationships/oleObject" Target="../embeddings/oleObject133.bin"/></Relationships>
</file>

<file path=ppt/slides/_rels/slide23.xml.rels><?xml version="1.0" encoding="UTF-8" standalone="yes"?>
<Relationships xmlns="http://schemas.openxmlformats.org/package/2006/relationships"><Relationship Id="rId8" Type="http://schemas.openxmlformats.org/officeDocument/2006/relationships/image" Target="../media/image133.emf"/><Relationship Id="rId13" Type="http://schemas.openxmlformats.org/officeDocument/2006/relationships/oleObject" Target="../embeddings/oleObject141.bin"/><Relationship Id="rId18" Type="http://schemas.openxmlformats.org/officeDocument/2006/relationships/image" Target="../media/image138.emf"/><Relationship Id="rId26" Type="http://schemas.openxmlformats.org/officeDocument/2006/relationships/image" Target="../media/image142.emf"/><Relationship Id="rId3" Type="http://schemas.openxmlformats.org/officeDocument/2006/relationships/oleObject" Target="../embeddings/oleObject136.bin"/><Relationship Id="rId21" Type="http://schemas.openxmlformats.org/officeDocument/2006/relationships/oleObject" Target="../embeddings/oleObject145.bin"/><Relationship Id="rId7" Type="http://schemas.openxmlformats.org/officeDocument/2006/relationships/oleObject" Target="../embeddings/oleObject138.bin"/><Relationship Id="rId12" Type="http://schemas.openxmlformats.org/officeDocument/2006/relationships/image" Target="../media/image135.emf"/><Relationship Id="rId17" Type="http://schemas.openxmlformats.org/officeDocument/2006/relationships/oleObject" Target="../embeddings/oleObject143.bin"/><Relationship Id="rId25" Type="http://schemas.openxmlformats.org/officeDocument/2006/relationships/oleObject" Target="../embeddings/oleObject147.bin"/><Relationship Id="rId2" Type="http://schemas.openxmlformats.org/officeDocument/2006/relationships/slideLayout" Target="../slideLayouts/slideLayout7.xml"/><Relationship Id="rId16" Type="http://schemas.openxmlformats.org/officeDocument/2006/relationships/image" Target="../media/image137.emf"/><Relationship Id="rId20" Type="http://schemas.openxmlformats.org/officeDocument/2006/relationships/image" Target="../media/image139.emf"/><Relationship Id="rId29" Type="http://schemas.openxmlformats.org/officeDocument/2006/relationships/oleObject" Target="../embeddings/oleObject149.bin"/><Relationship Id="rId1" Type="http://schemas.openxmlformats.org/officeDocument/2006/relationships/vmlDrawing" Target="../drawings/vmlDrawing20.vml"/><Relationship Id="rId6" Type="http://schemas.openxmlformats.org/officeDocument/2006/relationships/image" Target="../media/image132.emf"/><Relationship Id="rId11" Type="http://schemas.openxmlformats.org/officeDocument/2006/relationships/oleObject" Target="../embeddings/oleObject140.bin"/><Relationship Id="rId24" Type="http://schemas.openxmlformats.org/officeDocument/2006/relationships/image" Target="../media/image141.emf"/><Relationship Id="rId32" Type="http://schemas.openxmlformats.org/officeDocument/2006/relationships/image" Target="../media/image145.wmf"/><Relationship Id="rId5" Type="http://schemas.openxmlformats.org/officeDocument/2006/relationships/oleObject" Target="../embeddings/oleObject137.bin"/><Relationship Id="rId15" Type="http://schemas.openxmlformats.org/officeDocument/2006/relationships/oleObject" Target="../embeddings/oleObject142.bin"/><Relationship Id="rId23" Type="http://schemas.openxmlformats.org/officeDocument/2006/relationships/oleObject" Target="../embeddings/oleObject146.bin"/><Relationship Id="rId28" Type="http://schemas.openxmlformats.org/officeDocument/2006/relationships/image" Target="../media/image143.emf"/><Relationship Id="rId10" Type="http://schemas.openxmlformats.org/officeDocument/2006/relationships/image" Target="../media/image134.emf"/><Relationship Id="rId19" Type="http://schemas.openxmlformats.org/officeDocument/2006/relationships/oleObject" Target="../embeddings/oleObject144.bin"/><Relationship Id="rId31" Type="http://schemas.openxmlformats.org/officeDocument/2006/relationships/oleObject" Target="../embeddings/oleObject150.bin"/><Relationship Id="rId4" Type="http://schemas.openxmlformats.org/officeDocument/2006/relationships/image" Target="../media/image131.emf"/><Relationship Id="rId9" Type="http://schemas.openxmlformats.org/officeDocument/2006/relationships/oleObject" Target="../embeddings/oleObject139.bin"/><Relationship Id="rId14" Type="http://schemas.openxmlformats.org/officeDocument/2006/relationships/image" Target="../media/image136.emf"/><Relationship Id="rId22" Type="http://schemas.openxmlformats.org/officeDocument/2006/relationships/image" Target="../media/image140.emf"/><Relationship Id="rId27" Type="http://schemas.openxmlformats.org/officeDocument/2006/relationships/oleObject" Target="../embeddings/oleObject148.bin"/><Relationship Id="rId30" Type="http://schemas.openxmlformats.org/officeDocument/2006/relationships/image" Target="../media/image144.wmf"/></Relationships>
</file>

<file path=ppt/slides/_rels/slide24.xml.rels><?xml version="1.0" encoding="UTF-8" standalone="yes"?>
<Relationships xmlns="http://schemas.openxmlformats.org/package/2006/relationships"><Relationship Id="rId13" Type="http://schemas.openxmlformats.org/officeDocument/2006/relationships/oleObject" Target="../embeddings/oleObject156.bin"/><Relationship Id="rId18" Type="http://schemas.openxmlformats.org/officeDocument/2006/relationships/oleObject" Target="../embeddings/oleObject159.bin"/><Relationship Id="rId26" Type="http://schemas.openxmlformats.org/officeDocument/2006/relationships/oleObject" Target="../embeddings/oleObject167.bin"/><Relationship Id="rId39" Type="http://schemas.openxmlformats.org/officeDocument/2006/relationships/image" Target="../media/image128.wmf"/><Relationship Id="rId21" Type="http://schemas.openxmlformats.org/officeDocument/2006/relationships/oleObject" Target="../embeddings/oleObject162.bin"/><Relationship Id="rId34" Type="http://schemas.openxmlformats.org/officeDocument/2006/relationships/oleObject" Target="../embeddings/oleObject171.bin"/><Relationship Id="rId7" Type="http://schemas.openxmlformats.org/officeDocument/2006/relationships/oleObject" Target="../embeddings/oleObject153.bin"/><Relationship Id="rId12" Type="http://schemas.openxmlformats.org/officeDocument/2006/relationships/image" Target="../media/image150.wmf"/><Relationship Id="rId17" Type="http://schemas.openxmlformats.org/officeDocument/2006/relationships/image" Target="../media/image127.wmf"/><Relationship Id="rId25" Type="http://schemas.openxmlformats.org/officeDocument/2006/relationships/oleObject" Target="../embeddings/oleObject166.bin"/><Relationship Id="rId33" Type="http://schemas.openxmlformats.org/officeDocument/2006/relationships/image" Target="../media/image118.wmf"/><Relationship Id="rId38" Type="http://schemas.openxmlformats.org/officeDocument/2006/relationships/oleObject" Target="../embeddings/oleObject174.bin"/><Relationship Id="rId2" Type="http://schemas.openxmlformats.org/officeDocument/2006/relationships/slideLayout" Target="../slideLayouts/slideLayout7.xml"/><Relationship Id="rId16" Type="http://schemas.openxmlformats.org/officeDocument/2006/relationships/oleObject" Target="../embeddings/oleObject158.bin"/><Relationship Id="rId20" Type="http://schemas.openxmlformats.org/officeDocument/2006/relationships/oleObject" Target="../embeddings/oleObject161.bin"/><Relationship Id="rId29" Type="http://schemas.openxmlformats.org/officeDocument/2006/relationships/image" Target="../media/image116.wmf"/><Relationship Id="rId1" Type="http://schemas.openxmlformats.org/officeDocument/2006/relationships/vmlDrawing" Target="../drawings/vmlDrawing21.vml"/><Relationship Id="rId6" Type="http://schemas.openxmlformats.org/officeDocument/2006/relationships/image" Target="../media/image147.wmf"/><Relationship Id="rId11" Type="http://schemas.openxmlformats.org/officeDocument/2006/relationships/oleObject" Target="../embeddings/oleObject155.bin"/><Relationship Id="rId24" Type="http://schemas.openxmlformats.org/officeDocument/2006/relationships/oleObject" Target="../embeddings/oleObject165.bin"/><Relationship Id="rId32" Type="http://schemas.openxmlformats.org/officeDocument/2006/relationships/oleObject" Target="../embeddings/oleObject170.bin"/><Relationship Id="rId37" Type="http://schemas.openxmlformats.org/officeDocument/2006/relationships/image" Target="../media/image152.wmf"/><Relationship Id="rId5" Type="http://schemas.openxmlformats.org/officeDocument/2006/relationships/oleObject" Target="../embeddings/oleObject152.bin"/><Relationship Id="rId15" Type="http://schemas.openxmlformats.org/officeDocument/2006/relationships/image" Target="../media/image126.wmf"/><Relationship Id="rId23" Type="http://schemas.openxmlformats.org/officeDocument/2006/relationships/oleObject" Target="../embeddings/oleObject164.bin"/><Relationship Id="rId28" Type="http://schemas.openxmlformats.org/officeDocument/2006/relationships/oleObject" Target="../embeddings/oleObject168.bin"/><Relationship Id="rId36" Type="http://schemas.openxmlformats.org/officeDocument/2006/relationships/oleObject" Target="../embeddings/oleObject173.bin"/><Relationship Id="rId10" Type="http://schemas.openxmlformats.org/officeDocument/2006/relationships/image" Target="../media/image149.wmf"/><Relationship Id="rId19" Type="http://schemas.openxmlformats.org/officeDocument/2006/relationships/oleObject" Target="../embeddings/oleObject160.bin"/><Relationship Id="rId31" Type="http://schemas.openxmlformats.org/officeDocument/2006/relationships/image" Target="../media/image151.wmf"/><Relationship Id="rId4" Type="http://schemas.openxmlformats.org/officeDocument/2006/relationships/image" Target="../media/image146.wmf"/><Relationship Id="rId9" Type="http://schemas.openxmlformats.org/officeDocument/2006/relationships/oleObject" Target="../embeddings/oleObject154.bin"/><Relationship Id="rId14" Type="http://schemas.openxmlformats.org/officeDocument/2006/relationships/oleObject" Target="../embeddings/oleObject157.bin"/><Relationship Id="rId22" Type="http://schemas.openxmlformats.org/officeDocument/2006/relationships/oleObject" Target="../embeddings/oleObject163.bin"/><Relationship Id="rId27" Type="http://schemas.openxmlformats.org/officeDocument/2006/relationships/image" Target="../media/image115.wmf"/><Relationship Id="rId30" Type="http://schemas.openxmlformats.org/officeDocument/2006/relationships/oleObject" Target="../embeddings/oleObject169.bin"/><Relationship Id="rId35" Type="http://schemas.openxmlformats.org/officeDocument/2006/relationships/oleObject" Target="../embeddings/oleObject172.bin"/><Relationship Id="rId8" Type="http://schemas.openxmlformats.org/officeDocument/2006/relationships/image" Target="../media/image148.wmf"/><Relationship Id="rId3" Type="http://schemas.openxmlformats.org/officeDocument/2006/relationships/oleObject" Target="../embeddings/oleObject151.bin"/></Relationships>
</file>

<file path=ppt/slides/_rels/slide25.xml.rels><?xml version="1.0" encoding="UTF-8" standalone="yes"?>
<Relationships xmlns="http://schemas.openxmlformats.org/package/2006/relationships"><Relationship Id="rId13" Type="http://schemas.openxmlformats.org/officeDocument/2006/relationships/oleObject" Target="../embeddings/oleObject180.bin"/><Relationship Id="rId18" Type="http://schemas.openxmlformats.org/officeDocument/2006/relationships/image" Target="../media/image160.emf"/><Relationship Id="rId26" Type="http://schemas.openxmlformats.org/officeDocument/2006/relationships/image" Target="../media/image164.emf"/><Relationship Id="rId3" Type="http://schemas.openxmlformats.org/officeDocument/2006/relationships/oleObject" Target="../embeddings/oleObject175.bin"/><Relationship Id="rId21" Type="http://schemas.openxmlformats.org/officeDocument/2006/relationships/oleObject" Target="../embeddings/oleObject184.bin"/><Relationship Id="rId34" Type="http://schemas.openxmlformats.org/officeDocument/2006/relationships/image" Target="../media/image168.wmf"/><Relationship Id="rId7" Type="http://schemas.openxmlformats.org/officeDocument/2006/relationships/oleObject" Target="../embeddings/oleObject177.bin"/><Relationship Id="rId12" Type="http://schemas.openxmlformats.org/officeDocument/2006/relationships/image" Target="../media/image157.emf"/><Relationship Id="rId17" Type="http://schemas.openxmlformats.org/officeDocument/2006/relationships/oleObject" Target="../embeddings/oleObject182.bin"/><Relationship Id="rId25" Type="http://schemas.openxmlformats.org/officeDocument/2006/relationships/oleObject" Target="../embeddings/oleObject186.bin"/><Relationship Id="rId33" Type="http://schemas.openxmlformats.org/officeDocument/2006/relationships/oleObject" Target="../embeddings/oleObject190.bin"/><Relationship Id="rId2" Type="http://schemas.openxmlformats.org/officeDocument/2006/relationships/slideLayout" Target="../slideLayouts/slideLayout7.xml"/><Relationship Id="rId16" Type="http://schemas.openxmlformats.org/officeDocument/2006/relationships/image" Target="../media/image159.emf"/><Relationship Id="rId20" Type="http://schemas.openxmlformats.org/officeDocument/2006/relationships/image" Target="../media/image161.emf"/><Relationship Id="rId29" Type="http://schemas.openxmlformats.org/officeDocument/2006/relationships/oleObject" Target="../embeddings/oleObject188.bin"/><Relationship Id="rId1" Type="http://schemas.openxmlformats.org/officeDocument/2006/relationships/vmlDrawing" Target="../drawings/vmlDrawing22.vml"/><Relationship Id="rId6" Type="http://schemas.openxmlformats.org/officeDocument/2006/relationships/image" Target="../media/image154.emf"/><Relationship Id="rId11" Type="http://schemas.openxmlformats.org/officeDocument/2006/relationships/oleObject" Target="../embeddings/oleObject179.bin"/><Relationship Id="rId24" Type="http://schemas.openxmlformats.org/officeDocument/2006/relationships/image" Target="../media/image163.emf"/><Relationship Id="rId32" Type="http://schemas.openxmlformats.org/officeDocument/2006/relationships/image" Target="../media/image167.emf"/><Relationship Id="rId5" Type="http://schemas.openxmlformats.org/officeDocument/2006/relationships/oleObject" Target="../embeddings/oleObject176.bin"/><Relationship Id="rId15" Type="http://schemas.openxmlformats.org/officeDocument/2006/relationships/oleObject" Target="../embeddings/oleObject181.bin"/><Relationship Id="rId23" Type="http://schemas.openxmlformats.org/officeDocument/2006/relationships/oleObject" Target="../embeddings/oleObject185.bin"/><Relationship Id="rId28" Type="http://schemas.openxmlformats.org/officeDocument/2006/relationships/image" Target="../media/image165.emf"/><Relationship Id="rId36" Type="http://schemas.openxmlformats.org/officeDocument/2006/relationships/image" Target="../media/image169.wmf"/><Relationship Id="rId10" Type="http://schemas.openxmlformats.org/officeDocument/2006/relationships/image" Target="../media/image156.emf"/><Relationship Id="rId19" Type="http://schemas.openxmlformats.org/officeDocument/2006/relationships/oleObject" Target="../embeddings/oleObject183.bin"/><Relationship Id="rId31" Type="http://schemas.openxmlformats.org/officeDocument/2006/relationships/oleObject" Target="../embeddings/oleObject189.bin"/><Relationship Id="rId4" Type="http://schemas.openxmlformats.org/officeDocument/2006/relationships/image" Target="../media/image153.emf"/><Relationship Id="rId9" Type="http://schemas.openxmlformats.org/officeDocument/2006/relationships/oleObject" Target="../embeddings/oleObject178.bin"/><Relationship Id="rId14" Type="http://schemas.openxmlformats.org/officeDocument/2006/relationships/image" Target="../media/image158.emf"/><Relationship Id="rId22" Type="http://schemas.openxmlformats.org/officeDocument/2006/relationships/image" Target="../media/image162.emf"/><Relationship Id="rId27" Type="http://schemas.openxmlformats.org/officeDocument/2006/relationships/oleObject" Target="../embeddings/oleObject187.bin"/><Relationship Id="rId30" Type="http://schemas.openxmlformats.org/officeDocument/2006/relationships/image" Target="../media/image166.emf"/><Relationship Id="rId35" Type="http://schemas.openxmlformats.org/officeDocument/2006/relationships/oleObject" Target="../embeddings/oleObject191.bin"/><Relationship Id="rId8" Type="http://schemas.openxmlformats.org/officeDocument/2006/relationships/image" Target="../media/image155.emf"/></Relationships>
</file>

<file path=ppt/slides/_rels/slide26.xml.rels><?xml version="1.0" encoding="UTF-8" standalone="yes"?>
<Relationships xmlns="http://schemas.openxmlformats.org/package/2006/relationships"><Relationship Id="rId8" Type="http://schemas.openxmlformats.org/officeDocument/2006/relationships/image" Target="../media/image172.wmf"/><Relationship Id="rId13" Type="http://schemas.openxmlformats.org/officeDocument/2006/relationships/oleObject" Target="../embeddings/oleObject197.bin"/><Relationship Id="rId18" Type="http://schemas.openxmlformats.org/officeDocument/2006/relationships/image" Target="../media/image177.wmf"/><Relationship Id="rId26" Type="http://schemas.openxmlformats.org/officeDocument/2006/relationships/image" Target="../media/image181.wmf"/><Relationship Id="rId3" Type="http://schemas.openxmlformats.org/officeDocument/2006/relationships/oleObject" Target="../embeddings/oleObject192.bin"/><Relationship Id="rId21" Type="http://schemas.openxmlformats.org/officeDocument/2006/relationships/oleObject" Target="../embeddings/oleObject201.bin"/><Relationship Id="rId7" Type="http://schemas.openxmlformats.org/officeDocument/2006/relationships/oleObject" Target="../embeddings/oleObject194.bin"/><Relationship Id="rId12" Type="http://schemas.openxmlformats.org/officeDocument/2006/relationships/image" Target="../media/image174.wmf"/><Relationship Id="rId17" Type="http://schemas.openxmlformats.org/officeDocument/2006/relationships/oleObject" Target="../embeddings/oleObject199.bin"/><Relationship Id="rId25" Type="http://schemas.openxmlformats.org/officeDocument/2006/relationships/oleObject" Target="../embeddings/oleObject203.bin"/><Relationship Id="rId2" Type="http://schemas.openxmlformats.org/officeDocument/2006/relationships/slideLayout" Target="../slideLayouts/slideLayout7.xml"/><Relationship Id="rId16" Type="http://schemas.openxmlformats.org/officeDocument/2006/relationships/image" Target="../media/image176.wmf"/><Relationship Id="rId20" Type="http://schemas.openxmlformats.org/officeDocument/2006/relationships/image" Target="../media/image178.wmf"/><Relationship Id="rId1" Type="http://schemas.openxmlformats.org/officeDocument/2006/relationships/vmlDrawing" Target="../drawings/vmlDrawing23.vml"/><Relationship Id="rId6" Type="http://schemas.openxmlformats.org/officeDocument/2006/relationships/image" Target="../media/image171.wmf"/><Relationship Id="rId11" Type="http://schemas.openxmlformats.org/officeDocument/2006/relationships/oleObject" Target="../embeddings/oleObject196.bin"/><Relationship Id="rId24" Type="http://schemas.openxmlformats.org/officeDocument/2006/relationships/image" Target="../media/image180.wmf"/><Relationship Id="rId5" Type="http://schemas.openxmlformats.org/officeDocument/2006/relationships/oleObject" Target="../embeddings/oleObject193.bin"/><Relationship Id="rId15" Type="http://schemas.openxmlformats.org/officeDocument/2006/relationships/oleObject" Target="../embeddings/oleObject198.bin"/><Relationship Id="rId23" Type="http://schemas.openxmlformats.org/officeDocument/2006/relationships/oleObject" Target="../embeddings/oleObject202.bin"/><Relationship Id="rId10" Type="http://schemas.openxmlformats.org/officeDocument/2006/relationships/image" Target="../media/image173.wmf"/><Relationship Id="rId19" Type="http://schemas.openxmlformats.org/officeDocument/2006/relationships/oleObject" Target="../embeddings/oleObject200.bin"/><Relationship Id="rId4" Type="http://schemas.openxmlformats.org/officeDocument/2006/relationships/image" Target="../media/image170.wmf"/><Relationship Id="rId9" Type="http://schemas.openxmlformats.org/officeDocument/2006/relationships/oleObject" Target="../embeddings/oleObject195.bin"/><Relationship Id="rId14" Type="http://schemas.openxmlformats.org/officeDocument/2006/relationships/image" Target="../media/image175.wmf"/><Relationship Id="rId22" Type="http://schemas.openxmlformats.org/officeDocument/2006/relationships/image" Target="../media/image179.wmf"/></Relationships>
</file>

<file path=ppt/slides/_rels/slide27.xml.rels><?xml version="1.0" encoding="UTF-8" standalone="yes"?>
<Relationships xmlns="http://schemas.openxmlformats.org/package/2006/relationships"><Relationship Id="rId8" Type="http://schemas.openxmlformats.org/officeDocument/2006/relationships/image" Target="../media/image172.wmf"/><Relationship Id="rId13" Type="http://schemas.openxmlformats.org/officeDocument/2006/relationships/oleObject" Target="../embeddings/oleObject209.bin"/><Relationship Id="rId18" Type="http://schemas.openxmlformats.org/officeDocument/2006/relationships/image" Target="../media/image177.wmf"/><Relationship Id="rId26" Type="http://schemas.openxmlformats.org/officeDocument/2006/relationships/image" Target="../media/image182.wmf"/><Relationship Id="rId3" Type="http://schemas.openxmlformats.org/officeDocument/2006/relationships/oleObject" Target="../embeddings/oleObject204.bin"/><Relationship Id="rId21" Type="http://schemas.openxmlformats.org/officeDocument/2006/relationships/oleObject" Target="../embeddings/oleObject213.bin"/><Relationship Id="rId7" Type="http://schemas.openxmlformats.org/officeDocument/2006/relationships/oleObject" Target="../embeddings/oleObject206.bin"/><Relationship Id="rId12" Type="http://schemas.openxmlformats.org/officeDocument/2006/relationships/image" Target="../media/image174.wmf"/><Relationship Id="rId17" Type="http://schemas.openxmlformats.org/officeDocument/2006/relationships/oleObject" Target="../embeddings/oleObject211.bin"/><Relationship Id="rId25" Type="http://schemas.openxmlformats.org/officeDocument/2006/relationships/oleObject" Target="../embeddings/oleObject215.bin"/><Relationship Id="rId2" Type="http://schemas.openxmlformats.org/officeDocument/2006/relationships/slideLayout" Target="../slideLayouts/slideLayout7.xml"/><Relationship Id="rId16" Type="http://schemas.openxmlformats.org/officeDocument/2006/relationships/image" Target="../media/image176.wmf"/><Relationship Id="rId20" Type="http://schemas.openxmlformats.org/officeDocument/2006/relationships/image" Target="../media/image178.wmf"/><Relationship Id="rId1" Type="http://schemas.openxmlformats.org/officeDocument/2006/relationships/vmlDrawing" Target="../drawings/vmlDrawing24.vml"/><Relationship Id="rId6" Type="http://schemas.openxmlformats.org/officeDocument/2006/relationships/image" Target="../media/image171.wmf"/><Relationship Id="rId11" Type="http://schemas.openxmlformats.org/officeDocument/2006/relationships/oleObject" Target="../embeddings/oleObject208.bin"/><Relationship Id="rId24" Type="http://schemas.openxmlformats.org/officeDocument/2006/relationships/image" Target="../media/image180.wmf"/><Relationship Id="rId5" Type="http://schemas.openxmlformats.org/officeDocument/2006/relationships/oleObject" Target="../embeddings/oleObject205.bin"/><Relationship Id="rId15" Type="http://schemas.openxmlformats.org/officeDocument/2006/relationships/oleObject" Target="../embeddings/oleObject210.bin"/><Relationship Id="rId23" Type="http://schemas.openxmlformats.org/officeDocument/2006/relationships/oleObject" Target="../embeddings/oleObject214.bin"/><Relationship Id="rId10" Type="http://schemas.openxmlformats.org/officeDocument/2006/relationships/image" Target="../media/image173.wmf"/><Relationship Id="rId19" Type="http://schemas.openxmlformats.org/officeDocument/2006/relationships/oleObject" Target="../embeddings/oleObject212.bin"/><Relationship Id="rId4" Type="http://schemas.openxmlformats.org/officeDocument/2006/relationships/image" Target="../media/image170.wmf"/><Relationship Id="rId9" Type="http://schemas.openxmlformats.org/officeDocument/2006/relationships/oleObject" Target="../embeddings/oleObject207.bin"/><Relationship Id="rId14" Type="http://schemas.openxmlformats.org/officeDocument/2006/relationships/image" Target="../media/image175.wmf"/><Relationship Id="rId22" Type="http://schemas.openxmlformats.org/officeDocument/2006/relationships/image" Target="../media/image179.wmf"/></Relationships>
</file>

<file path=ppt/slides/_rels/slide28.xml.rels><?xml version="1.0" encoding="UTF-8" standalone="yes"?>
<Relationships xmlns="http://schemas.openxmlformats.org/package/2006/relationships"><Relationship Id="rId13" Type="http://schemas.openxmlformats.org/officeDocument/2006/relationships/image" Target="../media/image187.wmf"/><Relationship Id="rId18" Type="http://schemas.openxmlformats.org/officeDocument/2006/relationships/oleObject" Target="../embeddings/oleObject223.bin"/><Relationship Id="rId26" Type="http://schemas.openxmlformats.org/officeDocument/2006/relationships/oleObject" Target="../embeddings/oleObject227.bin"/><Relationship Id="rId39" Type="http://schemas.openxmlformats.org/officeDocument/2006/relationships/image" Target="../media/image200.wmf"/><Relationship Id="rId21" Type="http://schemas.openxmlformats.org/officeDocument/2006/relationships/image" Target="../media/image191.wmf"/><Relationship Id="rId34" Type="http://schemas.openxmlformats.org/officeDocument/2006/relationships/oleObject" Target="../embeddings/oleObject231.bin"/><Relationship Id="rId42" Type="http://schemas.openxmlformats.org/officeDocument/2006/relationships/oleObject" Target="../embeddings/oleObject235.bin"/><Relationship Id="rId47" Type="http://schemas.openxmlformats.org/officeDocument/2006/relationships/oleObject" Target="../embeddings/oleObject238.bin"/><Relationship Id="rId50" Type="http://schemas.openxmlformats.org/officeDocument/2006/relationships/oleObject" Target="../embeddings/oleObject240.bin"/><Relationship Id="rId7" Type="http://schemas.openxmlformats.org/officeDocument/2006/relationships/image" Target="../media/image184.wmf"/><Relationship Id="rId2" Type="http://schemas.openxmlformats.org/officeDocument/2006/relationships/slideLayout" Target="../slideLayouts/slideLayout7.xml"/><Relationship Id="rId16" Type="http://schemas.openxmlformats.org/officeDocument/2006/relationships/oleObject" Target="../embeddings/oleObject222.bin"/><Relationship Id="rId29" Type="http://schemas.openxmlformats.org/officeDocument/2006/relationships/image" Target="../media/image195.wmf"/><Relationship Id="rId11" Type="http://schemas.openxmlformats.org/officeDocument/2006/relationships/image" Target="../media/image186.wmf"/><Relationship Id="rId24" Type="http://schemas.openxmlformats.org/officeDocument/2006/relationships/oleObject" Target="../embeddings/oleObject226.bin"/><Relationship Id="rId32" Type="http://schemas.openxmlformats.org/officeDocument/2006/relationships/oleObject" Target="../embeddings/oleObject230.bin"/><Relationship Id="rId37" Type="http://schemas.openxmlformats.org/officeDocument/2006/relationships/image" Target="../media/image199.wmf"/><Relationship Id="rId40" Type="http://schemas.openxmlformats.org/officeDocument/2006/relationships/oleObject" Target="../embeddings/oleObject234.bin"/><Relationship Id="rId45" Type="http://schemas.openxmlformats.org/officeDocument/2006/relationships/image" Target="../media/image203.wmf"/><Relationship Id="rId5" Type="http://schemas.openxmlformats.org/officeDocument/2006/relationships/image" Target="../media/image183.wmf"/><Relationship Id="rId15" Type="http://schemas.openxmlformats.org/officeDocument/2006/relationships/image" Target="../media/image188.wmf"/><Relationship Id="rId23" Type="http://schemas.openxmlformats.org/officeDocument/2006/relationships/image" Target="../media/image192.wmf"/><Relationship Id="rId28" Type="http://schemas.openxmlformats.org/officeDocument/2006/relationships/oleObject" Target="../embeddings/oleObject228.bin"/><Relationship Id="rId36" Type="http://schemas.openxmlformats.org/officeDocument/2006/relationships/oleObject" Target="../embeddings/oleObject232.bin"/><Relationship Id="rId49" Type="http://schemas.openxmlformats.org/officeDocument/2006/relationships/image" Target="../media/image204.wmf"/><Relationship Id="rId10" Type="http://schemas.openxmlformats.org/officeDocument/2006/relationships/oleObject" Target="../embeddings/oleObject219.bin"/><Relationship Id="rId19" Type="http://schemas.openxmlformats.org/officeDocument/2006/relationships/image" Target="../media/image190.wmf"/><Relationship Id="rId31" Type="http://schemas.openxmlformats.org/officeDocument/2006/relationships/image" Target="../media/image196.wmf"/><Relationship Id="rId44" Type="http://schemas.openxmlformats.org/officeDocument/2006/relationships/oleObject" Target="../embeddings/oleObject236.bin"/><Relationship Id="rId4" Type="http://schemas.openxmlformats.org/officeDocument/2006/relationships/oleObject" Target="../embeddings/oleObject216.bin"/><Relationship Id="rId9" Type="http://schemas.openxmlformats.org/officeDocument/2006/relationships/image" Target="../media/image185.wmf"/><Relationship Id="rId14" Type="http://schemas.openxmlformats.org/officeDocument/2006/relationships/oleObject" Target="../embeddings/oleObject221.bin"/><Relationship Id="rId22" Type="http://schemas.openxmlformats.org/officeDocument/2006/relationships/oleObject" Target="../embeddings/oleObject225.bin"/><Relationship Id="rId27" Type="http://schemas.openxmlformats.org/officeDocument/2006/relationships/image" Target="../media/image194.wmf"/><Relationship Id="rId30" Type="http://schemas.openxmlformats.org/officeDocument/2006/relationships/oleObject" Target="../embeddings/oleObject229.bin"/><Relationship Id="rId35" Type="http://schemas.openxmlformats.org/officeDocument/2006/relationships/image" Target="../media/image198.wmf"/><Relationship Id="rId43" Type="http://schemas.openxmlformats.org/officeDocument/2006/relationships/image" Target="../media/image202.wmf"/><Relationship Id="rId48" Type="http://schemas.openxmlformats.org/officeDocument/2006/relationships/oleObject" Target="../embeddings/oleObject239.bin"/><Relationship Id="rId8" Type="http://schemas.openxmlformats.org/officeDocument/2006/relationships/oleObject" Target="../embeddings/oleObject218.bin"/><Relationship Id="rId3" Type="http://schemas.openxmlformats.org/officeDocument/2006/relationships/notesSlide" Target="../notesSlides/notesSlide1.xml"/><Relationship Id="rId12" Type="http://schemas.openxmlformats.org/officeDocument/2006/relationships/oleObject" Target="../embeddings/oleObject220.bin"/><Relationship Id="rId17" Type="http://schemas.openxmlformats.org/officeDocument/2006/relationships/image" Target="../media/image189.wmf"/><Relationship Id="rId25" Type="http://schemas.openxmlformats.org/officeDocument/2006/relationships/image" Target="../media/image193.wmf"/><Relationship Id="rId33" Type="http://schemas.openxmlformats.org/officeDocument/2006/relationships/image" Target="../media/image197.wmf"/><Relationship Id="rId38" Type="http://schemas.openxmlformats.org/officeDocument/2006/relationships/oleObject" Target="../embeddings/oleObject233.bin"/><Relationship Id="rId46" Type="http://schemas.openxmlformats.org/officeDocument/2006/relationships/oleObject" Target="../embeddings/oleObject237.bin"/><Relationship Id="rId20" Type="http://schemas.openxmlformats.org/officeDocument/2006/relationships/oleObject" Target="../embeddings/oleObject224.bin"/><Relationship Id="rId41" Type="http://schemas.openxmlformats.org/officeDocument/2006/relationships/image" Target="../media/image201.wmf"/><Relationship Id="rId1" Type="http://schemas.openxmlformats.org/officeDocument/2006/relationships/vmlDrawing" Target="../drawings/vmlDrawing25.vml"/><Relationship Id="rId6" Type="http://schemas.openxmlformats.org/officeDocument/2006/relationships/oleObject" Target="../embeddings/oleObject217.bin"/></Relationships>
</file>

<file path=ppt/slides/_rels/slide29.xml.rels><?xml version="1.0" encoding="UTF-8" standalone="yes"?>
<Relationships xmlns="http://schemas.openxmlformats.org/package/2006/relationships"><Relationship Id="rId8" Type="http://schemas.openxmlformats.org/officeDocument/2006/relationships/image" Target="../media/image207.emf"/><Relationship Id="rId13" Type="http://schemas.openxmlformats.org/officeDocument/2006/relationships/oleObject" Target="../embeddings/oleObject246.bin"/><Relationship Id="rId3" Type="http://schemas.openxmlformats.org/officeDocument/2006/relationships/oleObject" Target="../embeddings/oleObject241.bin"/><Relationship Id="rId7" Type="http://schemas.openxmlformats.org/officeDocument/2006/relationships/oleObject" Target="../embeddings/oleObject243.bin"/><Relationship Id="rId12" Type="http://schemas.openxmlformats.org/officeDocument/2006/relationships/image" Target="../media/image209.e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206.emf"/><Relationship Id="rId11" Type="http://schemas.openxmlformats.org/officeDocument/2006/relationships/oleObject" Target="../embeddings/oleObject245.bin"/><Relationship Id="rId5" Type="http://schemas.openxmlformats.org/officeDocument/2006/relationships/oleObject" Target="../embeddings/oleObject242.bin"/><Relationship Id="rId10" Type="http://schemas.openxmlformats.org/officeDocument/2006/relationships/image" Target="../media/image208.emf"/><Relationship Id="rId4" Type="http://schemas.openxmlformats.org/officeDocument/2006/relationships/image" Target="../media/image205.emf"/><Relationship Id="rId9" Type="http://schemas.openxmlformats.org/officeDocument/2006/relationships/oleObject" Target="../embeddings/oleObject244.bin"/><Relationship Id="rId14" Type="http://schemas.openxmlformats.org/officeDocument/2006/relationships/image" Target="../media/image210.emf"/></Relationships>
</file>

<file path=ppt/slides/_rels/slide30.xml.rels><?xml version="1.0" encoding="UTF-8" standalone="yes"?>
<Relationships xmlns="http://schemas.openxmlformats.org/package/2006/relationships"><Relationship Id="rId8" Type="http://schemas.openxmlformats.org/officeDocument/2006/relationships/image" Target="../media/image213.emf"/><Relationship Id="rId13" Type="http://schemas.openxmlformats.org/officeDocument/2006/relationships/oleObject" Target="../embeddings/oleObject252.bin"/><Relationship Id="rId18" Type="http://schemas.openxmlformats.org/officeDocument/2006/relationships/image" Target="../media/image218.wmf"/><Relationship Id="rId3" Type="http://schemas.openxmlformats.org/officeDocument/2006/relationships/oleObject" Target="../embeddings/oleObject247.bin"/><Relationship Id="rId7" Type="http://schemas.openxmlformats.org/officeDocument/2006/relationships/oleObject" Target="../embeddings/oleObject249.bin"/><Relationship Id="rId12" Type="http://schemas.openxmlformats.org/officeDocument/2006/relationships/image" Target="../media/image215.wmf"/><Relationship Id="rId17" Type="http://schemas.openxmlformats.org/officeDocument/2006/relationships/oleObject" Target="../embeddings/oleObject254.bin"/><Relationship Id="rId2" Type="http://schemas.openxmlformats.org/officeDocument/2006/relationships/slideLayout" Target="../slideLayouts/slideLayout7.xml"/><Relationship Id="rId16" Type="http://schemas.openxmlformats.org/officeDocument/2006/relationships/image" Target="../media/image217.wmf"/><Relationship Id="rId20" Type="http://schemas.openxmlformats.org/officeDocument/2006/relationships/image" Target="../media/image219.wmf"/><Relationship Id="rId1" Type="http://schemas.openxmlformats.org/officeDocument/2006/relationships/vmlDrawing" Target="../drawings/vmlDrawing27.vml"/><Relationship Id="rId6" Type="http://schemas.openxmlformats.org/officeDocument/2006/relationships/image" Target="../media/image212.emf"/><Relationship Id="rId11" Type="http://schemas.openxmlformats.org/officeDocument/2006/relationships/oleObject" Target="../embeddings/oleObject251.bin"/><Relationship Id="rId5" Type="http://schemas.openxmlformats.org/officeDocument/2006/relationships/oleObject" Target="../embeddings/oleObject248.bin"/><Relationship Id="rId15" Type="http://schemas.openxmlformats.org/officeDocument/2006/relationships/oleObject" Target="../embeddings/oleObject253.bin"/><Relationship Id="rId10" Type="http://schemas.openxmlformats.org/officeDocument/2006/relationships/image" Target="../media/image214.wmf"/><Relationship Id="rId19" Type="http://schemas.openxmlformats.org/officeDocument/2006/relationships/oleObject" Target="../embeddings/oleObject255.bin"/><Relationship Id="rId4" Type="http://schemas.openxmlformats.org/officeDocument/2006/relationships/image" Target="../media/image211.emf"/><Relationship Id="rId9" Type="http://schemas.openxmlformats.org/officeDocument/2006/relationships/oleObject" Target="../embeddings/oleObject250.bin"/><Relationship Id="rId14" Type="http://schemas.openxmlformats.org/officeDocument/2006/relationships/image" Target="../media/image216.wmf"/></Relationships>
</file>

<file path=ppt/slides/_rels/slide31.xml.rels><?xml version="1.0" encoding="UTF-8" standalone="yes"?>
<Relationships xmlns="http://schemas.openxmlformats.org/package/2006/relationships"><Relationship Id="rId8" Type="http://schemas.openxmlformats.org/officeDocument/2006/relationships/image" Target="../media/image222.wmf"/><Relationship Id="rId3" Type="http://schemas.openxmlformats.org/officeDocument/2006/relationships/oleObject" Target="../embeddings/oleObject256.bin"/><Relationship Id="rId7" Type="http://schemas.openxmlformats.org/officeDocument/2006/relationships/oleObject" Target="../embeddings/oleObject258.bin"/><Relationship Id="rId12" Type="http://schemas.openxmlformats.org/officeDocument/2006/relationships/image" Target="../media/image224.wmf"/><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221.wmf"/><Relationship Id="rId11" Type="http://schemas.openxmlformats.org/officeDocument/2006/relationships/oleObject" Target="../embeddings/oleObject260.bin"/><Relationship Id="rId5" Type="http://schemas.openxmlformats.org/officeDocument/2006/relationships/oleObject" Target="../embeddings/oleObject257.bin"/><Relationship Id="rId10" Type="http://schemas.openxmlformats.org/officeDocument/2006/relationships/image" Target="../media/image223.wmf"/><Relationship Id="rId4" Type="http://schemas.openxmlformats.org/officeDocument/2006/relationships/image" Target="../media/image220.wmf"/><Relationship Id="rId9" Type="http://schemas.openxmlformats.org/officeDocument/2006/relationships/oleObject" Target="../embeddings/oleObject259.bin"/></Relationships>
</file>

<file path=ppt/slides/_rels/slide32.xml.rels><?xml version="1.0" encoding="UTF-8" standalone="yes"?>
<Relationships xmlns="http://schemas.openxmlformats.org/package/2006/relationships"><Relationship Id="rId8" Type="http://schemas.openxmlformats.org/officeDocument/2006/relationships/image" Target="../media/image227.emf"/><Relationship Id="rId3" Type="http://schemas.openxmlformats.org/officeDocument/2006/relationships/oleObject" Target="../embeddings/oleObject261.bin"/><Relationship Id="rId7" Type="http://schemas.openxmlformats.org/officeDocument/2006/relationships/oleObject" Target="../embeddings/oleObject263.bin"/><Relationship Id="rId12" Type="http://schemas.openxmlformats.org/officeDocument/2006/relationships/image" Target="../media/image229.emf"/><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226.emf"/><Relationship Id="rId11" Type="http://schemas.openxmlformats.org/officeDocument/2006/relationships/oleObject" Target="../embeddings/oleObject265.bin"/><Relationship Id="rId5" Type="http://schemas.openxmlformats.org/officeDocument/2006/relationships/oleObject" Target="../embeddings/oleObject262.bin"/><Relationship Id="rId10" Type="http://schemas.openxmlformats.org/officeDocument/2006/relationships/image" Target="../media/image228.emf"/><Relationship Id="rId4" Type="http://schemas.openxmlformats.org/officeDocument/2006/relationships/image" Target="../media/image225.emf"/><Relationship Id="rId9" Type="http://schemas.openxmlformats.org/officeDocument/2006/relationships/oleObject" Target="../embeddings/oleObject264.bin"/></Relationships>
</file>

<file path=ppt/slides/_rels/slide33.xml.rels><?xml version="1.0" encoding="UTF-8" standalone="yes"?>
<Relationships xmlns="http://schemas.openxmlformats.org/package/2006/relationships"><Relationship Id="rId8" Type="http://schemas.openxmlformats.org/officeDocument/2006/relationships/image" Target="../media/image232.emf"/><Relationship Id="rId13" Type="http://schemas.openxmlformats.org/officeDocument/2006/relationships/oleObject" Target="../embeddings/oleObject271.bin"/><Relationship Id="rId18" Type="http://schemas.openxmlformats.org/officeDocument/2006/relationships/image" Target="../media/image237.emf"/><Relationship Id="rId3" Type="http://schemas.openxmlformats.org/officeDocument/2006/relationships/oleObject" Target="../embeddings/oleObject266.bin"/><Relationship Id="rId7" Type="http://schemas.openxmlformats.org/officeDocument/2006/relationships/oleObject" Target="../embeddings/oleObject268.bin"/><Relationship Id="rId12" Type="http://schemas.openxmlformats.org/officeDocument/2006/relationships/image" Target="../media/image234.emf"/><Relationship Id="rId17" Type="http://schemas.openxmlformats.org/officeDocument/2006/relationships/oleObject" Target="../embeddings/oleObject273.bin"/><Relationship Id="rId2" Type="http://schemas.openxmlformats.org/officeDocument/2006/relationships/slideLayout" Target="../slideLayouts/slideLayout7.xml"/><Relationship Id="rId16" Type="http://schemas.openxmlformats.org/officeDocument/2006/relationships/image" Target="../media/image236.emf"/><Relationship Id="rId20" Type="http://schemas.openxmlformats.org/officeDocument/2006/relationships/image" Target="../media/image238.emf"/><Relationship Id="rId1" Type="http://schemas.openxmlformats.org/officeDocument/2006/relationships/vmlDrawing" Target="../drawings/vmlDrawing30.vml"/><Relationship Id="rId6" Type="http://schemas.openxmlformats.org/officeDocument/2006/relationships/image" Target="../media/image231.emf"/><Relationship Id="rId11" Type="http://schemas.openxmlformats.org/officeDocument/2006/relationships/oleObject" Target="../embeddings/oleObject270.bin"/><Relationship Id="rId5" Type="http://schemas.openxmlformats.org/officeDocument/2006/relationships/oleObject" Target="../embeddings/oleObject267.bin"/><Relationship Id="rId15" Type="http://schemas.openxmlformats.org/officeDocument/2006/relationships/oleObject" Target="../embeddings/oleObject272.bin"/><Relationship Id="rId10" Type="http://schemas.openxmlformats.org/officeDocument/2006/relationships/image" Target="../media/image233.emf"/><Relationship Id="rId19" Type="http://schemas.openxmlformats.org/officeDocument/2006/relationships/oleObject" Target="../embeddings/oleObject274.bin"/><Relationship Id="rId4" Type="http://schemas.openxmlformats.org/officeDocument/2006/relationships/image" Target="../media/image230.emf"/><Relationship Id="rId9" Type="http://schemas.openxmlformats.org/officeDocument/2006/relationships/oleObject" Target="../embeddings/oleObject269.bin"/><Relationship Id="rId14" Type="http://schemas.openxmlformats.org/officeDocument/2006/relationships/image" Target="../media/image235.emf"/></Relationships>
</file>

<file path=ppt/slides/_rels/slide34.xml.rels><?xml version="1.0" encoding="UTF-8" standalone="yes"?>
<Relationships xmlns="http://schemas.openxmlformats.org/package/2006/relationships"><Relationship Id="rId8" Type="http://schemas.openxmlformats.org/officeDocument/2006/relationships/image" Target="../media/image241.emf"/><Relationship Id="rId3" Type="http://schemas.openxmlformats.org/officeDocument/2006/relationships/oleObject" Target="../embeddings/oleObject275.bin"/><Relationship Id="rId7" Type="http://schemas.openxmlformats.org/officeDocument/2006/relationships/oleObject" Target="../embeddings/oleObject277.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240.emf"/><Relationship Id="rId5" Type="http://schemas.openxmlformats.org/officeDocument/2006/relationships/oleObject" Target="../embeddings/oleObject276.bin"/><Relationship Id="rId10" Type="http://schemas.openxmlformats.org/officeDocument/2006/relationships/image" Target="../media/image242.emf"/><Relationship Id="rId4" Type="http://schemas.openxmlformats.org/officeDocument/2006/relationships/image" Target="../media/image239.emf"/><Relationship Id="rId9" Type="http://schemas.openxmlformats.org/officeDocument/2006/relationships/oleObject" Target="../embeddings/oleObject278.bin"/></Relationships>
</file>

<file path=ppt/slides/_rels/slide35.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3" Type="http://schemas.openxmlformats.org/officeDocument/2006/relationships/image" Target="../media/image187.wmf"/><Relationship Id="rId18" Type="http://schemas.openxmlformats.org/officeDocument/2006/relationships/oleObject" Target="../embeddings/oleObject286.bin"/><Relationship Id="rId26" Type="http://schemas.openxmlformats.org/officeDocument/2006/relationships/oleObject" Target="../embeddings/oleObject290.bin"/><Relationship Id="rId39" Type="http://schemas.openxmlformats.org/officeDocument/2006/relationships/image" Target="../media/image200.wmf"/><Relationship Id="rId21" Type="http://schemas.openxmlformats.org/officeDocument/2006/relationships/image" Target="../media/image191.wmf"/><Relationship Id="rId34" Type="http://schemas.openxmlformats.org/officeDocument/2006/relationships/oleObject" Target="../embeddings/oleObject294.bin"/><Relationship Id="rId42" Type="http://schemas.openxmlformats.org/officeDocument/2006/relationships/oleObject" Target="../embeddings/oleObject298.bin"/><Relationship Id="rId47" Type="http://schemas.openxmlformats.org/officeDocument/2006/relationships/oleObject" Target="../embeddings/oleObject301.bin"/><Relationship Id="rId50" Type="http://schemas.openxmlformats.org/officeDocument/2006/relationships/oleObject" Target="../embeddings/oleObject303.bin"/><Relationship Id="rId7" Type="http://schemas.openxmlformats.org/officeDocument/2006/relationships/image" Target="../media/image184.wmf"/><Relationship Id="rId2" Type="http://schemas.openxmlformats.org/officeDocument/2006/relationships/slideLayout" Target="../slideLayouts/slideLayout7.xml"/><Relationship Id="rId16" Type="http://schemas.openxmlformats.org/officeDocument/2006/relationships/oleObject" Target="../embeddings/oleObject285.bin"/><Relationship Id="rId29" Type="http://schemas.openxmlformats.org/officeDocument/2006/relationships/image" Target="../media/image195.wmf"/><Relationship Id="rId11" Type="http://schemas.openxmlformats.org/officeDocument/2006/relationships/image" Target="../media/image186.wmf"/><Relationship Id="rId24" Type="http://schemas.openxmlformats.org/officeDocument/2006/relationships/oleObject" Target="../embeddings/oleObject289.bin"/><Relationship Id="rId32" Type="http://schemas.openxmlformats.org/officeDocument/2006/relationships/oleObject" Target="../embeddings/oleObject293.bin"/><Relationship Id="rId37" Type="http://schemas.openxmlformats.org/officeDocument/2006/relationships/image" Target="../media/image199.wmf"/><Relationship Id="rId40" Type="http://schemas.openxmlformats.org/officeDocument/2006/relationships/oleObject" Target="../embeddings/oleObject297.bin"/><Relationship Id="rId45" Type="http://schemas.openxmlformats.org/officeDocument/2006/relationships/image" Target="../media/image203.wmf"/><Relationship Id="rId5" Type="http://schemas.openxmlformats.org/officeDocument/2006/relationships/image" Target="../media/image183.wmf"/><Relationship Id="rId15" Type="http://schemas.openxmlformats.org/officeDocument/2006/relationships/image" Target="../media/image188.wmf"/><Relationship Id="rId23" Type="http://schemas.openxmlformats.org/officeDocument/2006/relationships/image" Target="../media/image192.wmf"/><Relationship Id="rId28" Type="http://schemas.openxmlformats.org/officeDocument/2006/relationships/oleObject" Target="../embeddings/oleObject291.bin"/><Relationship Id="rId36" Type="http://schemas.openxmlformats.org/officeDocument/2006/relationships/oleObject" Target="../embeddings/oleObject295.bin"/><Relationship Id="rId49" Type="http://schemas.openxmlformats.org/officeDocument/2006/relationships/image" Target="../media/image204.wmf"/><Relationship Id="rId10" Type="http://schemas.openxmlformats.org/officeDocument/2006/relationships/oleObject" Target="../embeddings/oleObject282.bin"/><Relationship Id="rId19" Type="http://schemas.openxmlformats.org/officeDocument/2006/relationships/image" Target="../media/image190.wmf"/><Relationship Id="rId31" Type="http://schemas.openxmlformats.org/officeDocument/2006/relationships/image" Target="../media/image196.wmf"/><Relationship Id="rId44" Type="http://schemas.openxmlformats.org/officeDocument/2006/relationships/oleObject" Target="../embeddings/oleObject299.bin"/><Relationship Id="rId4" Type="http://schemas.openxmlformats.org/officeDocument/2006/relationships/oleObject" Target="../embeddings/oleObject279.bin"/><Relationship Id="rId9" Type="http://schemas.openxmlformats.org/officeDocument/2006/relationships/image" Target="../media/image185.wmf"/><Relationship Id="rId14" Type="http://schemas.openxmlformats.org/officeDocument/2006/relationships/oleObject" Target="../embeddings/oleObject284.bin"/><Relationship Id="rId22" Type="http://schemas.openxmlformats.org/officeDocument/2006/relationships/oleObject" Target="../embeddings/oleObject288.bin"/><Relationship Id="rId27" Type="http://schemas.openxmlformats.org/officeDocument/2006/relationships/image" Target="../media/image194.wmf"/><Relationship Id="rId30" Type="http://schemas.openxmlformats.org/officeDocument/2006/relationships/oleObject" Target="../embeddings/oleObject292.bin"/><Relationship Id="rId35" Type="http://schemas.openxmlformats.org/officeDocument/2006/relationships/image" Target="../media/image198.wmf"/><Relationship Id="rId43" Type="http://schemas.openxmlformats.org/officeDocument/2006/relationships/image" Target="../media/image202.wmf"/><Relationship Id="rId48" Type="http://schemas.openxmlformats.org/officeDocument/2006/relationships/oleObject" Target="../embeddings/oleObject302.bin"/><Relationship Id="rId8" Type="http://schemas.openxmlformats.org/officeDocument/2006/relationships/oleObject" Target="../embeddings/oleObject281.bin"/><Relationship Id="rId3" Type="http://schemas.openxmlformats.org/officeDocument/2006/relationships/notesSlide" Target="../notesSlides/notesSlide2.xml"/><Relationship Id="rId12" Type="http://schemas.openxmlformats.org/officeDocument/2006/relationships/oleObject" Target="../embeddings/oleObject283.bin"/><Relationship Id="rId17" Type="http://schemas.openxmlformats.org/officeDocument/2006/relationships/image" Target="../media/image189.wmf"/><Relationship Id="rId25" Type="http://schemas.openxmlformats.org/officeDocument/2006/relationships/image" Target="../media/image193.wmf"/><Relationship Id="rId33" Type="http://schemas.openxmlformats.org/officeDocument/2006/relationships/image" Target="../media/image197.wmf"/><Relationship Id="rId38" Type="http://schemas.openxmlformats.org/officeDocument/2006/relationships/oleObject" Target="../embeddings/oleObject296.bin"/><Relationship Id="rId46" Type="http://schemas.openxmlformats.org/officeDocument/2006/relationships/oleObject" Target="../embeddings/oleObject300.bin"/><Relationship Id="rId20" Type="http://schemas.openxmlformats.org/officeDocument/2006/relationships/oleObject" Target="../embeddings/oleObject287.bin"/><Relationship Id="rId41" Type="http://schemas.openxmlformats.org/officeDocument/2006/relationships/image" Target="../media/image201.wmf"/><Relationship Id="rId1" Type="http://schemas.openxmlformats.org/officeDocument/2006/relationships/vmlDrawing" Target="../drawings/vmlDrawing32.vml"/><Relationship Id="rId6" Type="http://schemas.openxmlformats.org/officeDocument/2006/relationships/oleObject" Target="../embeddings/oleObject280.bin"/></Relationships>
</file>

<file path=ppt/slides/_rels/slide37.xml.rels><?xml version="1.0" encoding="UTF-8" standalone="yes"?>
<Relationships xmlns="http://schemas.openxmlformats.org/package/2006/relationships"><Relationship Id="rId8" Type="http://schemas.openxmlformats.org/officeDocument/2006/relationships/image" Target="../media/image246.emf"/><Relationship Id="rId3" Type="http://schemas.openxmlformats.org/officeDocument/2006/relationships/oleObject" Target="../embeddings/oleObject304.bin"/><Relationship Id="rId7" Type="http://schemas.openxmlformats.org/officeDocument/2006/relationships/oleObject" Target="../embeddings/oleObject306.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245.emf"/><Relationship Id="rId5" Type="http://schemas.openxmlformats.org/officeDocument/2006/relationships/oleObject" Target="../embeddings/oleObject305.bin"/><Relationship Id="rId4" Type="http://schemas.openxmlformats.org/officeDocument/2006/relationships/image" Target="../media/image244.emf"/></Relationships>
</file>

<file path=ppt/slides/_rels/slide38.xml.rels><?xml version="1.0" encoding="UTF-8" standalone="yes"?>
<Relationships xmlns="http://schemas.openxmlformats.org/package/2006/relationships"><Relationship Id="rId8" Type="http://schemas.openxmlformats.org/officeDocument/2006/relationships/image" Target="../media/image249.emf"/><Relationship Id="rId13" Type="http://schemas.openxmlformats.org/officeDocument/2006/relationships/oleObject" Target="../embeddings/oleObject312.bin"/><Relationship Id="rId3" Type="http://schemas.openxmlformats.org/officeDocument/2006/relationships/oleObject" Target="../embeddings/oleObject307.bin"/><Relationship Id="rId7" Type="http://schemas.openxmlformats.org/officeDocument/2006/relationships/oleObject" Target="../embeddings/oleObject309.bin"/><Relationship Id="rId12" Type="http://schemas.openxmlformats.org/officeDocument/2006/relationships/image" Target="../media/image251.emf"/><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248.emf"/><Relationship Id="rId11" Type="http://schemas.openxmlformats.org/officeDocument/2006/relationships/oleObject" Target="../embeddings/oleObject311.bin"/><Relationship Id="rId5" Type="http://schemas.openxmlformats.org/officeDocument/2006/relationships/oleObject" Target="../embeddings/oleObject308.bin"/><Relationship Id="rId10" Type="http://schemas.openxmlformats.org/officeDocument/2006/relationships/image" Target="../media/image250.emf"/><Relationship Id="rId4" Type="http://schemas.openxmlformats.org/officeDocument/2006/relationships/image" Target="../media/image247.emf"/><Relationship Id="rId9" Type="http://schemas.openxmlformats.org/officeDocument/2006/relationships/oleObject" Target="../embeddings/oleObject310.bin"/><Relationship Id="rId14" Type="http://schemas.openxmlformats.org/officeDocument/2006/relationships/image" Target="../media/image252.emf"/></Relationships>
</file>

<file path=ppt/slides/_rels/slide39.xml.rels><?xml version="1.0" encoding="UTF-8" standalone="yes"?>
<Relationships xmlns="http://schemas.openxmlformats.org/package/2006/relationships"><Relationship Id="rId8" Type="http://schemas.openxmlformats.org/officeDocument/2006/relationships/image" Target="../media/image255.emf"/><Relationship Id="rId3" Type="http://schemas.openxmlformats.org/officeDocument/2006/relationships/oleObject" Target="../embeddings/oleObject313.bin"/><Relationship Id="rId7" Type="http://schemas.openxmlformats.org/officeDocument/2006/relationships/oleObject" Target="../embeddings/oleObject315.bin"/><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254.emf"/><Relationship Id="rId5" Type="http://schemas.openxmlformats.org/officeDocument/2006/relationships/oleObject" Target="../embeddings/oleObject314.bin"/><Relationship Id="rId10" Type="http://schemas.openxmlformats.org/officeDocument/2006/relationships/image" Target="../media/image256.emf"/><Relationship Id="rId4" Type="http://schemas.openxmlformats.org/officeDocument/2006/relationships/image" Target="../media/image253.emf"/><Relationship Id="rId9" Type="http://schemas.openxmlformats.org/officeDocument/2006/relationships/oleObject" Target="../embeddings/oleObject316.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17.bin"/><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258.emf"/><Relationship Id="rId5" Type="http://schemas.openxmlformats.org/officeDocument/2006/relationships/oleObject" Target="../embeddings/oleObject318.bin"/><Relationship Id="rId4" Type="http://schemas.openxmlformats.org/officeDocument/2006/relationships/image" Target="../media/image257.emf"/></Relationships>
</file>

<file path=ppt/slides/_rels/slide41.xml.rels><?xml version="1.0" encoding="UTF-8" standalone="yes"?>
<Relationships xmlns="http://schemas.openxmlformats.org/package/2006/relationships"><Relationship Id="rId13" Type="http://schemas.openxmlformats.org/officeDocument/2006/relationships/oleObject" Target="../embeddings/oleObject324.bin"/><Relationship Id="rId18" Type="http://schemas.openxmlformats.org/officeDocument/2006/relationships/image" Target="../media/image266.wmf"/><Relationship Id="rId26" Type="http://schemas.openxmlformats.org/officeDocument/2006/relationships/oleObject" Target="../embeddings/oleObject331.bin"/><Relationship Id="rId39" Type="http://schemas.openxmlformats.org/officeDocument/2006/relationships/oleObject" Target="../embeddings/oleObject344.bin"/><Relationship Id="rId21" Type="http://schemas.openxmlformats.org/officeDocument/2006/relationships/oleObject" Target="../embeddings/oleObject328.bin"/><Relationship Id="rId34" Type="http://schemas.openxmlformats.org/officeDocument/2006/relationships/oleObject" Target="../embeddings/oleObject339.bin"/><Relationship Id="rId42" Type="http://schemas.openxmlformats.org/officeDocument/2006/relationships/oleObject" Target="../embeddings/oleObject347.bin"/><Relationship Id="rId47" Type="http://schemas.openxmlformats.org/officeDocument/2006/relationships/oleObject" Target="../embeddings/oleObject352.bin"/><Relationship Id="rId7" Type="http://schemas.openxmlformats.org/officeDocument/2006/relationships/oleObject" Target="../embeddings/oleObject321.bin"/><Relationship Id="rId2" Type="http://schemas.openxmlformats.org/officeDocument/2006/relationships/slideLayout" Target="../slideLayouts/slideLayout7.xml"/><Relationship Id="rId16" Type="http://schemas.openxmlformats.org/officeDocument/2006/relationships/image" Target="../media/image265.wmf"/><Relationship Id="rId29" Type="http://schemas.openxmlformats.org/officeDocument/2006/relationships/oleObject" Target="../embeddings/oleObject334.bin"/><Relationship Id="rId1" Type="http://schemas.openxmlformats.org/officeDocument/2006/relationships/vmlDrawing" Target="../drawings/vmlDrawing37.vml"/><Relationship Id="rId6" Type="http://schemas.openxmlformats.org/officeDocument/2006/relationships/image" Target="../media/image260.wmf"/><Relationship Id="rId11" Type="http://schemas.openxmlformats.org/officeDocument/2006/relationships/oleObject" Target="../embeddings/oleObject323.bin"/><Relationship Id="rId24" Type="http://schemas.openxmlformats.org/officeDocument/2006/relationships/image" Target="../media/image269.wmf"/><Relationship Id="rId32" Type="http://schemas.openxmlformats.org/officeDocument/2006/relationships/oleObject" Target="../embeddings/oleObject337.bin"/><Relationship Id="rId37" Type="http://schemas.openxmlformats.org/officeDocument/2006/relationships/oleObject" Target="../embeddings/oleObject342.bin"/><Relationship Id="rId40" Type="http://schemas.openxmlformats.org/officeDocument/2006/relationships/oleObject" Target="../embeddings/oleObject345.bin"/><Relationship Id="rId45" Type="http://schemas.openxmlformats.org/officeDocument/2006/relationships/oleObject" Target="../embeddings/oleObject350.bin"/><Relationship Id="rId5" Type="http://schemas.openxmlformats.org/officeDocument/2006/relationships/oleObject" Target="../embeddings/oleObject320.bin"/><Relationship Id="rId15" Type="http://schemas.openxmlformats.org/officeDocument/2006/relationships/oleObject" Target="../embeddings/oleObject325.bin"/><Relationship Id="rId23" Type="http://schemas.openxmlformats.org/officeDocument/2006/relationships/oleObject" Target="../embeddings/oleObject329.bin"/><Relationship Id="rId28" Type="http://schemas.openxmlformats.org/officeDocument/2006/relationships/oleObject" Target="../embeddings/oleObject333.bin"/><Relationship Id="rId36" Type="http://schemas.openxmlformats.org/officeDocument/2006/relationships/oleObject" Target="../embeddings/oleObject341.bin"/><Relationship Id="rId10" Type="http://schemas.openxmlformats.org/officeDocument/2006/relationships/image" Target="../media/image262.wmf"/><Relationship Id="rId19" Type="http://schemas.openxmlformats.org/officeDocument/2006/relationships/oleObject" Target="../embeddings/oleObject327.bin"/><Relationship Id="rId31" Type="http://schemas.openxmlformats.org/officeDocument/2006/relationships/oleObject" Target="../embeddings/oleObject336.bin"/><Relationship Id="rId44" Type="http://schemas.openxmlformats.org/officeDocument/2006/relationships/oleObject" Target="../embeddings/oleObject349.bin"/><Relationship Id="rId4" Type="http://schemas.openxmlformats.org/officeDocument/2006/relationships/image" Target="../media/image259.wmf"/><Relationship Id="rId9" Type="http://schemas.openxmlformats.org/officeDocument/2006/relationships/oleObject" Target="../embeddings/oleObject322.bin"/><Relationship Id="rId14" Type="http://schemas.openxmlformats.org/officeDocument/2006/relationships/image" Target="../media/image264.wmf"/><Relationship Id="rId22" Type="http://schemas.openxmlformats.org/officeDocument/2006/relationships/image" Target="../media/image268.wmf"/><Relationship Id="rId27" Type="http://schemas.openxmlformats.org/officeDocument/2006/relationships/oleObject" Target="../embeddings/oleObject332.bin"/><Relationship Id="rId30" Type="http://schemas.openxmlformats.org/officeDocument/2006/relationships/oleObject" Target="../embeddings/oleObject335.bin"/><Relationship Id="rId35" Type="http://schemas.openxmlformats.org/officeDocument/2006/relationships/oleObject" Target="../embeddings/oleObject340.bin"/><Relationship Id="rId43" Type="http://schemas.openxmlformats.org/officeDocument/2006/relationships/oleObject" Target="../embeddings/oleObject348.bin"/><Relationship Id="rId8" Type="http://schemas.openxmlformats.org/officeDocument/2006/relationships/image" Target="../media/image261.wmf"/><Relationship Id="rId3" Type="http://schemas.openxmlformats.org/officeDocument/2006/relationships/oleObject" Target="../embeddings/oleObject319.bin"/><Relationship Id="rId12" Type="http://schemas.openxmlformats.org/officeDocument/2006/relationships/image" Target="../media/image263.wmf"/><Relationship Id="rId17" Type="http://schemas.openxmlformats.org/officeDocument/2006/relationships/oleObject" Target="../embeddings/oleObject326.bin"/><Relationship Id="rId25" Type="http://schemas.openxmlformats.org/officeDocument/2006/relationships/oleObject" Target="../embeddings/oleObject330.bin"/><Relationship Id="rId33" Type="http://schemas.openxmlformats.org/officeDocument/2006/relationships/oleObject" Target="../embeddings/oleObject338.bin"/><Relationship Id="rId38" Type="http://schemas.openxmlformats.org/officeDocument/2006/relationships/oleObject" Target="../embeddings/oleObject343.bin"/><Relationship Id="rId46" Type="http://schemas.openxmlformats.org/officeDocument/2006/relationships/oleObject" Target="../embeddings/oleObject351.bin"/><Relationship Id="rId20" Type="http://schemas.openxmlformats.org/officeDocument/2006/relationships/image" Target="../media/image267.wmf"/><Relationship Id="rId41" Type="http://schemas.openxmlformats.org/officeDocument/2006/relationships/oleObject" Target="../embeddings/oleObject346.bin"/></Relationships>
</file>

<file path=ppt/slides/_rels/slide42.xml.rels><?xml version="1.0" encoding="UTF-8" standalone="yes"?>
<Relationships xmlns="http://schemas.openxmlformats.org/package/2006/relationships"><Relationship Id="rId8" Type="http://schemas.openxmlformats.org/officeDocument/2006/relationships/image" Target="../media/image272.emf"/><Relationship Id="rId3" Type="http://schemas.openxmlformats.org/officeDocument/2006/relationships/oleObject" Target="../embeddings/oleObject353.bin"/><Relationship Id="rId7" Type="http://schemas.openxmlformats.org/officeDocument/2006/relationships/oleObject" Target="../embeddings/oleObject355.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271.emf"/><Relationship Id="rId5" Type="http://schemas.openxmlformats.org/officeDocument/2006/relationships/oleObject" Target="../embeddings/oleObject354.bin"/><Relationship Id="rId10" Type="http://schemas.openxmlformats.org/officeDocument/2006/relationships/image" Target="../media/image273.emf"/><Relationship Id="rId4" Type="http://schemas.openxmlformats.org/officeDocument/2006/relationships/image" Target="../media/image270.emf"/><Relationship Id="rId9" Type="http://schemas.openxmlformats.org/officeDocument/2006/relationships/oleObject" Target="../embeddings/oleObject356.bin"/></Relationships>
</file>

<file path=ppt/slides/_rels/slide43.xml.rels><?xml version="1.0" encoding="UTF-8" standalone="yes"?>
<Relationships xmlns="http://schemas.openxmlformats.org/package/2006/relationships"><Relationship Id="rId8" Type="http://schemas.openxmlformats.org/officeDocument/2006/relationships/image" Target="../media/image276.wmf"/><Relationship Id="rId13" Type="http://schemas.openxmlformats.org/officeDocument/2006/relationships/oleObject" Target="../embeddings/oleObject362.bin"/><Relationship Id="rId3" Type="http://schemas.openxmlformats.org/officeDocument/2006/relationships/oleObject" Target="../embeddings/oleObject357.bin"/><Relationship Id="rId7" Type="http://schemas.openxmlformats.org/officeDocument/2006/relationships/oleObject" Target="../embeddings/oleObject359.bin"/><Relationship Id="rId12" Type="http://schemas.openxmlformats.org/officeDocument/2006/relationships/image" Target="../media/image278.wmf"/><Relationship Id="rId2" Type="http://schemas.openxmlformats.org/officeDocument/2006/relationships/slideLayout" Target="../slideLayouts/slideLayout7.xml"/><Relationship Id="rId16" Type="http://schemas.openxmlformats.org/officeDocument/2006/relationships/image" Target="../media/image279.wmf"/><Relationship Id="rId1" Type="http://schemas.openxmlformats.org/officeDocument/2006/relationships/vmlDrawing" Target="../drawings/vmlDrawing39.vml"/><Relationship Id="rId6" Type="http://schemas.openxmlformats.org/officeDocument/2006/relationships/image" Target="../media/image275.emf"/><Relationship Id="rId11" Type="http://schemas.openxmlformats.org/officeDocument/2006/relationships/oleObject" Target="../embeddings/oleObject361.bin"/><Relationship Id="rId5" Type="http://schemas.openxmlformats.org/officeDocument/2006/relationships/oleObject" Target="../embeddings/oleObject358.bin"/><Relationship Id="rId15" Type="http://schemas.openxmlformats.org/officeDocument/2006/relationships/oleObject" Target="../embeddings/oleObject364.bin"/><Relationship Id="rId10" Type="http://schemas.openxmlformats.org/officeDocument/2006/relationships/image" Target="../media/image277.wmf"/><Relationship Id="rId4" Type="http://schemas.openxmlformats.org/officeDocument/2006/relationships/image" Target="../media/image274.emf"/><Relationship Id="rId9" Type="http://schemas.openxmlformats.org/officeDocument/2006/relationships/oleObject" Target="../embeddings/oleObject360.bin"/><Relationship Id="rId14" Type="http://schemas.openxmlformats.org/officeDocument/2006/relationships/oleObject" Target="../embeddings/oleObject363.bin"/></Relationships>
</file>

<file path=ppt/slides/_rels/slide44.xml.rels><?xml version="1.0" encoding="UTF-8" standalone="yes"?>
<Relationships xmlns="http://schemas.openxmlformats.org/package/2006/relationships"><Relationship Id="rId8" Type="http://schemas.openxmlformats.org/officeDocument/2006/relationships/image" Target="../media/image282.emf"/><Relationship Id="rId3" Type="http://schemas.openxmlformats.org/officeDocument/2006/relationships/oleObject" Target="../embeddings/oleObject365.bin"/><Relationship Id="rId7" Type="http://schemas.openxmlformats.org/officeDocument/2006/relationships/oleObject" Target="../embeddings/oleObject367.bin"/><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281.emf"/><Relationship Id="rId5" Type="http://schemas.openxmlformats.org/officeDocument/2006/relationships/oleObject" Target="../embeddings/oleObject366.bin"/><Relationship Id="rId10" Type="http://schemas.openxmlformats.org/officeDocument/2006/relationships/image" Target="../media/image283.emf"/><Relationship Id="rId4" Type="http://schemas.openxmlformats.org/officeDocument/2006/relationships/image" Target="../media/image280.emf"/><Relationship Id="rId9" Type="http://schemas.openxmlformats.org/officeDocument/2006/relationships/oleObject" Target="../embeddings/oleObject368.bin"/></Relationships>
</file>

<file path=ppt/slides/_rels/slide45.xml.rels><?xml version="1.0" encoding="UTF-8" standalone="yes"?>
<Relationships xmlns="http://schemas.openxmlformats.org/package/2006/relationships"><Relationship Id="rId8" Type="http://schemas.openxmlformats.org/officeDocument/2006/relationships/image" Target="../media/image286.wmf"/><Relationship Id="rId13" Type="http://schemas.openxmlformats.org/officeDocument/2006/relationships/oleObject" Target="../embeddings/oleObject374.bin"/><Relationship Id="rId18" Type="http://schemas.openxmlformats.org/officeDocument/2006/relationships/image" Target="../media/image291.wmf"/><Relationship Id="rId26" Type="http://schemas.openxmlformats.org/officeDocument/2006/relationships/image" Target="../media/image295.wmf"/><Relationship Id="rId3" Type="http://schemas.openxmlformats.org/officeDocument/2006/relationships/oleObject" Target="../embeddings/oleObject369.bin"/><Relationship Id="rId21" Type="http://schemas.openxmlformats.org/officeDocument/2006/relationships/oleObject" Target="../embeddings/oleObject378.bin"/><Relationship Id="rId7" Type="http://schemas.openxmlformats.org/officeDocument/2006/relationships/oleObject" Target="../embeddings/oleObject371.bin"/><Relationship Id="rId12" Type="http://schemas.openxmlformats.org/officeDocument/2006/relationships/image" Target="../media/image288.wmf"/><Relationship Id="rId17" Type="http://schemas.openxmlformats.org/officeDocument/2006/relationships/oleObject" Target="../embeddings/oleObject376.bin"/><Relationship Id="rId25" Type="http://schemas.openxmlformats.org/officeDocument/2006/relationships/oleObject" Target="../embeddings/oleObject380.bin"/><Relationship Id="rId2" Type="http://schemas.openxmlformats.org/officeDocument/2006/relationships/slideLayout" Target="../slideLayouts/slideLayout7.xml"/><Relationship Id="rId16" Type="http://schemas.openxmlformats.org/officeDocument/2006/relationships/image" Target="../media/image290.wmf"/><Relationship Id="rId20" Type="http://schemas.openxmlformats.org/officeDocument/2006/relationships/image" Target="../media/image292.wmf"/><Relationship Id="rId1" Type="http://schemas.openxmlformats.org/officeDocument/2006/relationships/vmlDrawing" Target="../drawings/vmlDrawing41.vml"/><Relationship Id="rId6" Type="http://schemas.openxmlformats.org/officeDocument/2006/relationships/image" Target="../media/image285.wmf"/><Relationship Id="rId11" Type="http://schemas.openxmlformats.org/officeDocument/2006/relationships/oleObject" Target="../embeddings/oleObject373.bin"/><Relationship Id="rId24" Type="http://schemas.openxmlformats.org/officeDocument/2006/relationships/image" Target="../media/image294.wmf"/><Relationship Id="rId5" Type="http://schemas.openxmlformats.org/officeDocument/2006/relationships/oleObject" Target="../embeddings/oleObject370.bin"/><Relationship Id="rId15" Type="http://schemas.openxmlformats.org/officeDocument/2006/relationships/oleObject" Target="../embeddings/oleObject375.bin"/><Relationship Id="rId23" Type="http://schemas.openxmlformats.org/officeDocument/2006/relationships/oleObject" Target="../embeddings/oleObject379.bin"/><Relationship Id="rId10" Type="http://schemas.openxmlformats.org/officeDocument/2006/relationships/image" Target="../media/image287.wmf"/><Relationship Id="rId19" Type="http://schemas.openxmlformats.org/officeDocument/2006/relationships/oleObject" Target="../embeddings/oleObject377.bin"/><Relationship Id="rId4" Type="http://schemas.openxmlformats.org/officeDocument/2006/relationships/image" Target="../media/image284.wmf"/><Relationship Id="rId9" Type="http://schemas.openxmlformats.org/officeDocument/2006/relationships/oleObject" Target="../embeddings/oleObject372.bin"/><Relationship Id="rId14" Type="http://schemas.openxmlformats.org/officeDocument/2006/relationships/image" Target="../media/image289.wmf"/><Relationship Id="rId22" Type="http://schemas.openxmlformats.org/officeDocument/2006/relationships/image" Target="../media/image293.wmf"/></Relationships>
</file>

<file path=ppt/slides/_rels/slide46.xml.rels><?xml version="1.0" encoding="UTF-8" standalone="yes"?>
<Relationships xmlns="http://schemas.openxmlformats.org/package/2006/relationships"><Relationship Id="rId8" Type="http://schemas.openxmlformats.org/officeDocument/2006/relationships/image" Target="../media/image298.wmf"/><Relationship Id="rId13" Type="http://schemas.openxmlformats.org/officeDocument/2006/relationships/oleObject" Target="../embeddings/oleObject386.bin"/><Relationship Id="rId3" Type="http://schemas.openxmlformats.org/officeDocument/2006/relationships/oleObject" Target="../embeddings/oleObject381.bin"/><Relationship Id="rId7" Type="http://schemas.openxmlformats.org/officeDocument/2006/relationships/oleObject" Target="../embeddings/oleObject383.bin"/><Relationship Id="rId12" Type="http://schemas.openxmlformats.org/officeDocument/2006/relationships/image" Target="../media/image300.wmf"/><Relationship Id="rId2" Type="http://schemas.openxmlformats.org/officeDocument/2006/relationships/slideLayout" Target="../slideLayouts/slideLayout7.xml"/><Relationship Id="rId16" Type="http://schemas.openxmlformats.org/officeDocument/2006/relationships/image" Target="../media/image302.wmf"/><Relationship Id="rId1" Type="http://schemas.openxmlformats.org/officeDocument/2006/relationships/vmlDrawing" Target="../drawings/vmlDrawing42.vml"/><Relationship Id="rId6" Type="http://schemas.openxmlformats.org/officeDocument/2006/relationships/image" Target="../media/image297.wmf"/><Relationship Id="rId11" Type="http://schemas.openxmlformats.org/officeDocument/2006/relationships/oleObject" Target="../embeddings/oleObject385.bin"/><Relationship Id="rId5" Type="http://schemas.openxmlformats.org/officeDocument/2006/relationships/oleObject" Target="../embeddings/oleObject382.bin"/><Relationship Id="rId15" Type="http://schemas.openxmlformats.org/officeDocument/2006/relationships/oleObject" Target="../embeddings/oleObject387.bin"/><Relationship Id="rId10" Type="http://schemas.openxmlformats.org/officeDocument/2006/relationships/image" Target="../media/image299.wmf"/><Relationship Id="rId4" Type="http://schemas.openxmlformats.org/officeDocument/2006/relationships/image" Target="../media/image296.wmf"/><Relationship Id="rId9" Type="http://schemas.openxmlformats.org/officeDocument/2006/relationships/oleObject" Target="../embeddings/oleObject384.bin"/><Relationship Id="rId14" Type="http://schemas.openxmlformats.org/officeDocument/2006/relationships/image" Target="../media/image301.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305.emf"/><Relationship Id="rId13" Type="http://schemas.openxmlformats.org/officeDocument/2006/relationships/oleObject" Target="../embeddings/oleObject393.bin"/><Relationship Id="rId18" Type="http://schemas.openxmlformats.org/officeDocument/2006/relationships/image" Target="../media/image310.emf"/><Relationship Id="rId3" Type="http://schemas.openxmlformats.org/officeDocument/2006/relationships/oleObject" Target="../embeddings/oleObject388.bin"/><Relationship Id="rId7" Type="http://schemas.openxmlformats.org/officeDocument/2006/relationships/oleObject" Target="../embeddings/oleObject390.bin"/><Relationship Id="rId12" Type="http://schemas.openxmlformats.org/officeDocument/2006/relationships/image" Target="../media/image307.emf"/><Relationship Id="rId17" Type="http://schemas.openxmlformats.org/officeDocument/2006/relationships/oleObject" Target="../embeddings/oleObject395.bin"/><Relationship Id="rId2" Type="http://schemas.openxmlformats.org/officeDocument/2006/relationships/slideLayout" Target="../slideLayouts/slideLayout7.xml"/><Relationship Id="rId16" Type="http://schemas.openxmlformats.org/officeDocument/2006/relationships/image" Target="../media/image309.emf"/><Relationship Id="rId20" Type="http://schemas.openxmlformats.org/officeDocument/2006/relationships/image" Target="../media/image311.emf"/><Relationship Id="rId1" Type="http://schemas.openxmlformats.org/officeDocument/2006/relationships/vmlDrawing" Target="../drawings/vmlDrawing43.vml"/><Relationship Id="rId6" Type="http://schemas.openxmlformats.org/officeDocument/2006/relationships/image" Target="../media/image304.emf"/><Relationship Id="rId11" Type="http://schemas.openxmlformats.org/officeDocument/2006/relationships/oleObject" Target="../embeddings/oleObject392.bin"/><Relationship Id="rId5" Type="http://schemas.openxmlformats.org/officeDocument/2006/relationships/oleObject" Target="../embeddings/oleObject389.bin"/><Relationship Id="rId15" Type="http://schemas.openxmlformats.org/officeDocument/2006/relationships/oleObject" Target="../embeddings/oleObject394.bin"/><Relationship Id="rId10" Type="http://schemas.openxmlformats.org/officeDocument/2006/relationships/image" Target="../media/image306.emf"/><Relationship Id="rId19" Type="http://schemas.openxmlformats.org/officeDocument/2006/relationships/oleObject" Target="../embeddings/oleObject396.bin"/><Relationship Id="rId4" Type="http://schemas.openxmlformats.org/officeDocument/2006/relationships/image" Target="../media/image303.emf"/><Relationship Id="rId9" Type="http://schemas.openxmlformats.org/officeDocument/2006/relationships/oleObject" Target="../embeddings/oleObject391.bin"/><Relationship Id="rId14" Type="http://schemas.openxmlformats.org/officeDocument/2006/relationships/image" Target="../media/image308.wmf"/></Relationships>
</file>

<file path=ppt/slides/_rels/slide49.xml.rels><?xml version="1.0" encoding="UTF-8" standalone="yes"?>
<Relationships xmlns="http://schemas.openxmlformats.org/package/2006/relationships"><Relationship Id="rId8" Type="http://schemas.openxmlformats.org/officeDocument/2006/relationships/image" Target="../media/image314.emf"/><Relationship Id="rId13" Type="http://schemas.openxmlformats.org/officeDocument/2006/relationships/oleObject" Target="../embeddings/oleObject402.bin"/><Relationship Id="rId3" Type="http://schemas.openxmlformats.org/officeDocument/2006/relationships/oleObject" Target="../embeddings/oleObject397.bin"/><Relationship Id="rId7" Type="http://schemas.openxmlformats.org/officeDocument/2006/relationships/oleObject" Target="../embeddings/oleObject399.bin"/><Relationship Id="rId12" Type="http://schemas.openxmlformats.org/officeDocument/2006/relationships/image" Target="../media/image316.emf"/><Relationship Id="rId2" Type="http://schemas.openxmlformats.org/officeDocument/2006/relationships/slideLayout" Target="../slideLayouts/slideLayout7.xml"/><Relationship Id="rId16" Type="http://schemas.openxmlformats.org/officeDocument/2006/relationships/image" Target="../media/image318.emf"/><Relationship Id="rId1" Type="http://schemas.openxmlformats.org/officeDocument/2006/relationships/vmlDrawing" Target="../drawings/vmlDrawing44.vml"/><Relationship Id="rId6" Type="http://schemas.openxmlformats.org/officeDocument/2006/relationships/image" Target="../media/image313.emf"/><Relationship Id="rId11" Type="http://schemas.openxmlformats.org/officeDocument/2006/relationships/oleObject" Target="../embeddings/oleObject401.bin"/><Relationship Id="rId5" Type="http://schemas.openxmlformats.org/officeDocument/2006/relationships/oleObject" Target="../embeddings/oleObject398.bin"/><Relationship Id="rId15" Type="http://schemas.openxmlformats.org/officeDocument/2006/relationships/oleObject" Target="../embeddings/oleObject403.bin"/><Relationship Id="rId10" Type="http://schemas.openxmlformats.org/officeDocument/2006/relationships/image" Target="../media/image315.emf"/><Relationship Id="rId4" Type="http://schemas.openxmlformats.org/officeDocument/2006/relationships/image" Target="../media/image312.emf"/><Relationship Id="rId9" Type="http://schemas.openxmlformats.org/officeDocument/2006/relationships/oleObject" Target="../embeddings/oleObject400.bin"/><Relationship Id="rId14" Type="http://schemas.openxmlformats.org/officeDocument/2006/relationships/image" Target="../media/image317.wmf"/></Relationships>
</file>

<file path=ppt/slides/_rels/slide50.xml.rels><?xml version="1.0" encoding="UTF-8" standalone="yes"?>
<Relationships xmlns="http://schemas.openxmlformats.org/package/2006/relationships"><Relationship Id="rId8" Type="http://schemas.openxmlformats.org/officeDocument/2006/relationships/image" Target="../media/image321.emf"/><Relationship Id="rId13" Type="http://schemas.openxmlformats.org/officeDocument/2006/relationships/oleObject" Target="../embeddings/oleObject409.bin"/><Relationship Id="rId18" Type="http://schemas.openxmlformats.org/officeDocument/2006/relationships/image" Target="../media/image326.emf"/><Relationship Id="rId3" Type="http://schemas.openxmlformats.org/officeDocument/2006/relationships/oleObject" Target="../embeddings/oleObject404.bin"/><Relationship Id="rId21" Type="http://schemas.openxmlformats.org/officeDocument/2006/relationships/oleObject" Target="../embeddings/oleObject413.bin"/><Relationship Id="rId7" Type="http://schemas.openxmlformats.org/officeDocument/2006/relationships/oleObject" Target="../embeddings/oleObject406.bin"/><Relationship Id="rId12" Type="http://schemas.openxmlformats.org/officeDocument/2006/relationships/image" Target="../media/image323.wmf"/><Relationship Id="rId17" Type="http://schemas.openxmlformats.org/officeDocument/2006/relationships/oleObject" Target="../embeddings/oleObject411.bin"/><Relationship Id="rId2" Type="http://schemas.openxmlformats.org/officeDocument/2006/relationships/slideLayout" Target="../slideLayouts/slideLayout7.xml"/><Relationship Id="rId16" Type="http://schemas.openxmlformats.org/officeDocument/2006/relationships/image" Target="../media/image325.emf"/><Relationship Id="rId20" Type="http://schemas.openxmlformats.org/officeDocument/2006/relationships/image" Target="../media/image327.emf"/><Relationship Id="rId1" Type="http://schemas.openxmlformats.org/officeDocument/2006/relationships/vmlDrawing" Target="../drawings/vmlDrawing45.vml"/><Relationship Id="rId6" Type="http://schemas.openxmlformats.org/officeDocument/2006/relationships/image" Target="../media/image320.emf"/><Relationship Id="rId11" Type="http://schemas.openxmlformats.org/officeDocument/2006/relationships/oleObject" Target="../embeddings/oleObject408.bin"/><Relationship Id="rId5" Type="http://schemas.openxmlformats.org/officeDocument/2006/relationships/oleObject" Target="../embeddings/oleObject405.bin"/><Relationship Id="rId15" Type="http://schemas.openxmlformats.org/officeDocument/2006/relationships/oleObject" Target="../embeddings/oleObject410.bin"/><Relationship Id="rId10" Type="http://schemas.openxmlformats.org/officeDocument/2006/relationships/image" Target="../media/image322.emf"/><Relationship Id="rId19" Type="http://schemas.openxmlformats.org/officeDocument/2006/relationships/oleObject" Target="../embeddings/oleObject412.bin"/><Relationship Id="rId4" Type="http://schemas.openxmlformats.org/officeDocument/2006/relationships/image" Target="../media/image319.emf"/><Relationship Id="rId9" Type="http://schemas.openxmlformats.org/officeDocument/2006/relationships/oleObject" Target="../embeddings/oleObject407.bin"/><Relationship Id="rId14" Type="http://schemas.openxmlformats.org/officeDocument/2006/relationships/image" Target="../media/image324.wmf"/><Relationship Id="rId22" Type="http://schemas.openxmlformats.org/officeDocument/2006/relationships/image" Target="../media/image328.emf"/></Relationships>
</file>

<file path=ppt/slides/_rels/slide51.xml.rels><?xml version="1.0" encoding="UTF-8" standalone="yes"?>
<Relationships xmlns="http://schemas.openxmlformats.org/package/2006/relationships"><Relationship Id="rId8" Type="http://schemas.openxmlformats.org/officeDocument/2006/relationships/image" Target="../media/image331.emf"/><Relationship Id="rId13" Type="http://schemas.openxmlformats.org/officeDocument/2006/relationships/oleObject" Target="../embeddings/oleObject419.bin"/><Relationship Id="rId18" Type="http://schemas.openxmlformats.org/officeDocument/2006/relationships/image" Target="../media/image336.emf"/><Relationship Id="rId3" Type="http://schemas.openxmlformats.org/officeDocument/2006/relationships/oleObject" Target="../embeddings/oleObject414.bin"/><Relationship Id="rId21" Type="http://schemas.openxmlformats.org/officeDocument/2006/relationships/oleObject" Target="../embeddings/oleObject423.bin"/><Relationship Id="rId7" Type="http://schemas.openxmlformats.org/officeDocument/2006/relationships/oleObject" Target="../embeddings/oleObject416.bin"/><Relationship Id="rId12" Type="http://schemas.openxmlformats.org/officeDocument/2006/relationships/image" Target="../media/image333.emf"/><Relationship Id="rId17" Type="http://schemas.openxmlformats.org/officeDocument/2006/relationships/oleObject" Target="../embeddings/oleObject421.bin"/><Relationship Id="rId2" Type="http://schemas.openxmlformats.org/officeDocument/2006/relationships/slideLayout" Target="../slideLayouts/slideLayout7.xml"/><Relationship Id="rId16" Type="http://schemas.openxmlformats.org/officeDocument/2006/relationships/image" Target="../media/image335.emf"/><Relationship Id="rId20" Type="http://schemas.openxmlformats.org/officeDocument/2006/relationships/image" Target="../media/image337.emf"/><Relationship Id="rId1" Type="http://schemas.openxmlformats.org/officeDocument/2006/relationships/vmlDrawing" Target="../drawings/vmlDrawing46.vml"/><Relationship Id="rId6" Type="http://schemas.openxmlformats.org/officeDocument/2006/relationships/image" Target="../media/image330.emf"/><Relationship Id="rId11" Type="http://schemas.openxmlformats.org/officeDocument/2006/relationships/oleObject" Target="../embeddings/oleObject418.bin"/><Relationship Id="rId5" Type="http://schemas.openxmlformats.org/officeDocument/2006/relationships/oleObject" Target="../embeddings/oleObject415.bin"/><Relationship Id="rId15" Type="http://schemas.openxmlformats.org/officeDocument/2006/relationships/oleObject" Target="../embeddings/oleObject420.bin"/><Relationship Id="rId10" Type="http://schemas.openxmlformats.org/officeDocument/2006/relationships/image" Target="../media/image332.emf"/><Relationship Id="rId19" Type="http://schemas.openxmlformats.org/officeDocument/2006/relationships/oleObject" Target="../embeddings/oleObject422.bin"/><Relationship Id="rId4" Type="http://schemas.openxmlformats.org/officeDocument/2006/relationships/image" Target="../media/image329.emf"/><Relationship Id="rId9" Type="http://schemas.openxmlformats.org/officeDocument/2006/relationships/oleObject" Target="../embeddings/oleObject417.bin"/><Relationship Id="rId14" Type="http://schemas.openxmlformats.org/officeDocument/2006/relationships/image" Target="../media/image334.emf"/><Relationship Id="rId22" Type="http://schemas.openxmlformats.org/officeDocument/2006/relationships/image" Target="../media/image338.e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24.bin"/><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image" Target="../media/image340.emf"/><Relationship Id="rId5" Type="http://schemas.openxmlformats.org/officeDocument/2006/relationships/oleObject" Target="../embeddings/oleObject425.bin"/><Relationship Id="rId4" Type="http://schemas.openxmlformats.org/officeDocument/2006/relationships/image" Target="../media/image339.emf"/></Relationships>
</file>

<file path=ppt/slides/_rels/slide53.xml.rels><?xml version="1.0" encoding="UTF-8" standalone="yes"?>
<Relationships xmlns="http://schemas.openxmlformats.org/package/2006/relationships"><Relationship Id="rId8" Type="http://schemas.openxmlformats.org/officeDocument/2006/relationships/image" Target="../media/image343.emf"/><Relationship Id="rId3" Type="http://schemas.openxmlformats.org/officeDocument/2006/relationships/oleObject" Target="../embeddings/oleObject426.bin"/><Relationship Id="rId7" Type="http://schemas.openxmlformats.org/officeDocument/2006/relationships/oleObject" Target="../embeddings/oleObject428.bin"/><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342.emf"/><Relationship Id="rId5" Type="http://schemas.openxmlformats.org/officeDocument/2006/relationships/oleObject" Target="../embeddings/oleObject427.bin"/><Relationship Id="rId10" Type="http://schemas.openxmlformats.org/officeDocument/2006/relationships/image" Target="../media/image344.emf"/><Relationship Id="rId4" Type="http://schemas.openxmlformats.org/officeDocument/2006/relationships/image" Target="../media/image341.emf"/><Relationship Id="rId9" Type="http://schemas.openxmlformats.org/officeDocument/2006/relationships/oleObject" Target="../embeddings/oleObject429.bin"/></Relationships>
</file>

<file path=ppt/slides/_rels/slide54.xml.rels><?xml version="1.0" encoding="UTF-8" standalone="yes"?>
<Relationships xmlns="http://schemas.openxmlformats.org/package/2006/relationships"><Relationship Id="rId13" Type="http://schemas.openxmlformats.org/officeDocument/2006/relationships/oleObject" Target="../embeddings/oleObject435.bin"/><Relationship Id="rId18" Type="http://schemas.openxmlformats.org/officeDocument/2006/relationships/image" Target="../media/image352.wmf"/><Relationship Id="rId26" Type="http://schemas.openxmlformats.org/officeDocument/2006/relationships/image" Target="../media/image356.wmf"/><Relationship Id="rId39" Type="http://schemas.openxmlformats.org/officeDocument/2006/relationships/oleObject" Target="../embeddings/oleObject448.bin"/><Relationship Id="rId21" Type="http://schemas.openxmlformats.org/officeDocument/2006/relationships/oleObject" Target="../embeddings/oleObject439.bin"/><Relationship Id="rId34" Type="http://schemas.openxmlformats.org/officeDocument/2006/relationships/image" Target="../media/image360.wmf"/><Relationship Id="rId42" Type="http://schemas.openxmlformats.org/officeDocument/2006/relationships/image" Target="../media/image364.wmf"/><Relationship Id="rId47" Type="http://schemas.openxmlformats.org/officeDocument/2006/relationships/oleObject" Target="../embeddings/oleObject452.bin"/><Relationship Id="rId50" Type="http://schemas.openxmlformats.org/officeDocument/2006/relationships/image" Target="../media/image368.wmf"/><Relationship Id="rId7" Type="http://schemas.openxmlformats.org/officeDocument/2006/relationships/oleObject" Target="../embeddings/oleObject432.bin"/><Relationship Id="rId2" Type="http://schemas.openxmlformats.org/officeDocument/2006/relationships/slideLayout" Target="../slideLayouts/slideLayout7.xml"/><Relationship Id="rId16" Type="http://schemas.openxmlformats.org/officeDocument/2006/relationships/image" Target="../media/image351.wmf"/><Relationship Id="rId29" Type="http://schemas.openxmlformats.org/officeDocument/2006/relationships/oleObject" Target="../embeddings/oleObject443.bin"/><Relationship Id="rId11" Type="http://schemas.openxmlformats.org/officeDocument/2006/relationships/oleObject" Target="../embeddings/oleObject434.bin"/><Relationship Id="rId24" Type="http://schemas.openxmlformats.org/officeDocument/2006/relationships/image" Target="../media/image355.wmf"/><Relationship Id="rId32" Type="http://schemas.openxmlformats.org/officeDocument/2006/relationships/image" Target="../media/image359.wmf"/><Relationship Id="rId37" Type="http://schemas.openxmlformats.org/officeDocument/2006/relationships/oleObject" Target="../embeddings/oleObject447.bin"/><Relationship Id="rId40" Type="http://schemas.openxmlformats.org/officeDocument/2006/relationships/image" Target="../media/image363.wmf"/><Relationship Id="rId45" Type="http://schemas.openxmlformats.org/officeDocument/2006/relationships/oleObject" Target="../embeddings/oleObject451.bin"/><Relationship Id="rId5" Type="http://schemas.openxmlformats.org/officeDocument/2006/relationships/oleObject" Target="../embeddings/oleObject431.bin"/><Relationship Id="rId15" Type="http://schemas.openxmlformats.org/officeDocument/2006/relationships/oleObject" Target="../embeddings/oleObject436.bin"/><Relationship Id="rId23" Type="http://schemas.openxmlformats.org/officeDocument/2006/relationships/oleObject" Target="../embeddings/oleObject440.bin"/><Relationship Id="rId28" Type="http://schemas.openxmlformats.org/officeDocument/2006/relationships/image" Target="../media/image357.wmf"/><Relationship Id="rId36" Type="http://schemas.openxmlformats.org/officeDocument/2006/relationships/image" Target="../media/image361.wmf"/><Relationship Id="rId49" Type="http://schemas.openxmlformats.org/officeDocument/2006/relationships/oleObject" Target="../embeddings/oleObject453.bin"/><Relationship Id="rId10" Type="http://schemas.openxmlformats.org/officeDocument/2006/relationships/image" Target="../media/image348.wmf"/><Relationship Id="rId19" Type="http://schemas.openxmlformats.org/officeDocument/2006/relationships/oleObject" Target="../embeddings/oleObject438.bin"/><Relationship Id="rId31" Type="http://schemas.openxmlformats.org/officeDocument/2006/relationships/oleObject" Target="../embeddings/oleObject444.bin"/><Relationship Id="rId44" Type="http://schemas.openxmlformats.org/officeDocument/2006/relationships/image" Target="../media/image365.wmf"/><Relationship Id="rId4" Type="http://schemas.openxmlformats.org/officeDocument/2006/relationships/image" Target="../media/image345.wmf"/><Relationship Id="rId9" Type="http://schemas.openxmlformats.org/officeDocument/2006/relationships/oleObject" Target="../embeddings/oleObject433.bin"/><Relationship Id="rId14" Type="http://schemas.openxmlformats.org/officeDocument/2006/relationships/image" Target="../media/image350.wmf"/><Relationship Id="rId22" Type="http://schemas.openxmlformats.org/officeDocument/2006/relationships/image" Target="../media/image354.wmf"/><Relationship Id="rId27" Type="http://schemas.openxmlformats.org/officeDocument/2006/relationships/oleObject" Target="../embeddings/oleObject442.bin"/><Relationship Id="rId30" Type="http://schemas.openxmlformats.org/officeDocument/2006/relationships/image" Target="../media/image358.wmf"/><Relationship Id="rId35" Type="http://schemas.openxmlformats.org/officeDocument/2006/relationships/oleObject" Target="../embeddings/oleObject446.bin"/><Relationship Id="rId43" Type="http://schemas.openxmlformats.org/officeDocument/2006/relationships/oleObject" Target="../embeddings/oleObject450.bin"/><Relationship Id="rId48" Type="http://schemas.openxmlformats.org/officeDocument/2006/relationships/image" Target="../media/image367.wmf"/><Relationship Id="rId8" Type="http://schemas.openxmlformats.org/officeDocument/2006/relationships/image" Target="../media/image347.wmf"/><Relationship Id="rId3" Type="http://schemas.openxmlformats.org/officeDocument/2006/relationships/oleObject" Target="../embeddings/oleObject430.bin"/><Relationship Id="rId12" Type="http://schemas.openxmlformats.org/officeDocument/2006/relationships/image" Target="../media/image349.wmf"/><Relationship Id="rId17" Type="http://schemas.openxmlformats.org/officeDocument/2006/relationships/oleObject" Target="../embeddings/oleObject437.bin"/><Relationship Id="rId25" Type="http://schemas.openxmlformats.org/officeDocument/2006/relationships/oleObject" Target="../embeddings/oleObject441.bin"/><Relationship Id="rId33" Type="http://schemas.openxmlformats.org/officeDocument/2006/relationships/oleObject" Target="../embeddings/oleObject445.bin"/><Relationship Id="rId38" Type="http://schemas.openxmlformats.org/officeDocument/2006/relationships/image" Target="../media/image362.wmf"/><Relationship Id="rId46" Type="http://schemas.openxmlformats.org/officeDocument/2006/relationships/image" Target="../media/image366.wmf"/><Relationship Id="rId20" Type="http://schemas.openxmlformats.org/officeDocument/2006/relationships/image" Target="../media/image353.wmf"/><Relationship Id="rId41" Type="http://schemas.openxmlformats.org/officeDocument/2006/relationships/oleObject" Target="../embeddings/oleObject449.bin"/><Relationship Id="rId1" Type="http://schemas.openxmlformats.org/officeDocument/2006/relationships/vmlDrawing" Target="../drawings/vmlDrawing49.vml"/><Relationship Id="rId6" Type="http://schemas.openxmlformats.org/officeDocument/2006/relationships/image" Target="../media/image346.wmf"/></Relationships>
</file>

<file path=ppt/slides/_rels/slide55.xml.rels><?xml version="1.0" encoding="UTF-8" standalone="yes"?>
<Relationships xmlns="http://schemas.openxmlformats.org/package/2006/relationships"><Relationship Id="rId13" Type="http://schemas.openxmlformats.org/officeDocument/2006/relationships/oleObject" Target="../embeddings/oleObject459.bin"/><Relationship Id="rId18" Type="http://schemas.openxmlformats.org/officeDocument/2006/relationships/image" Target="../media/image348.wmf"/><Relationship Id="rId26" Type="http://schemas.openxmlformats.org/officeDocument/2006/relationships/image" Target="../media/image352.wmf"/><Relationship Id="rId39" Type="http://schemas.openxmlformats.org/officeDocument/2006/relationships/oleObject" Target="../embeddings/oleObject472.bin"/><Relationship Id="rId21" Type="http://schemas.openxmlformats.org/officeDocument/2006/relationships/oleObject" Target="../embeddings/oleObject463.bin"/><Relationship Id="rId34" Type="http://schemas.openxmlformats.org/officeDocument/2006/relationships/image" Target="../media/image374.wmf"/><Relationship Id="rId42" Type="http://schemas.openxmlformats.org/officeDocument/2006/relationships/image" Target="../media/image378.wmf"/><Relationship Id="rId47" Type="http://schemas.openxmlformats.org/officeDocument/2006/relationships/oleObject" Target="../embeddings/oleObject476.bin"/><Relationship Id="rId7" Type="http://schemas.openxmlformats.org/officeDocument/2006/relationships/oleObject" Target="../embeddings/oleObject456.bin"/><Relationship Id="rId2" Type="http://schemas.openxmlformats.org/officeDocument/2006/relationships/slideLayout" Target="../slideLayouts/slideLayout7.xml"/><Relationship Id="rId16" Type="http://schemas.openxmlformats.org/officeDocument/2006/relationships/image" Target="../media/image347.wmf"/><Relationship Id="rId29" Type="http://schemas.openxmlformats.org/officeDocument/2006/relationships/oleObject" Target="../embeddings/oleObject467.bin"/><Relationship Id="rId1" Type="http://schemas.openxmlformats.org/officeDocument/2006/relationships/vmlDrawing" Target="../drawings/vmlDrawing50.vml"/><Relationship Id="rId6" Type="http://schemas.openxmlformats.org/officeDocument/2006/relationships/image" Target="../media/image370.wmf"/><Relationship Id="rId11" Type="http://schemas.openxmlformats.org/officeDocument/2006/relationships/oleObject" Target="../embeddings/oleObject458.bin"/><Relationship Id="rId24" Type="http://schemas.openxmlformats.org/officeDocument/2006/relationships/image" Target="../media/image351.wmf"/><Relationship Id="rId32" Type="http://schemas.openxmlformats.org/officeDocument/2006/relationships/image" Target="../media/image373.wmf"/><Relationship Id="rId37" Type="http://schemas.openxmlformats.org/officeDocument/2006/relationships/oleObject" Target="../embeddings/oleObject471.bin"/><Relationship Id="rId40" Type="http://schemas.openxmlformats.org/officeDocument/2006/relationships/image" Target="../media/image377.wmf"/><Relationship Id="rId45" Type="http://schemas.openxmlformats.org/officeDocument/2006/relationships/oleObject" Target="../embeddings/oleObject475.bin"/><Relationship Id="rId5" Type="http://schemas.openxmlformats.org/officeDocument/2006/relationships/oleObject" Target="../embeddings/oleObject455.bin"/><Relationship Id="rId15" Type="http://schemas.openxmlformats.org/officeDocument/2006/relationships/oleObject" Target="../embeddings/oleObject460.bin"/><Relationship Id="rId23" Type="http://schemas.openxmlformats.org/officeDocument/2006/relationships/oleObject" Target="../embeddings/oleObject464.bin"/><Relationship Id="rId28" Type="http://schemas.openxmlformats.org/officeDocument/2006/relationships/image" Target="../media/image353.wmf"/><Relationship Id="rId36" Type="http://schemas.openxmlformats.org/officeDocument/2006/relationships/image" Target="../media/image375.wmf"/><Relationship Id="rId10" Type="http://schemas.openxmlformats.org/officeDocument/2006/relationships/image" Target="../media/image372.wmf"/><Relationship Id="rId19" Type="http://schemas.openxmlformats.org/officeDocument/2006/relationships/oleObject" Target="../embeddings/oleObject462.bin"/><Relationship Id="rId31" Type="http://schemas.openxmlformats.org/officeDocument/2006/relationships/oleObject" Target="../embeddings/oleObject468.bin"/><Relationship Id="rId44" Type="http://schemas.openxmlformats.org/officeDocument/2006/relationships/image" Target="../media/image379.wmf"/><Relationship Id="rId4" Type="http://schemas.openxmlformats.org/officeDocument/2006/relationships/image" Target="../media/image369.wmf"/><Relationship Id="rId9" Type="http://schemas.openxmlformats.org/officeDocument/2006/relationships/oleObject" Target="../embeddings/oleObject457.bin"/><Relationship Id="rId14" Type="http://schemas.openxmlformats.org/officeDocument/2006/relationships/image" Target="../media/image346.wmf"/><Relationship Id="rId22" Type="http://schemas.openxmlformats.org/officeDocument/2006/relationships/image" Target="../media/image350.wmf"/><Relationship Id="rId27" Type="http://schemas.openxmlformats.org/officeDocument/2006/relationships/oleObject" Target="../embeddings/oleObject466.bin"/><Relationship Id="rId30" Type="http://schemas.openxmlformats.org/officeDocument/2006/relationships/image" Target="../media/image354.wmf"/><Relationship Id="rId35" Type="http://schemas.openxmlformats.org/officeDocument/2006/relationships/oleObject" Target="../embeddings/oleObject470.bin"/><Relationship Id="rId43" Type="http://schemas.openxmlformats.org/officeDocument/2006/relationships/oleObject" Target="../embeddings/oleObject474.bin"/><Relationship Id="rId48" Type="http://schemas.openxmlformats.org/officeDocument/2006/relationships/image" Target="../media/image381.wmf"/><Relationship Id="rId8" Type="http://schemas.openxmlformats.org/officeDocument/2006/relationships/image" Target="../media/image371.wmf"/><Relationship Id="rId3" Type="http://schemas.openxmlformats.org/officeDocument/2006/relationships/oleObject" Target="../embeddings/oleObject454.bin"/><Relationship Id="rId12" Type="http://schemas.openxmlformats.org/officeDocument/2006/relationships/image" Target="../media/image345.wmf"/><Relationship Id="rId17" Type="http://schemas.openxmlformats.org/officeDocument/2006/relationships/oleObject" Target="../embeddings/oleObject461.bin"/><Relationship Id="rId25" Type="http://schemas.openxmlformats.org/officeDocument/2006/relationships/oleObject" Target="../embeddings/oleObject465.bin"/><Relationship Id="rId33" Type="http://schemas.openxmlformats.org/officeDocument/2006/relationships/oleObject" Target="../embeddings/oleObject469.bin"/><Relationship Id="rId38" Type="http://schemas.openxmlformats.org/officeDocument/2006/relationships/image" Target="../media/image376.wmf"/><Relationship Id="rId46" Type="http://schemas.openxmlformats.org/officeDocument/2006/relationships/image" Target="../media/image380.wmf"/><Relationship Id="rId20" Type="http://schemas.openxmlformats.org/officeDocument/2006/relationships/image" Target="../media/image349.wmf"/><Relationship Id="rId41" Type="http://schemas.openxmlformats.org/officeDocument/2006/relationships/oleObject" Target="../embeddings/oleObject473.bin"/></Relationships>
</file>

<file path=ppt/slides/_rels/slide56.xml.rels><?xml version="1.0" encoding="UTF-8" standalone="yes"?>
<Relationships xmlns="http://schemas.openxmlformats.org/package/2006/relationships"><Relationship Id="rId13" Type="http://schemas.openxmlformats.org/officeDocument/2006/relationships/oleObject" Target="../embeddings/oleObject482.bin"/><Relationship Id="rId18" Type="http://schemas.openxmlformats.org/officeDocument/2006/relationships/image" Target="../media/image345.wmf"/><Relationship Id="rId26" Type="http://schemas.openxmlformats.org/officeDocument/2006/relationships/image" Target="../media/image349.wmf"/><Relationship Id="rId39" Type="http://schemas.openxmlformats.org/officeDocument/2006/relationships/oleObject" Target="../embeddings/oleObject495.bin"/><Relationship Id="rId21" Type="http://schemas.openxmlformats.org/officeDocument/2006/relationships/oleObject" Target="../embeddings/oleObject486.bin"/><Relationship Id="rId34" Type="http://schemas.openxmlformats.org/officeDocument/2006/relationships/image" Target="../media/image353.wmf"/><Relationship Id="rId7" Type="http://schemas.openxmlformats.org/officeDocument/2006/relationships/oleObject" Target="../embeddings/oleObject479.bin"/><Relationship Id="rId12" Type="http://schemas.openxmlformats.org/officeDocument/2006/relationships/image" Target="../media/image386.wmf"/><Relationship Id="rId17" Type="http://schemas.openxmlformats.org/officeDocument/2006/relationships/oleObject" Target="../embeddings/oleObject484.bin"/><Relationship Id="rId25" Type="http://schemas.openxmlformats.org/officeDocument/2006/relationships/oleObject" Target="../embeddings/oleObject488.bin"/><Relationship Id="rId33" Type="http://schemas.openxmlformats.org/officeDocument/2006/relationships/oleObject" Target="../embeddings/oleObject492.bin"/><Relationship Id="rId38" Type="http://schemas.openxmlformats.org/officeDocument/2006/relationships/image" Target="../media/image355.wmf"/><Relationship Id="rId2" Type="http://schemas.openxmlformats.org/officeDocument/2006/relationships/slideLayout" Target="../slideLayouts/slideLayout7.xml"/><Relationship Id="rId16" Type="http://schemas.openxmlformats.org/officeDocument/2006/relationships/image" Target="../media/image388.wmf"/><Relationship Id="rId20" Type="http://schemas.openxmlformats.org/officeDocument/2006/relationships/image" Target="../media/image346.wmf"/><Relationship Id="rId29" Type="http://schemas.openxmlformats.org/officeDocument/2006/relationships/oleObject" Target="../embeddings/oleObject490.bin"/><Relationship Id="rId1" Type="http://schemas.openxmlformats.org/officeDocument/2006/relationships/vmlDrawing" Target="../drawings/vmlDrawing51.vml"/><Relationship Id="rId6" Type="http://schemas.openxmlformats.org/officeDocument/2006/relationships/image" Target="../media/image383.wmf"/><Relationship Id="rId11" Type="http://schemas.openxmlformats.org/officeDocument/2006/relationships/oleObject" Target="../embeddings/oleObject481.bin"/><Relationship Id="rId24" Type="http://schemas.openxmlformats.org/officeDocument/2006/relationships/image" Target="../media/image348.wmf"/><Relationship Id="rId32" Type="http://schemas.openxmlformats.org/officeDocument/2006/relationships/image" Target="../media/image352.wmf"/><Relationship Id="rId37" Type="http://schemas.openxmlformats.org/officeDocument/2006/relationships/oleObject" Target="../embeddings/oleObject494.bin"/><Relationship Id="rId40" Type="http://schemas.openxmlformats.org/officeDocument/2006/relationships/image" Target="../media/image389.wmf"/><Relationship Id="rId5" Type="http://schemas.openxmlformats.org/officeDocument/2006/relationships/oleObject" Target="../embeddings/oleObject478.bin"/><Relationship Id="rId15" Type="http://schemas.openxmlformats.org/officeDocument/2006/relationships/oleObject" Target="../embeddings/oleObject483.bin"/><Relationship Id="rId23" Type="http://schemas.openxmlformats.org/officeDocument/2006/relationships/oleObject" Target="../embeddings/oleObject487.bin"/><Relationship Id="rId28" Type="http://schemas.openxmlformats.org/officeDocument/2006/relationships/image" Target="../media/image350.wmf"/><Relationship Id="rId36" Type="http://schemas.openxmlformats.org/officeDocument/2006/relationships/image" Target="../media/image354.wmf"/><Relationship Id="rId10" Type="http://schemas.openxmlformats.org/officeDocument/2006/relationships/image" Target="../media/image385.wmf"/><Relationship Id="rId19" Type="http://schemas.openxmlformats.org/officeDocument/2006/relationships/oleObject" Target="../embeddings/oleObject485.bin"/><Relationship Id="rId31" Type="http://schemas.openxmlformats.org/officeDocument/2006/relationships/oleObject" Target="../embeddings/oleObject491.bin"/><Relationship Id="rId4" Type="http://schemas.openxmlformats.org/officeDocument/2006/relationships/image" Target="../media/image382.wmf"/><Relationship Id="rId9" Type="http://schemas.openxmlformats.org/officeDocument/2006/relationships/oleObject" Target="../embeddings/oleObject480.bin"/><Relationship Id="rId14" Type="http://schemas.openxmlformats.org/officeDocument/2006/relationships/image" Target="../media/image387.wmf"/><Relationship Id="rId22" Type="http://schemas.openxmlformats.org/officeDocument/2006/relationships/image" Target="../media/image347.wmf"/><Relationship Id="rId27" Type="http://schemas.openxmlformats.org/officeDocument/2006/relationships/oleObject" Target="../embeddings/oleObject489.bin"/><Relationship Id="rId30" Type="http://schemas.openxmlformats.org/officeDocument/2006/relationships/image" Target="../media/image351.wmf"/><Relationship Id="rId35" Type="http://schemas.openxmlformats.org/officeDocument/2006/relationships/oleObject" Target="../embeddings/oleObject493.bin"/><Relationship Id="rId8" Type="http://schemas.openxmlformats.org/officeDocument/2006/relationships/image" Target="../media/image384.wmf"/><Relationship Id="rId3" Type="http://schemas.openxmlformats.org/officeDocument/2006/relationships/oleObject" Target="../embeddings/oleObject477.bin"/></Relationships>
</file>

<file path=ppt/slides/_rels/slide57.xml.rels><?xml version="1.0" encoding="UTF-8" standalone="yes"?>
<Relationships xmlns="http://schemas.openxmlformats.org/package/2006/relationships"><Relationship Id="rId8" Type="http://schemas.openxmlformats.org/officeDocument/2006/relationships/image" Target="../media/image392.wmf"/><Relationship Id="rId13" Type="http://schemas.openxmlformats.org/officeDocument/2006/relationships/oleObject" Target="../embeddings/oleObject501.bin"/><Relationship Id="rId18" Type="http://schemas.openxmlformats.org/officeDocument/2006/relationships/image" Target="../media/image397.wmf"/><Relationship Id="rId26" Type="http://schemas.openxmlformats.org/officeDocument/2006/relationships/image" Target="../media/image401.wmf"/><Relationship Id="rId3" Type="http://schemas.openxmlformats.org/officeDocument/2006/relationships/oleObject" Target="../embeddings/oleObject496.bin"/><Relationship Id="rId21" Type="http://schemas.openxmlformats.org/officeDocument/2006/relationships/oleObject" Target="../embeddings/oleObject505.bin"/><Relationship Id="rId7" Type="http://schemas.openxmlformats.org/officeDocument/2006/relationships/oleObject" Target="../embeddings/oleObject498.bin"/><Relationship Id="rId12" Type="http://schemas.openxmlformats.org/officeDocument/2006/relationships/image" Target="../media/image394.wmf"/><Relationship Id="rId17" Type="http://schemas.openxmlformats.org/officeDocument/2006/relationships/oleObject" Target="../embeddings/oleObject503.bin"/><Relationship Id="rId25" Type="http://schemas.openxmlformats.org/officeDocument/2006/relationships/oleObject" Target="../embeddings/oleObject507.bin"/><Relationship Id="rId2" Type="http://schemas.openxmlformats.org/officeDocument/2006/relationships/slideLayout" Target="../slideLayouts/slideLayout7.xml"/><Relationship Id="rId16" Type="http://schemas.openxmlformats.org/officeDocument/2006/relationships/image" Target="../media/image396.wmf"/><Relationship Id="rId20" Type="http://schemas.openxmlformats.org/officeDocument/2006/relationships/image" Target="../media/image398.wmf"/><Relationship Id="rId1" Type="http://schemas.openxmlformats.org/officeDocument/2006/relationships/vmlDrawing" Target="../drawings/vmlDrawing52.vml"/><Relationship Id="rId6" Type="http://schemas.openxmlformats.org/officeDocument/2006/relationships/image" Target="../media/image391.wmf"/><Relationship Id="rId11" Type="http://schemas.openxmlformats.org/officeDocument/2006/relationships/oleObject" Target="../embeddings/oleObject500.bin"/><Relationship Id="rId24" Type="http://schemas.openxmlformats.org/officeDocument/2006/relationships/image" Target="../media/image400.wmf"/><Relationship Id="rId5" Type="http://schemas.openxmlformats.org/officeDocument/2006/relationships/oleObject" Target="../embeddings/oleObject497.bin"/><Relationship Id="rId15" Type="http://schemas.openxmlformats.org/officeDocument/2006/relationships/oleObject" Target="../embeddings/oleObject502.bin"/><Relationship Id="rId23" Type="http://schemas.openxmlformats.org/officeDocument/2006/relationships/oleObject" Target="../embeddings/oleObject506.bin"/><Relationship Id="rId28" Type="http://schemas.openxmlformats.org/officeDocument/2006/relationships/image" Target="../media/image402.wmf"/><Relationship Id="rId10" Type="http://schemas.openxmlformats.org/officeDocument/2006/relationships/image" Target="../media/image393.wmf"/><Relationship Id="rId19" Type="http://schemas.openxmlformats.org/officeDocument/2006/relationships/oleObject" Target="../embeddings/oleObject504.bin"/><Relationship Id="rId4" Type="http://schemas.openxmlformats.org/officeDocument/2006/relationships/image" Target="../media/image390.wmf"/><Relationship Id="rId9" Type="http://schemas.openxmlformats.org/officeDocument/2006/relationships/oleObject" Target="../embeddings/oleObject499.bin"/><Relationship Id="rId14" Type="http://schemas.openxmlformats.org/officeDocument/2006/relationships/image" Target="../media/image395.wmf"/><Relationship Id="rId22" Type="http://schemas.openxmlformats.org/officeDocument/2006/relationships/image" Target="../media/image399.wmf"/><Relationship Id="rId27" Type="http://schemas.openxmlformats.org/officeDocument/2006/relationships/oleObject" Target="../embeddings/oleObject508.bin"/></Relationships>
</file>

<file path=ppt/slides/_rels/slide58.xml.rels><?xml version="1.0" encoding="UTF-8" standalone="yes"?>
<Relationships xmlns="http://schemas.openxmlformats.org/package/2006/relationships"><Relationship Id="rId8" Type="http://schemas.openxmlformats.org/officeDocument/2006/relationships/image" Target="../media/image405.wmf"/><Relationship Id="rId13" Type="http://schemas.openxmlformats.org/officeDocument/2006/relationships/oleObject" Target="../embeddings/oleObject514.bin"/><Relationship Id="rId3" Type="http://schemas.openxmlformats.org/officeDocument/2006/relationships/oleObject" Target="../embeddings/oleObject509.bin"/><Relationship Id="rId7" Type="http://schemas.openxmlformats.org/officeDocument/2006/relationships/oleObject" Target="../embeddings/oleObject511.bin"/><Relationship Id="rId12" Type="http://schemas.openxmlformats.org/officeDocument/2006/relationships/image" Target="../media/image407.wmf"/><Relationship Id="rId2" Type="http://schemas.openxmlformats.org/officeDocument/2006/relationships/slideLayout" Target="../slideLayouts/slideLayout7.xml"/><Relationship Id="rId1" Type="http://schemas.openxmlformats.org/officeDocument/2006/relationships/vmlDrawing" Target="../drawings/vmlDrawing53.vml"/><Relationship Id="rId6" Type="http://schemas.openxmlformats.org/officeDocument/2006/relationships/image" Target="../media/image404.wmf"/><Relationship Id="rId11" Type="http://schemas.openxmlformats.org/officeDocument/2006/relationships/oleObject" Target="../embeddings/oleObject513.bin"/><Relationship Id="rId5" Type="http://schemas.openxmlformats.org/officeDocument/2006/relationships/oleObject" Target="../embeddings/oleObject510.bin"/><Relationship Id="rId10" Type="http://schemas.openxmlformats.org/officeDocument/2006/relationships/image" Target="../media/image406.wmf"/><Relationship Id="rId4" Type="http://schemas.openxmlformats.org/officeDocument/2006/relationships/image" Target="../media/image403.wmf"/><Relationship Id="rId9" Type="http://schemas.openxmlformats.org/officeDocument/2006/relationships/oleObject" Target="../embeddings/oleObject512.bin"/><Relationship Id="rId14" Type="http://schemas.openxmlformats.org/officeDocument/2006/relationships/image" Target="../media/image408.wmf"/></Relationships>
</file>

<file path=ppt/slides/_rels/slide59.xml.rels><?xml version="1.0" encoding="UTF-8" standalone="yes"?>
<Relationships xmlns="http://schemas.openxmlformats.org/package/2006/relationships"><Relationship Id="rId8" Type="http://schemas.openxmlformats.org/officeDocument/2006/relationships/image" Target="../media/image411.emf"/><Relationship Id="rId3" Type="http://schemas.openxmlformats.org/officeDocument/2006/relationships/oleObject" Target="../embeddings/oleObject515.bin"/><Relationship Id="rId7" Type="http://schemas.openxmlformats.org/officeDocument/2006/relationships/oleObject" Target="../embeddings/oleObject517.bin"/><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image" Target="../media/image410.emf"/><Relationship Id="rId5" Type="http://schemas.openxmlformats.org/officeDocument/2006/relationships/oleObject" Target="../embeddings/oleObject516.bin"/><Relationship Id="rId10" Type="http://schemas.openxmlformats.org/officeDocument/2006/relationships/image" Target="../media/image412.emf"/><Relationship Id="rId4" Type="http://schemas.openxmlformats.org/officeDocument/2006/relationships/image" Target="../media/image409.emf"/><Relationship Id="rId9" Type="http://schemas.openxmlformats.org/officeDocument/2006/relationships/oleObject" Target="../embeddings/oleObject518.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519.bin"/><Relationship Id="rId2" Type="http://schemas.openxmlformats.org/officeDocument/2006/relationships/slideLayout" Target="../slideLayouts/slideLayout7.xml"/><Relationship Id="rId1" Type="http://schemas.openxmlformats.org/officeDocument/2006/relationships/vmlDrawing" Target="../drawings/vmlDrawing55.vml"/><Relationship Id="rId6" Type="http://schemas.openxmlformats.org/officeDocument/2006/relationships/image" Target="../media/image414.emf"/><Relationship Id="rId5" Type="http://schemas.openxmlformats.org/officeDocument/2006/relationships/oleObject" Target="../embeddings/oleObject520.bin"/><Relationship Id="rId4" Type="http://schemas.openxmlformats.org/officeDocument/2006/relationships/image" Target="../media/image413.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3" Type="http://schemas.openxmlformats.org/officeDocument/2006/relationships/oleObject" Target="../embeddings/oleObject526.bin"/><Relationship Id="rId18" Type="http://schemas.openxmlformats.org/officeDocument/2006/relationships/image" Target="../media/image125.wmf"/><Relationship Id="rId26" Type="http://schemas.openxmlformats.org/officeDocument/2006/relationships/image" Target="../media/image421.wmf"/><Relationship Id="rId39" Type="http://schemas.openxmlformats.org/officeDocument/2006/relationships/oleObject" Target="../embeddings/oleObject539.bin"/><Relationship Id="rId21" Type="http://schemas.openxmlformats.org/officeDocument/2006/relationships/oleObject" Target="../embeddings/oleObject530.bin"/><Relationship Id="rId34" Type="http://schemas.openxmlformats.org/officeDocument/2006/relationships/image" Target="../media/image425.wmf"/><Relationship Id="rId7" Type="http://schemas.openxmlformats.org/officeDocument/2006/relationships/oleObject" Target="../embeddings/oleObject523.bin"/><Relationship Id="rId12" Type="http://schemas.openxmlformats.org/officeDocument/2006/relationships/image" Target="../media/image417.wmf"/><Relationship Id="rId17" Type="http://schemas.openxmlformats.org/officeDocument/2006/relationships/oleObject" Target="../embeddings/oleObject528.bin"/><Relationship Id="rId25" Type="http://schemas.openxmlformats.org/officeDocument/2006/relationships/oleObject" Target="../embeddings/oleObject532.bin"/><Relationship Id="rId33" Type="http://schemas.openxmlformats.org/officeDocument/2006/relationships/oleObject" Target="../embeddings/oleObject536.bin"/><Relationship Id="rId38" Type="http://schemas.openxmlformats.org/officeDocument/2006/relationships/image" Target="../media/image427.wmf"/><Relationship Id="rId2" Type="http://schemas.openxmlformats.org/officeDocument/2006/relationships/slideLayout" Target="../slideLayouts/slideLayout7.xml"/><Relationship Id="rId16" Type="http://schemas.openxmlformats.org/officeDocument/2006/relationships/image" Target="../media/image351.wmf"/><Relationship Id="rId20" Type="http://schemas.openxmlformats.org/officeDocument/2006/relationships/image" Target="../media/image418.wmf"/><Relationship Id="rId29" Type="http://schemas.openxmlformats.org/officeDocument/2006/relationships/oleObject" Target="../embeddings/oleObject534.bin"/><Relationship Id="rId1" Type="http://schemas.openxmlformats.org/officeDocument/2006/relationships/vmlDrawing" Target="../drawings/vmlDrawing56.vml"/><Relationship Id="rId6" Type="http://schemas.openxmlformats.org/officeDocument/2006/relationships/image" Target="../media/image416.wmf"/><Relationship Id="rId11" Type="http://schemas.openxmlformats.org/officeDocument/2006/relationships/oleObject" Target="../embeddings/oleObject525.bin"/><Relationship Id="rId24" Type="http://schemas.openxmlformats.org/officeDocument/2006/relationships/image" Target="../media/image420.wmf"/><Relationship Id="rId32" Type="http://schemas.openxmlformats.org/officeDocument/2006/relationships/image" Target="../media/image424.wmf"/><Relationship Id="rId37" Type="http://schemas.openxmlformats.org/officeDocument/2006/relationships/oleObject" Target="../embeddings/oleObject538.bin"/><Relationship Id="rId40" Type="http://schemas.openxmlformats.org/officeDocument/2006/relationships/image" Target="../media/image428.wmf"/><Relationship Id="rId5" Type="http://schemas.openxmlformats.org/officeDocument/2006/relationships/oleObject" Target="../embeddings/oleObject522.bin"/><Relationship Id="rId15" Type="http://schemas.openxmlformats.org/officeDocument/2006/relationships/oleObject" Target="../embeddings/oleObject527.bin"/><Relationship Id="rId23" Type="http://schemas.openxmlformats.org/officeDocument/2006/relationships/oleObject" Target="../embeddings/oleObject531.bin"/><Relationship Id="rId28" Type="http://schemas.openxmlformats.org/officeDocument/2006/relationships/image" Target="../media/image422.wmf"/><Relationship Id="rId36" Type="http://schemas.openxmlformats.org/officeDocument/2006/relationships/image" Target="../media/image426.wmf"/><Relationship Id="rId10" Type="http://schemas.openxmlformats.org/officeDocument/2006/relationships/image" Target="../media/image277.wmf"/><Relationship Id="rId19" Type="http://schemas.openxmlformats.org/officeDocument/2006/relationships/oleObject" Target="../embeddings/oleObject529.bin"/><Relationship Id="rId31" Type="http://schemas.openxmlformats.org/officeDocument/2006/relationships/oleObject" Target="../embeddings/oleObject535.bin"/><Relationship Id="rId4" Type="http://schemas.openxmlformats.org/officeDocument/2006/relationships/image" Target="../media/image415.wmf"/><Relationship Id="rId9" Type="http://schemas.openxmlformats.org/officeDocument/2006/relationships/oleObject" Target="../embeddings/oleObject524.bin"/><Relationship Id="rId14" Type="http://schemas.openxmlformats.org/officeDocument/2006/relationships/image" Target="../media/image350.wmf"/><Relationship Id="rId22" Type="http://schemas.openxmlformats.org/officeDocument/2006/relationships/image" Target="../media/image419.wmf"/><Relationship Id="rId27" Type="http://schemas.openxmlformats.org/officeDocument/2006/relationships/oleObject" Target="../embeddings/oleObject533.bin"/><Relationship Id="rId30" Type="http://schemas.openxmlformats.org/officeDocument/2006/relationships/image" Target="../media/image423.wmf"/><Relationship Id="rId35" Type="http://schemas.openxmlformats.org/officeDocument/2006/relationships/oleObject" Target="../embeddings/oleObject537.bin"/><Relationship Id="rId8" Type="http://schemas.openxmlformats.org/officeDocument/2006/relationships/image" Target="../media/image276.wmf"/><Relationship Id="rId3" Type="http://schemas.openxmlformats.org/officeDocument/2006/relationships/oleObject" Target="../embeddings/oleObject521.bin"/></Relationships>
</file>

<file path=ppt/slides/_rels/slide64.xml.rels><?xml version="1.0" encoding="UTF-8" standalone="yes"?>
<Relationships xmlns="http://schemas.openxmlformats.org/package/2006/relationships"><Relationship Id="rId13" Type="http://schemas.openxmlformats.org/officeDocument/2006/relationships/oleObject" Target="../embeddings/oleObject545.bin"/><Relationship Id="rId18" Type="http://schemas.openxmlformats.org/officeDocument/2006/relationships/image" Target="../media/image420.wmf"/><Relationship Id="rId26" Type="http://schemas.openxmlformats.org/officeDocument/2006/relationships/image" Target="../media/image424.wmf"/><Relationship Id="rId39" Type="http://schemas.openxmlformats.org/officeDocument/2006/relationships/oleObject" Target="../embeddings/oleObject558.bin"/><Relationship Id="rId21" Type="http://schemas.openxmlformats.org/officeDocument/2006/relationships/oleObject" Target="../embeddings/oleObject549.bin"/><Relationship Id="rId34" Type="http://schemas.openxmlformats.org/officeDocument/2006/relationships/image" Target="../media/image431.wmf"/><Relationship Id="rId7" Type="http://schemas.openxmlformats.org/officeDocument/2006/relationships/oleObject" Target="../embeddings/oleObject542.bin"/><Relationship Id="rId12" Type="http://schemas.openxmlformats.org/officeDocument/2006/relationships/image" Target="../media/image125.wmf"/><Relationship Id="rId17" Type="http://schemas.openxmlformats.org/officeDocument/2006/relationships/oleObject" Target="../embeddings/oleObject547.bin"/><Relationship Id="rId25" Type="http://schemas.openxmlformats.org/officeDocument/2006/relationships/oleObject" Target="../embeddings/oleObject551.bin"/><Relationship Id="rId33" Type="http://schemas.openxmlformats.org/officeDocument/2006/relationships/oleObject" Target="../embeddings/oleObject555.bin"/><Relationship Id="rId38" Type="http://schemas.openxmlformats.org/officeDocument/2006/relationships/image" Target="../media/image433.wmf"/><Relationship Id="rId2" Type="http://schemas.openxmlformats.org/officeDocument/2006/relationships/slideLayout" Target="../slideLayouts/slideLayout7.xml"/><Relationship Id="rId16" Type="http://schemas.openxmlformats.org/officeDocument/2006/relationships/image" Target="../media/image419.wmf"/><Relationship Id="rId20" Type="http://schemas.openxmlformats.org/officeDocument/2006/relationships/image" Target="../media/image421.wmf"/><Relationship Id="rId29" Type="http://schemas.openxmlformats.org/officeDocument/2006/relationships/oleObject" Target="../embeddings/oleObject553.bin"/><Relationship Id="rId1" Type="http://schemas.openxmlformats.org/officeDocument/2006/relationships/vmlDrawing" Target="../drawings/vmlDrawing57.vml"/><Relationship Id="rId6" Type="http://schemas.openxmlformats.org/officeDocument/2006/relationships/image" Target="../media/image430.emf"/><Relationship Id="rId11" Type="http://schemas.openxmlformats.org/officeDocument/2006/relationships/oleObject" Target="../embeddings/oleObject544.bin"/><Relationship Id="rId24" Type="http://schemas.openxmlformats.org/officeDocument/2006/relationships/image" Target="../media/image423.wmf"/><Relationship Id="rId32" Type="http://schemas.openxmlformats.org/officeDocument/2006/relationships/image" Target="../media/image427.wmf"/><Relationship Id="rId37" Type="http://schemas.openxmlformats.org/officeDocument/2006/relationships/oleObject" Target="../embeddings/oleObject557.bin"/><Relationship Id="rId40" Type="http://schemas.openxmlformats.org/officeDocument/2006/relationships/image" Target="../media/image434.wmf"/><Relationship Id="rId5" Type="http://schemas.openxmlformats.org/officeDocument/2006/relationships/oleObject" Target="../embeddings/oleObject541.bin"/><Relationship Id="rId15" Type="http://schemas.openxmlformats.org/officeDocument/2006/relationships/oleObject" Target="../embeddings/oleObject546.bin"/><Relationship Id="rId23" Type="http://schemas.openxmlformats.org/officeDocument/2006/relationships/oleObject" Target="../embeddings/oleObject550.bin"/><Relationship Id="rId28" Type="http://schemas.openxmlformats.org/officeDocument/2006/relationships/image" Target="../media/image425.wmf"/><Relationship Id="rId36" Type="http://schemas.openxmlformats.org/officeDocument/2006/relationships/image" Target="../media/image432.wmf"/><Relationship Id="rId10" Type="http://schemas.openxmlformats.org/officeDocument/2006/relationships/image" Target="../media/image351.wmf"/><Relationship Id="rId19" Type="http://schemas.openxmlformats.org/officeDocument/2006/relationships/oleObject" Target="../embeddings/oleObject548.bin"/><Relationship Id="rId31" Type="http://schemas.openxmlformats.org/officeDocument/2006/relationships/oleObject" Target="../embeddings/oleObject554.bin"/><Relationship Id="rId4" Type="http://schemas.openxmlformats.org/officeDocument/2006/relationships/image" Target="../media/image429.emf"/><Relationship Id="rId9" Type="http://schemas.openxmlformats.org/officeDocument/2006/relationships/oleObject" Target="../embeddings/oleObject543.bin"/><Relationship Id="rId14" Type="http://schemas.openxmlformats.org/officeDocument/2006/relationships/image" Target="../media/image418.wmf"/><Relationship Id="rId22" Type="http://schemas.openxmlformats.org/officeDocument/2006/relationships/image" Target="../media/image422.wmf"/><Relationship Id="rId27" Type="http://schemas.openxmlformats.org/officeDocument/2006/relationships/oleObject" Target="../embeddings/oleObject552.bin"/><Relationship Id="rId30" Type="http://schemas.openxmlformats.org/officeDocument/2006/relationships/image" Target="../media/image426.wmf"/><Relationship Id="rId35" Type="http://schemas.openxmlformats.org/officeDocument/2006/relationships/oleObject" Target="../embeddings/oleObject556.bin"/><Relationship Id="rId8" Type="http://schemas.openxmlformats.org/officeDocument/2006/relationships/image" Target="../media/image350.wmf"/><Relationship Id="rId3" Type="http://schemas.openxmlformats.org/officeDocument/2006/relationships/oleObject" Target="../embeddings/oleObject540.bin"/></Relationships>
</file>

<file path=ppt/slides/_rels/slide65.xml.rels><?xml version="1.0" encoding="UTF-8" standalone="yes"?>
<Relationships xmlns="http://schemas.openxmlformats.org/package/2006/relationships"><Relationship Id="rId8" Type="http://schemas.openxmlformats.org/officeDocument/2006/relationships/image" Target="../media/image437.emf"/><Relationship Id="rId3" Type="http://schemas.openxmlformats.org/officeDocument/2006/relationships/oleObject" Target="../embeddings/oleObject559.bin"/><Relationship Id="rId7" Type="http://schemas.openxmlformats.org/officeDocument/2006/relationships/oleObject" Target="../embeddings/oleObject561.bin"/><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436.emf"/><Relationship Id="rId5" Type="http://schemas.openxmlformats.org/officeDocument/2006/relationships/oleObject" Target="../embeddings/oleObject560.bin"/><Relationship Id="rId10" Type="http://schemas.openxmlformats.org/officeDocument/2006/relationships/image" Target="../media/image438.emf"/><Relationship Id="rId4" Type="http://schemas.openxmlformats.org/officeDocument/2006/relationships/image" Target="../media/image435.emf"/><Relationship Id="rId9" Type="http://schemas.openxmlformats.org/officeDocument/2006/relationships/oleObject" Target="../embeddings/oleObject562.bin"/></Relationships>
</file>

<file path=ppt/slides/_rels/slide66.xml.rels><?xml version="1.0" encoding="UTF-8" standalone="yes"?>
<Relationships xmlns="http://schemas.openxmlformats.org/package/2006/relationships"><Relationship Id="rId8" Type="http://schemas.openxmlformats.org/officeDocument/2006/relationships/image" Target="../media/image441.emf"/><Relationship Id="rId13" Type="http://schemas.openxmlformats.org/officeDocument/2006/relationships/oleObject" Target="../embeddings/oleObject568.bin"/><Relationship Id="rId18" Type="http://schemas.openxmlformats.org/officeDocument/2006/relationships/image" Target="../media/image418.wmf"/><Relationship Id="rId26" Type="http://schemas.openxmlformats.org/officeDocument/2006/relationships/image" Target="../media/image444.wmf"/><Relationship Id="rId3" Type="http://schemas.openxmlformats.org/officeDocument/2006/relationships/oleObject" Target="../embeddings/oleObject563.bin"/><Relationship Id="rId21" Type="http://schemas.openxmlformats.org/officeDocument/2006/relationships/oleObject" Target="../embeddings/oleObject572.bin"/><Relationship Id="rId7" Type="http://schemas.openxmlformats.org/officeDocument/2006/relationships/oleObject" Target="../embeddings/oleObject565.bin"/><Relationship Id="rId12" Type="http://schemas.openxmlformats.org/officeDocument/2006/relationships/image" Target="../media/image350.wmf"/><Relationship Id="rId17" Type="http://schemas.openxmlformats.org/officeDocument/2006/relationships/oleObject" Target="../embeddings/oleObject570.bin"/><Relationship Id="rId25" Type="http://schemas.openxmlformats.org/officeDocument/2006/relationships/oleObject" Target="../embeddings/oleObject574.bin"/><Relationship Id="rId2" Type="http://schemas.openxmlformats.org/officeDocument/2006/relationships/slideLayout" Target="../slideLayouts/slideLayout7.xml"/><Relationship Id="rId16" Type="http://schemas.openxmlformats.org/officeDocument/2006/relationships/image" Target="../media/image125.wmf"/><Relationship Id="rId20" Type="http://schemas.openxmlformats.org/officeDocument/2006/relationships/image" Target="../media/image419.wmf"/><Relationship Id="rId1" Type="http://schemas.openxmlformats.org/officeDocument/2006/relationships/vmlDrawing" Target="../drawings/vmlDrawing59.vml"/><Relationship Id="rId6" Type="http://schemas.openxmlformats.org/officeDocument/2006/relationships/image" Target="../media/image440.emf"/><Relationship Id="rId11" Type="http://schemas.openxmlformats.org/officeDocument/2006/relationships/oleObject" Target="../embeddings/oleObject567.bin"/><Relationship Id="rId24" Type="http://schemas.openxmlformats.org/officeDocument/2006/relationships/image" Target="../media/image443.wmf"/><Relationship Id="rId5" Type="http://schemas.openxmlformats.org/officeDocument/2006/relationships/oleObject" Target="../embeddings/oleObject564.bin"/><Relationship Id="rId15" Type="http://schemas.openxmlformats.org/officeDocument/2006/relationships/oleObject" Target="../embeddings/oleObject569.bin"/><Relationship Id="rId23" Type="http://schemas.openxmlformats.org/officeDocument/2006/relationships/oleObject" Target="../embeddings/oleObject573.bin"/><Relationship Id="rId10" Type="http://schemas.openxmlformats.org/officeDocument/2006/relationships/image" Target="../media/image442.emf"/><Relationship Id="rId19" Type="http://schemas.openxmlformats.org/officeDocument/2006/relationships/oleObject" Target="../embeddings/oleObject571.bin"/><Relationship Id="rId4" Type="http://schemas.openxmlformats.org/officeDocument/2006/relationships/image" Target="../media/image439.emf"/><Relationship Id="rId9" Type="http://schemas.openxmlformats.org/officeDocument/2006/relationships/oleObject" Target="../embeddings/oleObject566.bin"/><Relationship Id="rId14" Type="http://schemas.openxmlformats.org/officeDocument/2006/relationships/image" Target="../media/image351.wmf"/><Relationship Id="rId22" Type="http://schemas.openxmlformats.org/officeDocument/2006/relationships/image" Target="../media/image431.w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575.bin"/><Relationship Id="rId2" Type="http://schemas.openxmlformats.org/officeDocument/2006/relationships/slideLayout" Target="../slideLayouts/slideLayout7.xml"/><Relationship Id="rId1" Type="http://schemas.openxmlformats.org/officeDocument/2006/relationships/vmlDrawing" Target="../drawings/vmlDrawing60.vml"/><Relationship Id="rId4" Type="http://schemas.openxmlformats.org/officeDocument/2006/relationships/image" Target="../media/image445.emf"/></Relationships>
</file>

<file path=ppt/slides/_rels/slide68.xml.rels><?xml version="1.0" encoding="UTF-8" standalone="yes"?>
<Relationships xmlns="http://schemas.openxmlformats.org/package/2006/relationships"><Relationship Id="rId8" Type="http://schemas.openxmlformats.org/officeDocument/2006/relationships/image" Target="../media/image448.wmf"/><Relationship Id="rId13" Type="http://schemas.openxmlformats.org/officeDocument/2006/relationships/oleObject" Target="../embeddings/oleObject581.bin"/><Relationship Id="rId18" Type="http://schemas.openxmlformats.org/officeDocument/2006/relationships/image" Target="../media/image453.wmf"/><Relationship Id="rId3" Type="http://schemas.openxmlformats.org/officeDocument/2006/relationships/oleObject" Target="../embeddings/oleObject576.bin"/><Relationship Id="rId7" Type="http://schemas.openxmlformats.org/officeDocument/2006/relationships/oleObject" Target="../embeddings/oleObject578.bin"/><Relationship Id="rId12" Type="http://schemas.openxmlformats.org/officeDocument/2006/relationships/image" Target="../media/image450.wmf"/><Relationship Id="rId17" Type="http://schemas.openxmlformats.org/officeDocument/2006/relationships/oleObject" Target="../embeddings/oleObject583.bin"/><Relationship Id="rId2" Type="http://schemas.openxmlformats.org/officeDocument/2006/relationships/slideLayout" Target="../slideLayouts/slideLayout7.xml"/><Relationship Id="rId16" Type="http://schemas.openxmlformats.org/officeDocument/2006/relationships/image" Target="../media/image452.wmf"/><Relationship Id="rId20" Type="http://schemas.openxmlformats.org/officeDocument/2006/relationships/image" Target="../media/image454.wmf"/><Relationship Id="rId1" Type="http://schemas.openxmlformats.org/officeDocument/2006/relationships/vmlDrawing" Target="../drawings/vmlDrawing61.vml"/><Relationship Id="rId6" Type="http://schemas.openxmlformats.org/officeDocument/2006/relationships/image" Target="../media/image447.wmf"/><Relationship Id="rId11" Type="http://schemas.openxmlformats.org/officeDocument/2006/relationships/oleObject" Target="../embeddings/oleObject580.bin"/><Relationship Id="rId5" Type="http://schemas.openxmlformats.org/officeDocument/2006/relationships/oleObject" Target="../embeddings/oleObject577.bin"/><Relationship Id="rId15" Type="http://schemas.openxmlformats.org/officeDocument/2006/relationships/oleObject" Target="../embeddings/oleObject582.bin"/><Relationship Id="rId10" Type="http://schemas.openxmlformats.org/officeDocument/2006/relationships/image" Target="../media/image449.wmf"/><Relationship Id="rId19" Type="http://schemas.openxmlformats.org/officeDocument/2006/relationships/oleObject" Target="../embeddings/oleObject584.bin"/><Relationship Id="rId4" Type="http://schemas.openxmlformats.org/officeDocument/2006/relationships/image" Target="../media/image446.wmf"/><Relationship Id="rId9" Type="http://schemas.openxmlformats.org/officeDocument/2006/relationships/oleObject" Target="../embeddings/oleObject579.bin"/><Relationship Id="rId14" Type="http://schemas.openxmlformats.org/officeDocument/2006/relationships/image" Target="../media/image451.wmf"/></Relationships>
</file>

<file path=ppt/slides/_rels/slide69.xml.rels><?xml version="1.0" encoding="UTF-8" standalone="yes"?>
<Relationships xmlns="http://schemas.openxmlformats.org/package/2006/relationships"><Relationship Id="rId8" Type="http://schemas.openxmlformats.org/officeDocument/2006/relationships/image" Target="../media/image457.wmf"/><Relationship Id="rId3" Type="http://schemas.openxmlformats.org/officeDocument/2006/relationships/oleObject" Target="../embeddings/oleObject585.bin"/><Relationship Id="rId7" Type="http://schemas.openxmlformats.org/officeDocument/2006/relationships/oleObject" Target="../embeddings/oleObject587.bin"/><Relationship Id="rId12" Type="http://schemas.openxmlformats.org/officeDocument/2006/relationships/image" Target="../media/image459.wmf"/><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456.wmf"/><Relationship Id="rId11" Type="http://schemas.openxmlformats.org/officeDocument/2006/relationships/oleObject" Target="../embeddings/oleObject589.bin"/><Relationship Id="rId5" Type="http://schemas.openxmlformats.org/officeDocument/2006/relationships/oleObject" Target="../embeddings/oleObject586.bin"/><Relationship Id="rId10" Type="http://schemas.openxmlformats.org/officeDocument/2006/relationships/image" Target="../media/image458.wmf"/><Relationship Id="rId4" Type="http://schemas.openxmlformats.org/officeDocument/2006/relationships/image" Target="../media/image455.wmf"/><Relationship Id="rId9" Type="http://schemas.openxmlformats.org/officeDocument/2006/relationships/oleObject" Target="../embeddings/oleObject588.bin"/></Relationships>
</file>

<file path=ppt/slides/_rels/slide70.xml.rels><?xml version="1.0" encoding="UTF-8" standalone="yes"?>
<Relationships xmlns="http://schemas.openxmlformats.org/package/2006/relationships"><Relationship Id="rId8" Type="http://schemas.openxmlformats.org/officeDocument/2006/relationships/image" Target="../media/image462.emf"/><Relationship Id="rId3" Type="http://schemas.openxmlformats.org/officeDocument/2006/relationships/oleObject" Target="../embeddings/oleObject590.bin"/><Relationship Id="rId7" Type="http://schemas.openxmlformats.org/officeDocument/2006/relationships/oleObject" Target="../embeddings/oleObject592.bin"/><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461.emf"/><Relationship Id="rId5" Type="http://schemas.openxmlformats.org/officeDocument/2006/relationships/oleObject" Target="../embeddings/oleObject591.bin"/><Relationship Id="rId4" Type="http://schemas.openxmlformats.org/officeDocument/2006/relationships/image" Target="../media/image460.emf"/></Relationships>
</file>

<file path=ppt/slides/_rels/slide71.xml.rels><?xml version="1.0" encoding="UTF-8" standalone="yes"?>
<Relationships xmlns="http://schemas.openxmlformats.org/package/2006/relationships"><Relationship Id="rId8" Type="http://schemas.openxmlformats.org/officeDocument/2006/relationships/image" Target="../media/image465.emf"/><Relationship Id="rId13" Type="http://schemas.openxmlformats.org/officeDocument/2006/relationships/oleObject" Target="../embeddings/oleObject598.bin"/><Relationship Id="rId3" Type="http://schemas.openxmlformats.org/officeDocument/2006/relationships/oleObject" Target="../embeddings/oleObject593.bin"/><Relationship Id="rId7" Type="http://schemas.openxmlformats.org/officeDocument/2006/relationships/oleObject" Target="../embeddings/oleObject595.bin"/><Relationship Id="rId12" Type="http://schemas.openxmlformats.org/officeDocument/2006/relationships/image" Target="../media/image467.emf"/><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464.emf"/><Relationship Id="rId11" Type="http://schemas.openxmlformats.org/officeDocument/2006/relationships/oleObject" Target="../embeddings/oleObject597.bin"/><Relationship Id="rId5" Type="http://schemas.openxmlformats.org/officeDocument/2006/relationships/oleObject" Target="../embeddings/oleObject594.bin"/><Relationship Id="rId10" Type="http://schemas.openxmlformats.org/officeDocument/2006/relationships/image" Target="../media/image466.emf"/><Relationship Id="rId4" Type="http://schemas.openxmlformats.org/officeDocument/2006/relationships/image" Target="../media/image463.emf"/><Relationship Id="rId9" Type="http://schemas.openxmlformats.org/officeDocument/2006/relationships/oleObject" Target="../embeddings/oleObject596.bin"/><Relationship Id="rId14" Type="http://schemas.openxmlformats.org/officeDocument/2006/relationships/image" Target="../media/image468.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599.bin"/><Relationship Id="rId2" Type="http://schemas.openxmlformats.org/officeDocument/2006/relationships/slideLayout" Target="../slideLayouts/slideLayout7.xml"/><Relationship Id="rId1" Type="http://schemas.openxmlformats.org/officeDocument/2006/relationships/vmlDrawing" Target="../drawings/vmlDrawing65.vml"/><Relationship Id="rId4" Type="http://schemas.openxmlformats.org/officeDocument/2006/relationships/image" Target="../media/image469.emf"/></Relationships>
</file>

<file path=ppt/slides/_rels/slide73.xml.rels><?xml version="1.0" encoding="UTF-8" standalone="yes"?>
<Relationships xmlns="http://schemas.openxmlformats.org/package/2006/relationships"><Relationship Id="rId3" Type="http://schemas.openxmlformats.org/officeDocument/2006/relationships/image" Target="../media/image471.jpeg"/><Relationship Id="rId2" Type="http://schemas.openxmlformats.org/officeDocument/2006/relationships/slideLayout" Target="../slideLayouts/slideLayout7.xml"/><Relationship Id="rId1" Type="http://schemas.openxmlformats.org/officeDocument/2006/relationships/vmlDrawing" Target="../drawings/vmlDrawing66.vml"/><Relationship Id="rId5" Type="http://schemas.openxmlformats.org/officeDocument/2006/relationships/image" Target="../media/image470.emf"/><Relationship Id="rId4" Type="http://schemas.openxmlformats.org/officeDocument/2006/relationships/oleObject" Target="../embeddings/oleObject600.bin"/></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601.bin"/><Relationship Id="rId2" Type="http://schemas.openxmlformats.org/officeDocument/2006/relationships/slideLayout" Target="../slideLayouts/slideLayout7.xml"/><Relationship Id="rId1" Type="http://schemas.openxmlformats.org/officeDocument/2006/relationships/vmlDrawing" Target="../drawings/vmlDrawing67.vml"/><Relationship Id="rId5" Type="http://schemas.openxmlformats.org/officeDocument/2006/relationships/image" Target="../media/image473.jpeg"/><Relationship Id="rId4" Type="http://schemas.openxmlformats.org/officeDocument/2006/relationships/image" Target="../media/image472.emf"/></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604.bin"/><Relationship Id="rId13" Type="http://schemas.openxmlformats.org/officeDocument/2006/relationships/image" Target="../media/image478.emf"/><Relationship Id="rId18" Type="http://schemas.openxmlformats.org/officeDocument/2006/relationships/oleObject" Target="../embeddings/oleObject609.bin"/><Relationship Id="rId3" Type="http://schemas.openxmlformats.org/officeDocument/2006/relationships/oleObject" Target="../embeddings/oleObject602.bin"/><Relationship Id="rId21" Type="http://schemas.openxmlformats.org/officeDocument/2006/relationships/image" Target="../media/image482.emf"/><Relationship Id="rId7" Type="http://schemas.openxmlformats.org/officeDocument/2006/relationships/image" Target="../media/image475.emf"/><Relationship Id="rId12" Type="http://schemas.openxmlformats.org/officeDocument/2006/relationships/oleObject" Target="../embeddings/oleObject606.bin"/><Relationship Id="rId17" Type="http://schemas.openxmlformats.org/officeDocument/2006/relationships/image" Target="../media/image480.emf"/><Relationship Id="rId25" Type="http://schemas.openxmlformats.org/officeDocument/2006/relationships/image" Target="../media/image484.emf"/><Relationship Id="rId2" Type="http://schemas.openxmlformats.org/officeDocument/2006/relationships/slideLayout" Target="../slideLayouts/slideLayout7.xml"/><Relationship Id="rId16" Type="http://schemas.openxmlformats.org/officeDocument/2006/relationships/oleObject" Target="../embeddings/oleObject608.bin"/><Relationship Id="rId20" Type="http://schemas.openxmlformats.org/officeDocument/2006/relationships/oleObject" Target="../embeddings/oleObject610.bin"/><Relationship Id="rId1" Type="http://schemas.openxmlformats.org/officeDocument/2006/relationships/vmlDrawing" Target="../drawings/vmlDrawing68.vml"/><Relationship Id="rId6" Type="http://schemas.openxmlformats.org/officeDocument/2006/relationships/oleObject" Target="../embeddings/oleObject603.bin"/><Relationship Id="rId11" Type="http://schemas.openxmlformats.org/officeDocument/2006/relationships/image" Target="../media/image477.emf"/><Relationship Id="rId24" Type="http://schemas.openxmlformats.org/officeDocument/2006/relationships/oleObject" Target="../embeddings/oleObject612.bin"/><Relationship Id="rId5" Type="http://schemas.openxmlformats.org/officeDocument/2006/relationships/image" Target="../media/image485.jpeg"/><Relationship Id="rId15" Type="http://schemas.openxmlformats.org/officeDocument/2006/relationships/image" Target="../media/image479.emf"/><Relationship Id="rId23" Type="http://schemas.openxmlformats.org/officeDocument/2006/relationships/image" Target="../media/image483.emf"/><Relationship Id="rId10" Type="http://schemas.openxmlformats.org/officeDocument/2006/relationships/oleObject" Target="../embeddings/oleObject605.bin"/><Relationship Id="rId19" Type="http://schemas.openxmlformats.org/officeDocument/2006/relationships/image" Target="../media/image481.emf"/><Relationship Id="rId4" Type="http://schemas.openxmlformats.org/officeDocument/2006/relationships/image" Target="../media/image474.emf"/><Relationship Id="rId9" Type="http://schemas.openxmlformats.org/officeDocument/2006/relationships/image" Target="../media/image476.emf"/><Relationship Id="rId14" Type="http://schemas.openxmlformats.org/officeDocument/2006/relationships/oleObject" Target="../embeddings/oleObject607.bin"/><Relationship Id="rId22" Type="http://schemas.openxmlformats.org/officeDocument/2006/relationships/oleObject" Target="../embeddings/oleObject611.bin"/></Relationships>
</file>

<file path=ppt/slides/_rels/slide76.xml.rels><?xml version="1.0" encoding="UTF-8" standalone="yes"?>
<Relationships xmlns="http://schemas.openxmlformats.org/package/2006/relationships"><Relationship Id="rId13" Type="http://schemas.openxmlformats.org/officeDocument/2006/relationships/oleObject" Target="../embeddings/oleObject618.bin"/><Relationship Id="rId18" Type="http://schemas.openxmlformats.org/officeDocument/2006/relationships/image" Target="../media/image493.emf"/><Relationship Id="rId26" Type="http://schemas.openxmlformats.org/officeDocument/2006/relationships/image" Target="../media/image497.emf"/><Relationship Id="rId21" Type="http://schemas.openxmlformats.org/officeDocument/2006/relationships/oleObject" Target="../embeddings/oleObject622.bin"/><Relationship Id="rId34" Type="http://schemas.openxmlformats.org/officeDocument/2006/relationships/image" Target="../media/image501.emf"/><Relationship Id="rId7" Type="http://schemas.openxmlformats.org/officeDocument/2006/relationships/oleObject" Target="../embeddings/oleObject615.bin"/><Relationship Id="rId12" Type="http://schemas.openxmlformats.org/officeDocument/2006/relationships/image" Target="../media/image490.emf"/><Relationship Id="rId17" Type="http://schemas.openxmlformats.org/officeDocument/2006/relationships/oleObject" Target="../embeddings/oleObject620.bin"/><Relationship Id="rId25" Type="http://schemas.openxmlformats.org/officeDocument/2006/relationships/oleObject" Target="../embeddings/oleObject624.bin"/><Relationship Id="rId33" Type="http://schemas.openxmlformats.org/officeDocument/2006/relationships/oleObject" Target="../embeddings/oleObject628.bin"/><Relationship Id="rId38" Type="http://schemas.openxmlformats.org/officeDocument/2006/relationships/image" Target="../media/image503.emf"/><Relationship Id="rId2" Type="http://schemas.openxmlformats.org/officeDocument/2006/relationships/slideLayout" Target="../slideLayouts/slideLayout7.xml"/><Relationship Id="rId16" Type="http://schemas.openxmlformats.org/officeDocument/2006/relationships/image" Target="../media/image492.emf"/><Relationship Id="rId20" Type="http://schemas.openxmlformats.org/officeDocument/2006/relationships/image" Target="../media/image494.emf"/><Relationship Id="rId29" Type="http://schemas.openxmlformats.org/officeDocument/2006/relationships/oleObject" Target="../embeddings/oleObject626.bin"/><Relationship Id="rId1" Type="http://schemas.openxmlformats.org/officeDocument/2006/relationships/vmlDrawing" Target="../drawings/vmlDrawing69.vml"/><Relationship Id="rId6" Type="http://schemas.openxmlformats.org/officeDocument/2006/relationships/image" Target="../media/image487.emf"/><Relationship Id="rId11" Type="http://schemas.openxmlformats.org/officeDocument/2006/relationships/oleObject" Target="../embeddings/oleObject617.bin"/><Relationship Id="rId24" Type="http://schemas.openxmlformats.org/officeDocument/2006/relationships/image" Target="../media/image496.emf"/><Relationship Id="rId32" Type="http://schemas.openxmlformats.org/officeDocument/2006/relationships/image" Target="../media/image500.emf"/><Relationship Id="rId37" Type="http://schemas.openxmlformats.org/officeDocument/2006/relationships/oleObject" Target="../embeddings/oleObject630.bin"/><Relationship Id="rId5" Type="http://schemas.openxmlformats.org/officeDocument/2006/relationships/oleObject" Target="../embeddings/oleObject614.bin"/><Relationship Id="rId15" Type="http://schemas.openxmlformats.org/officeDocument/2006/relationships/oleObject" Target="../embeddings/oleObject619.bin"/><Relationship Id="rId23" Type="http://schemas.openxmlformats.org/officeDocument/2006/relationships/oleObject" Target="../embeddings/oleObject623.bin"/><Relationship Id="rId28" Type="http://schemas.openxmlformats.org/officeDocument/2006/relationships/image" Target="../media/image498.emf"/><Relationship Id="rId36" Type="http://schemas.openxmlformats.org/officeDocument/2006/relationships/image" Target="../media/image502.emf"/><Relationship Id="rId10" Type="http://schemas.openxmlformats.org/officeDocument/2006/relationships/image" Target="../media/image489.emf"/><Relationship Id="rId19" Type="http://schemas.openxmlformats.org/officeDocument/2006/relationships/oleObject" Target="../embeddings/oleObject621.bin"/><Relationship Id="rId31" Type="http://schemas.openxmlformats.org/officeDocument/2006/relationships/oleObject" Target="../embeddings/oleObject627.bin"/><Relationship Id="rId4" Type="http://schemas.openxmlformats.org/officeDocument/2006/relationships/image" Target="../media/image486.emf"/><Relationship Id="rId9" Type="http://schemas.openxmlformats.org/officeDocument/2006/relationships/oleObject" Target="../embeddings/oleObject616.bin"/><Relationship Id="rId14" Type="http://schemas.openxmlformats.org/officeDocument/2006/relationships/image" Target="../media/image491.emf"/><Relationship Id="rId22" Type="http://schemas.openxmlformats.org/officeDocument/2006/relationships/image" Target="../media/image495.emf"/><Relationship Id="rId27" Type="http://schemas.openxmlformats.org/officeDocument/2006/relationships/oleObject" Target="../embeddings/oleObject625.bin"/><Relationship Id="rId30" Type="http://schemas.openxmlformats.org/officeDocument/2006/relationships/image" Target="../media/image499.emf"/><Relationship Id="rId35" Type="http://schemas.openxmlformats.org/officeDocument/2006/relationships/oleObject" Target="../embeddings/oleObject629.bin"/><Relationship Id="rId8" Type="http://schemas.openxmlformats.org/officeDocument/2006/relationships/image" Target="../media/image488.emf"/><Relationship Id="rId3" Type="http://schemas.openxmlformats.org/officeDocument/2006/relationships/oleObject" Target="../embeddings/oleObject613.bin"/></Relationships>
</file>

<file path=ppt/slides/_rels/slide77.xml.rels><?xml version="1.0" encoding="UTF-8" standalone="yes"?>
<Relationships xmlns="http://schemas.openxmlformats.org/package/2006/relationships"><Relationship Id="rId8" Type="http://schemas.openxmlformats.org/officeDocument/2006/relationships/image" Target="../media/image506.emf"/><Relationship Id="rId3" Type="http://schemas.openxmlformats.org/officeDocument/2006/relationships/oleObject" Target="../embeddings/oleObject631.bin"/><Relationship Id="rId7" Type="http://schemas.openxmlformats.org/officeDocument/2006/relationships/oleObject" Target="../embeddings/oleObject633.bin"/><Relationship Id="rId2" Type="http://schemas.openxmlformats.org/officeDocument/2006/relationships/slideLayout" Target="../slideLayouts/slideLayout7.xml"/><Relationship Id="rId1" Type="http://schemas.openxmlformats.org/officeDocument/2006/relationships/vmlDrawing" Target="../drawings/vmlDrawing70.vml"/><Relationship Id="rId6" Type="http://schemas.openxmlformats.org/officeDocument/2006/relationships/image" Target="../media/image505.emf"/><Relationship Id="rId5" Type="http://schemas.openxmlformats.org/officeDocument/2006/relationships/oleObject" Target="../embeddings/oleObject632.bin"/><Relationship Id="rId10" Type="http://schemas.openxmlformats.org/officeDocument/2006/relationships/image" Target="../media/image507.emf"/><Relationship Id="rId4" Type="http://schemas.openxmlformats.org/officeDocument/2006/relationships/image" Target="../media/image504.emf"/><Relationship Id="rId9" Type="http://schemas.openxmlformats.org/officeDocument/2006/relationships/oleObject" Target="../embeddings/oleObject63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Rectangle 3"/>
          <p:cNvSpPr>
            <a:spLocks noChangeArrowheads="1"/>
          </p:cNvSpPr>
          <p:nvPr/>
        </p:nvSpPr>
        <p:spPr bwMode="auto">
          <a:xfrm>
            <a:off x="827088" y="365125"/>
            <a:ext cx="7461250" cy="976313"/>
          </a:xfrm>
          <a:prstGeom prst="rect">
            <a:avLst/>
          </a:prstGeom>
          <a:noFill/>
          <a:ln>
            <a:noFill/>
          </a:ln>
          <a:effectLst/>
          <a:extLst/>
        </p:spPr>
        <p:txBody>
          <a:bodyPr anchor="ctr">
            <a:spAutoFit/>
          </a:bodyPr>
          <a:lstStyle/>
          <a:p>
            <a:pPr algn="ctr">
              <a:defRPr/>
            </a:pPr>
            <a:r>
              <a:rPr kumimoji="0" lang="zh-CN" altLang="en-US" sz="5800" dirty="0">
                <a:solidFill>
                  <a:srgbClr val="FF0000"/>
                </a:solidFill>
                <a:effectLst>
                  <a:outerShdw blurRad="38100" dist="38100" dir="2700000" algn="tl">
                    <a:srgbClr val="C0C0C0"/>
                  </a:outerShdw>
                </a:effectLst>
                <a:latin typeface="黑体" pitchFamily="2" charset="-122"/>
                <a:ea typeface="黑体" pitchFamily="2" charset="-122"/>
              </a:rPr>
              <a:t>第</a:t>
            </a:r>
            <a:r>
              <a:rPr kumimoji="0" lang="en-US" altLang="zh-CN" sz="5800" dirty="0">
                <a:solidFill>
                  <a:srgbClr val="FF0000"/>
                </a:solidFill>
                <a:effectLst>
                  <a:outerShdw blurRad="38100" dist="38100" dir="2700000" algn="tl">
                    <a:srgbClr val="C0C0C0"/>
                  </a:outerShdw>
                </a:effectLst>
                <a:latin typeface="黑体" pitchFamily="2" charset="-122"/>
                <a:ea typeface="黑体" pitchFamily="2" charset="-122"/>
              </a:rPr>
              <a:t>8</a:t>
            </a:r>
            <a:r>
              <a:rPr kumimoji="0" lang="zh-CN" altLang="en-US" sz="5800" dirty="0">
                <a:solidFill>
                  <a:srgbClr val="FF0000"/>
                </a:solidFill>
                <a:effectLst>
                  <a:outerShdw blurRad="38100" dist="38100" dir="2700000" algn="tl">
                    <a:srgbClr val="C0C0C0"/>
                  </a:outerShdw>
                </a:effectLst>
                <a:latin typeface="黑体" pitchFamily="2" charset="-122"/>
                <a:ea typeface="黑体" pitchFamily="2" charset="-122"/>
              </a:rPr>
              <a:t>章 热力学基础</a:t>
            </a:r>
            <a:r>
              <a:rPr kumimoji="0" lang="zh-CN" altLang="en-US" sz="5800" b="1" dirty="0">
                <a:solidFill>
                  <a:srgbClr val="FF0000"/>
                </a:solidFill>
                <a:effectLst>
                  <a:outerShdw blurRad="38100" dist="38100" dir="2700000" algn="tl">
                    <a:srgbClr val="C0C0C0"/>
                  </a:outerShdw>
                </a:effectLst>
                <a:latin typeface="黑体" pitchFamily="2" charset="-122"/>
                <a:ea typeface="黑体" pitchFamily="2" charset="-122"/>
              </a:rPr>
              <a:t> </a:t>
            </a:r>
          </a:p>
        </p:txBody>
      </p:sp>
      <p:sp>
        <p:nvSpPr>
          <p:cNvPr id="3075" name="Text Box 4"/>
          <p:cNvSpPr txBox="1">
            <a:spLocks noChangeArrowheads="1"/>
          </p:cNvSpPr>
          <p:nvPr/>
        </p:nvSpPr>
        <p:spPr bwMode="auto">
          <a:xfrm>
            <a:off x="4211638" y="54959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kumimoji="0" lang="zh-CN" altLang="en-US" sz="2000" b="1">
                <a:latin typeface="黑体" panose="02010609060101010101" pitchFamily="49" charset="-122"/>
                <a:ea typeface="黑体" panose="02010609060101010101" pitchFamily="49" charset="-122"/>
              </a:rPr>
              <a:t>蒸汽机</a:t>
            </a:r>
          </a:p>
        </p:txBody>
      </p:sp>
      <p:pic>
        <p:nvPicPr>
          <p:cNvPr id="3076"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1671638"/>
            <a:ext cx="4924425"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990600" y="239713"/>
            <a:ext cx="7542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latin typeface="黑体" panose="02010609060101010101" pitchFamily="49" charset="-122"/>
                <a:ea typeface="黑体" panose="02010609060101010101" pitchFamily="49" charset="-122"/>
              </a:rPr>
              <a:t>§8.1 </a:t>
            </a:r>
            <a:r>
              <a:rPr lang="zh-CN" altLang="en-US" b="1">
                <a:solidFill>
                  <a:srgbClr val="FF0000"/>
                </a:solidFill>
                <a:latin typeface="黑体" panose="02010609060101010101" pitchFamily="49" charset="-122"/>
                <a:ea typeface="黑体" panose="02010609060101010101" pitchFamily="49" charset="-122"/>
              </a:rPr>
              <a:t>内能  功和热量  准静态过程</a:t>
            </a:r>
          </a:p>
        </p:txBody>
      </p:sp>
      <p:sp>
        <p:nvSpPr>
          <p:cNvPr id="158723" name="Text Box 3"/>
          <p:cNvSpPr txBox="1">
            <a:spLocks noChangeArrowheads="1"/>
          </p:cNvSpPr>
          <p:nvPr/>
        </p:nvSpPr>
        <p:spPr bwMode="auto">
          <a:xfrm>
            <a:off x="252413" y="1901825"/>
            <a:ext cx="4032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a:solidFill>
                  <a:srgbClr val="FF0000"/>
                </a:solidFill>
                <a:latin typeface="黑体" panose="02010609060101010101" pitchFamily="49" charset="-122"/>
                <a:ea typeface="黑体" panose="02010609060101010101" pitchFamily="49" charset="-122"/>
              </a:rPr>
              <a:t>一</a:t>
            </a:r>
            <a:r>
              <a:rPr lang="en-US" altLang="zh-CN" sz="2800">
                <a:solidFill>
                  <a:srgbClr val="FF0000"/>
                </a:solidFill>
                <a:latin typeface="黑体" panose="02010609060101010101" pitchFamily="49" charset="-122"/>
                <a:ea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rPr>
              <a:t>功  热量  内能</a:t>
            </a:r>
          </a:p>
        </p:txBody>
      </p:sp>
      <p:sp>
        <p:nvSpPr>
          <p:cNvPr id="158725" name="Text Box 5"/>
          <p:cNvSpPr txBox="1">
            <a:spLocks noChangeArrowheads="1"/>
          </p:cNvSpPr>
          <p:nvPr/>
        </p:nvSpPr>
        <p:spPr bwMode="auto">
          <a:xfrm>
            <a:off x="285750" y="1184275"/>
            <a:ext cx="5786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热力学系统与外界传递能量的两种方式</a:t>
            </a:r>
          </a:p>
        </p:txBody>
      </p:sp>
      <p:sp>
        <p:nvSpPr>
          <p:cNvPr id="158726" name="AutoShape 6"/>
          <p:cNvSpPr>
            <a:spLocks/>
          </p:cNvSpPr>
          <p:nvPr/>
        </p:nvSpPr>
        <p:spPr bwMode="auto">
          <a:xfrm>
            <a:off x="5857875" y="1100138"/>
            <a:ext cx="215900" cy="712787"/>
          </a:xfrm>
          <a:prstGeom prst="leftBrace">
            <a:avLst>
              <a:gd name="adj1" fmla="val 46266"/>
              <a:gd name="adj2" fmla="val 50000"/>
            </a:avLst>
          </a:prstGeom>
          <a:noFill/>
          <a:ln w="34925"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58727" name="Text Box 7"/>
          <p:cNvSpPr txBox="1">
            <a:spLocks noChangeArrowheads="1"/>
          </p:cNvSpPr>
          <p:nvPr/>
        </p:nvSpPr>
        <p:spPr bwMode="auto">
          <a:xfrm>
            <a:off x="6072188" y="928688"/>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作功</a:t>
            </a:r>
          </a:p>
        </p:txBody>
      </p:sp>
      <p:sp>
        <p:nvSpPr>
          <p:cNvPr id="158728" name="Text Box 8"/>
          <p:cNvSpPr txBox="1">
            <a:spLocks noChangeArrowheads="1"/>
          </p:cNvSpPr>
          <p:nvPr/>
        </p:nvSpPr>
        <p:spPr bwMode="auto">
          <a:xfrm>
            <a:off x="6103938" y="1509713"/>
            <a:ext cx="1008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传热</a:t>
            </a:r>
          </a:p>
        </p:txBody>
      </p:sp>
      <p:sp>
        <p:nvSpPr>
          <p:cNvPr id="158729" name="Text Box 9"/>
          <p:cNvSpPr txBox="1">
            <a:spLocks noChangeArrowheads="1"/>
          </p:cNvSpPr>
          <p:nvPr/>
        </p:nvSpPr>
        <p:spPr bwMode="auto">
          <a:xfrm>
            <a:off x="1751013" y="2535238"/>
            <a:ext cx="707231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0"/>
              </a:spcBef>
              <a:buFontTx/>
              <a:buNone/>
            </a:pPr>
            <a:r>
              <a:rPr lang="zh-CN" altLang="en-US" sz="2400" b="1">
                <a:ea typeface="黑体" panose="02010609060101010101" pitchFamily="49" charset="-122"/>
              </a:rPr>
              <a:t>是能量传递和转化的量度，它引起系统热运动态的变化；</a:t>
            </a:r>
            <a:r>
              <a:rPr lang="zh-CN" altLang="en-US" sz="2400" b="1">
                <a:solidFill>
                  <a:srgbClr val="FF0000"/>
                </a:solidFill>
                <a:ea typeface="黑体" panose="02010609060101010101" pitchFamily="49" charset="-122"/>
              </a:rPr>
              <a:t>是过程量</a:t>
            </a:r>
          </a:p>
        </p:txBody>
      </p:sp>
      <p:sp>
        <p:nvSpPr>
          <p:cNvPr id="158730" name="Text Box 10"/>
          <p:cNvSpPr txBox="1">
            <a:spLocks noChangeArrowheads="1"/>
          </p:cNvSpPr>
          <p:nvPr/>
        </p:nvSpPr>
        <p:spPr bwMode="auto">
          <a:xfrm>
            <a:off x="750888" y="2538413"/>
            <a:ext cx="1071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功</a:t>
            </a:r>
            <a:r>
              <a:rPr lang="en-US" altLang="zh-CN" sz="2400" b="1">
                <a:solidFill>
                  <a:srgbClr val="FF0000"/>
                </a:solidFill>
              </a:rPr>
              <a:t>(</a:t>
            </a:r>
            <a:r>
              <a:rPr lang="en-US" altLang="zh-CN" sz="2400" b="1" i="1">
                <a:solidFill>
                  <a:srgbClr val="FF0000"/>
                </a:solidFill>
              </a:rPr>
              <a:t>A</a:t>
            </a:r>
            <a:r>
              <a:rPr lang="en-US" altLang="zh-CN" sz="2400" b="1">
                <a:solidFill>
                  <a:srgbClr val="FF0000"/>
                </a:solidFill>
              </a:rPr>
              <a:t>)</a:t>
            </a:r>
            <a:endParaRPr lang="en-US" altLang="zh-CN" sz="2400">
              <a:solidFill>
                <a:srgbClr val="FF0000"/>
              </a:solidFill>
            </a:endParaRPr>
          </a:p>
        </p:txBody>
      </p:sp>
      <p:sp>
        <p:nvSpPr>
          <p:cNvPr id="158731" name="Rectangle 11"/>
          <p:cNvSpPr>
            <a:spLocks noChangeArrowheads="1"/>
          </p:cNvSpPr>
          <p:nvPr/>
        </p:nvSpPr>
        <p:spPr bwMode="auto">
          <a:xfrm>
            <a:off x="250825" y="2444750"/>
            <a:ext cx="327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sp>
        <p:nvSpPr>
          <p:cNvPr id="158732" name="Rectangle 12"/>
          <p:cNvSpPr>
            <a:spLocks noChangeArrowheads="1"/>
          </p:cNvSpPr>
          <p:nvPr/>
        </p:nvSpPr>
        <p:spPr bwMode="auto">
          <a:xfrm>
            <a:off x="285750" y="3897313"/>
            <a:ext cx="3270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sp>
        <p:nvSpPr>
          <p:cNvPr id="158733" name="Rectangle 13"/>
          <p:cNvSpPr>
            <a:spLocks noChangeArrowheads="1"/>
          </p:cNvSpPr>
          <p:nvPr/>
        </p:nvSpPr>
        <p:spPr bwMode="auto">
          <a:xfrm>
            <a:off x="244475" y="4929188"/>
            <a:ext cx="3270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sp>
        <p:nvSpPr>
          <p:cNvPr id="158734" name="Text Box 14"/>
          <p:cNvSpPr txBox="1">
            <a:spLocks noChangeArrowheads="1"/>
          </p:cNvSpPr>
          <p:nvPr/>
        </p:nvSpPr>
        <p:spPr bwMode="auto">
          <a:xfrm>
            <a:off x="496888" y="3944938"/>
            <a:ext cx="3384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热量</a:t>
            </a:r>
            <a:r>
              <a:rPr lang="en-US" altLang="zh-CN" sz="2400" b="1">
                <a:solidFill>
                  <a:srgbClr val="FF0000"/>
                </a:solidFill>
              </a:rPr>
              <a:t>(</a:t>
            </a:r>
            <a:r>
              <a:rPr lang="en-US" altLang="zh-CN" sz="2400" b="1" i="1">
                <a:solidFill>
                  <a:srgbClr val="FF0000"/>
                </a:solidFill>
              </a:rPr>
              <a:t>Q</a:t>
            </a:r>
            <a:r>
              <a:rPr lang="en-US" altLang="zh-CN" sz="2400" b="1">
                <a:solidFill>
                  <a:srgbClr val="FF0000"/>
                </a:solidFill>
              </a:rPr>
              <a:t>)</a:t>
            </a:r>
            <a:endParaRPr lang="en-US" altLang="zh-CN" sz="2400" i="1">
              <a:solidFill>
                <a:srgbClr val="FF0000"/>
              </a:solidFill>
            </a:endParaRPr>
          </a:p>
        </p:txBody>
      </p:sp>
      <p:sp>
        <p:nvSpPr>
          <p:cNvPr id="158735" name="Text Box 15"/>
          <p:cNvSpPr txBox="1">
            <a:spLocks noChangeArrowheads="1"/>
          </p:cNvSpPr>
          <p:nvPr/>
        </p:nvSpPr>
        <p:spPr bwMode="auto">
          <a:xfrm>
            <a:off x="1778000" y="3963988"/>
            <a:ext cx="5670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是传热过程中所传递能量的多少的量度；</a:t>
            </a:r>
          </a:p>
        </p:txBody>
      </p:sp>
      <p:sp>
        <p:nvSpPr>
          <p:cNvPr id="158736" name="Text Box 16"/>
          <p:cNvSpPr txBox="1">
            <a:spLocks noChangeArrowheads="1"/>
          </p:cNvSpPr>
          <p:nvPr/>
        </p:nvSpPr>
        <p:spPr bwMode="auto">
          <a:xfrm>
            <a:off x="7286625" y="3968750"/>
            <a:ext cx="1500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是过程量</a:t>
            </a:r>
            <a:endParaRPr lang="zh-CN" altLang="en-US" sz="2400" b="1" i="1" baseline="-25000">
              <a:solidFill>
                <a:srgbClr val="FF0000"/>
              </a:solidFill>
              <a:latin typeface="Bookman Old Style" panose="02050604050505020204" pitchFamily="18" charset="0"/>
              <a:ea typeface="黑体" panose="02010609060101010101" pitchFamily="49" charset="-122"/>
            </a:endParaRPr>
          </a:p>
        </p:txBody>
      </p:sp>
      <p:sp>
        <p:nvSpPr>
          <p:cNvPr id="158737" name="Text Box 17"/>
          <p:cNvSpPr txBox="1">
            <a:spLocks noChangeArrowheads="1"/>
          </p:cNvSpPr>
          <p:nvPr/>
        </p:nvSpPr>
        <p:spPr bwMode="auto">
          <a:xfrm>
            <a:off x="428625" y="5030788"/>
            <a:ext cx="138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内能</a:t>
            </a:r>
            <a:r>
              <a:rPr lang="en-US" altLang="zh-CN" sz="2400" b="1">
                <a:solidFill>
                  <a:srgbClr val="FF0000"/>
                </a:solidFill>
              </a:rPr>
              <a:t>(</a:t>
            </a:r>
            <a:r>
              <a:rPr lang="en-US" altLang="zh-CN" sz="2400" b="1" i="1">
                <a:solidFill>
                  <a:srgbClr val="FF0000"/>
                </a:solidFill>
              </a:rPr>
              <a:t>E </a:t>
            </a:r>
            <a:r>
              <a:rPr lang="en-US" altLang="zh-CN" sz="2400" b="1">
                <a:solidFill>
                  <a:srgbClr val="FF0000"/>
                </a:solidFill>
              </a:rPr>
              <a:t>)</a:t>
            </a:r>
          </a:p>
        </p:txBody>
      </p:sp>
      <p:sp>
        <p:nvSpPr>
          <p:cNvPr id="158738" name="Text Box 18"/>
          <p:cNvSpPr txBox="1">
            <a:spLocks noChangeArrowheads="1"/>
          </p:cNvSpPr>
          <p:nvPr/>
        </p:nvSpPr>
        <p:spPr bwMode="auto">
          <a:xfrm>
            <a:off x="1766888" y="5022850"/>
            <a:ext cx="7200900"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0"/>
              </a:spcBef>
              <a:buFontTx/>
              <a:buNone/>
            </a:pPr>
            <a:r>
              <a:rPr lang="zh-CN" altLang="en-US" sz="2400" b="1">
                <a:latin typeface="黑体" panose="02010609060101010101" pitchFamily="49" charset="-122"/>
                <a:ea typeface="黑体" panose="02010609060101010101" pitchFamily="49" charset="-122"/>
              </a:rPr>
              <a:t>是物体中分子无规则运动能量的总和；</a:t>
            </a:r>
            <a:r>
              <a:rPr lang="zh-CN" altLang="en-US" sz="2400" b="1">
                <a:ea typeface="黑体" panose="02010609060101010101" pitchFamily="49" charset="-122"/>
              </a:rPr>
              <a:t>内能变化只与初末状态有关，与所经过的过程无关，是系统状态的单值函数。</a:t>
            </a:r>
            <a:endParaRPr lang="zh-CN" altLang="en-US" sz="2400"/>
          </a:p>
        </p:txBody>
      </p:sp>
      <p:sp>
        <p:nvSpPr>
          <p:cNvPr id="158739" name="Text Box 19"/>
          <p:cNvSpPr txBox="1">
            <a:spLocks noChangeArrowheads="1"/>
          </p:cNvSpPr>
          <p:nvPr/>
        </p:nvSpPr>
        <p:spPr bwMode="auto">
          <a:xfrm>
            <a:off x="3894138" y="5945188"/>
            <a:ext cx="1403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是状态量</a:t>
            </a:r>
            <a:endParaRPr lang="zh-CN" altLang="en-US" sz="2400" b="1" i="1" baseline="-25000">
              <a:solidFill>
                <a:srgbClr val="FF0000"/>
              </a:solidFill>
              <a:latin typeface="Bookman Old Style" panose="02050604050505020204" pitchFamily="18" charset="0"/>
              <a:ea typeface="黑体" panose="02010609060101010101" pitchFamily="49" charset="-122"/>
            </a:endParaRPr>
          </a:p>
        </p:txBody>
      </p:sp>
      <p:sp>
        <p:nvSpPr>
          <p:cNvPr id="158740" name="Text Box 20"/>
          <p:cNvSpPr txBox="1">
            <a:spLocks noChangeArrowheads="1"/>
          </p:cNvSpPr>
          <p:nvPr/>
        </p:nvSpPr>
        <p:spPr bwMode="auto">
          <a:xfrm>
            <a:off x="1779588" y="4494213"/>
            <a:ext cx="1860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系统吸热 ：</a:t>
            </a:r>
            <a:endParaRPr lang="zh-CN" altLang="en-US" sz="2400" b="1" i="1" baseline="-25000">
              <a:latin typeface="黑体" panose="02010609060101010101" pitchFamily="49" charset="-122"/>
              <a:ea typeface="黑体" panose="02010609060101010101" pitchFamily="49" charset="-122"/>
            </a:endParaRPr>
          </a:p>
        </p:txBody>
      </p:sp>
      <p:graphicFrame>
        <p:nvGraphicFramePr>
          <p:cNvPr id="158741" name="Object 21"/>
          <p:cNvGraphicFramePr>
            <a:graphicFrameLocks/>
          </p:cNvGraphicFramePr>
          <p:nvPr/>
        </p:nvGraphicFramePr>
        <p:xfrm>
          <a:off x="3937000" y="3576638"/>
          <a:ext cx="730250" cy="285750"/>
        </p:xfrm>
        <a:graphic>
          <a:graphicData uri="http://schemas.openxmlformats.org/presentationml/2006/ole">
            <mc:AlternateContent xmlns:mc="http://schemas.openxmlformats.org/markup-compatibility/2006">
              <mc:Choice xmlns:v="urn:schemas-microsoft-com:vml" Requires="v">
                <p:oleObj spid="_x0000_s4123" name="公式" r:id="rId3" imgW="944817" imgH="281880" progId="Equation.3">
                  <p:embed/>
                </p:oleObj>
              </mc:Choice>
              <mc:Fallback>
                <p:oleObj name="公式" r:id="rId3" imgW="944817" imgH="281880" progId="Equation.3">
                  <p:embed/>
                  <p:pic>
                    <p:nvPicPr>
                      <p:cNvPr id="0" name="Object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0" y="3576638"/>
                        <a:ext cx="7302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42" name="Text Box 22"/>
          <p:cNvSpPr txBox="1">
            <a:spLocks noChangeArrowheads="1"/>
          </p:cNvSpPr>
          <p:nvPr/>
        </p:nvSpPr>
        <p:spPr bwMode="auto">
          <a:xfrm>
            <a:off x="1738313" y="3455988"/>
            <a:ext cx="2317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系统对外作功：</a:t>
            </a:r>
            <a:endParaRPr lang="zh-CN" altLang="en-US" sz="2400" b="1" i="1" baseline="-25000">
              <a:latin typeface="黑体" panose="02010609060101010101" pitchFamily="49" charset="-122"/>
              <a:ea typeface="黑体" panose="02010609060101010101" pitchFamily="49" charset="-122"/>
            </a:endParaRPr>
          </a:p>
        </p:txBody>
      </p:sp>
      <p:sp>
        <p:nvSpPr>
          <p:cNvPr id="158743" name="Text Box 23"/>
          <p:cNvSpPr txBox="1">
            <a:spLocks noChangeArrowheads="1"/>
          </p:cNvSpPr>
          <p:nvPr/>
        </p:nvSpPr>
        <p:spPr bwMode="auto">
          <a:xfrm>
            <a:off x="4595813" y="3476625"/>
            <a:ext cx="3079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rPr>
              <a:t>；  </a:t>
            </a:r>
            <a:r>
              <a:rPr lang="zh-CN" altLang="en-US" sz="2400" b="1">
                <a:latin typeface="黑体" panose="02010609060101010101" pitchFamily="49" charset="-122"/>
                <a:ea typeface="黑体" panose="02010609060101010101" pitchFamily="49" charset="-122"/>
              </a:rPr>
              <a:t>外界对系统作功：</a:t>
            </a:r>
            <a:endParaRPr lang="zh-CN" altLang="en-US" sz="2400" b="1" i="1" baseline="-25000">
              <a:latin typeface="黑体" panose="02010609060101010101" pitchFamily="49" charset="-122"/>
              <a:ea typeface="黑体" panose="02010609060101010101" pitchFamily="49" charset="-122"/>
            </a:endParaRPr>
          </a:p>
        </p:txBody>
      </p:sp>
      <p:graphicFrame>
        <p:nvGraphicFramePr>
          <p:cNvPr id="158744" name="Object 24"/>
          <p:cNvGraphicFramePr>
            <a:graphicFrameLocks/>
          </p:cNvGraphicFramePr>
          <p:nvPr/>
        </p:nvGraphicFramePr>
        <p:xfrm>
          <a:off x="7524750" y="3582988"/>
          <a:ext cx="719138" cy="285750"/>
        </p:xfrm>
        <a:graphic>
          <a:graphicData uri="http://schemas.openxmlformats.org/presentationml/2006/ole">
            <mc:AlternateContent xmlns:mc="http://schemas.openxmlformats.org/markup-compatibility/2006">
              <mc:Choice xmlns:v="urn:schemas-microsoft-com:vml" Requires="v">
                <p:oleObj spid="_x0000_s4124" name="公式" r:id="rId5" imgW="906782" imgH="281880" progId="Equation.3">
                  <p:embed/>
                </p:oleObj>
              </mc:Choice>
              <mc:Fallback>
                <p:oleObj name="公式" r:id="rId5" imgW="906782" imgH="281880" progId="Equation.3">
                  <p:embed/>
                  <p:pic>
                    <p:nvPicPr>
                      <p:cNvPr id="0" name="Object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750" y="3582988"/>
                        <a:ext cx="7191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8745" name="Object 25"/>
          <p:cNvGraphicFramePr>
            <a:graphicFrameLocks/>
          </p:cNvGraphicFramePr>
          <p:nvPr/>
        </p:nvGraphicFramePr>
        <p:xfrm>
          <a:off x="3581400" y="4602163"/>
          <a:ext cx="742950" cy="354012"/>
        </p:xfrm>
        <a:graphic>
          <a:graphicData uri="http://schemas.openxmlformats.org/presentationml/2006/ole">
            <mc:AlternateContent xmlns:mc="http://schemas.openxmlformats.org/markup-compatibility/2006">
              <mc:Choice xmlns:v="urn:schemas-microsoft-com:vml" Requires="v">
                <p:oleObj spid="_x0000_s4125" name="公式" r:id="rId7" imgW="952597" imgH="381024" progId="Equation.3">
                  <p:embed/>
                </p:oleObj>
              </mc:Choice>
              <mc:Fallback>
                <p:oleObj name="公式" r:id="rId7" imgW="952597" imgH="381024" progId="Equation.3">
                  <p:embed/>
                  <p:pic>
                    <p:nvPicPr>
                      <p:cNvPr id="0" name="Object 2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4602163"/>
                        <a:ext cx="7429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8746" name="Text Box 26"/>
          <p:cNvSpPr txBox="1">
            <a:spLocks noChangeArrowheads="1"/>
          </p:cNvSpPr>
          <p:nvPr/>
        </p:nvSpPr>
        <p:spPr bwMode="auto">
          <a:xfrm>
            <a:off x="4516438" y="4473575"/>
            <a:ext cx="2165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rPr>
              <a:t>；</a:t>
            </a:r>
            <a:r>
              <a:rPr lang="zh-CN" altLang="en-US" sz="2400" b="1">
                <a:latin typeface="黑体" panose="02010609060101010101" pitchFamily="49" charset="-122"/>
                <a:ea typeface="黑体" panose="02010609060101010101" pitchFamily="49" charset="-122"/>
              </a:rPr>
              <a:t>系统放热 ：</a:t>
            </a:r>
            <a:endParaRPr lang="zh-CN" altLang="en-US" sz="2400" b="1" i="1" baseline="-25000">
              <a:latin typeface="黑体" panose="02010609060101010101" pitchFamily="49" charset="-122"/>
              <a:ea typeface="黑体" panose="02010609060101010101" pitchFamily="49" charset="-122"/>
            </a:endParaRPr>
          </a:p>
        </p:txBody>
      </p:sp>
      <p:graphicFrame>
        <p:nvGraphicFramePr>
          <p:cNvPr id="158747" name="Object 27"/>
          <p:cNvGraphicFramePr>
            <a:graphicFrameLocks/>
          </p:cNvGraphicFramePr>
          <p:nvPr/>
        </p:nvGraphicFramePr>
        <p:xfrm>
          <a:off x="6572250" y="4597400"/>
          <a:ext cx="742950" cy="354013"/>
        </p:xfrm>
        <a:graphic>
          <a:graphicData uri="http://schemas.openxmlformats.org/presentationml/2006/ole">
            <mc:AlternateContent xmlns:mc="http://schemas.openxmlformats.org/markup-compatibility/2006">
              <mc:Choice xmlns:v="urn:schemas-microsoft-com:vml" Requires="v">
                <p:oleObj spid="_x0000_s4126" name="公式" r:id="rId9" imgW="952597" imgH="381024" progId="Equation.3">
                  <p:embed/>
                </p:oleObj>
              </mc:Choice>
              <mc:Fallback>
                <p:oleObj name="公式" r:id="rId9" imgW="952597" imgH="381024" progId="Equation.3">
                  <p:embed/>
                  <p:pic>
                    <p:nvPicPr>
                      <p:cNvPr id="0" name="Object 27"/>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72250" y="4597400"/>
                        <a:ext cx="74295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8725"/>
                                        </p:tgtEl>
                                        <p:attrNameLst>
                                          <p:attrName>style.visibility</p:attrName>
                                        </p:attrNameLst>
                                      </p:cBhvr>
                                      <p:to>
                                        <p:strVal val="visible"/>
                                      </p:to>
                                    </p:set>
                                    <p:animEffect transition="in" filter="wipe(left)">
                                      <p:cBhvr>
                                        <p:cTn id="7" dur="500"/>
                                        <p:tgtEl>
                                          <p:spTgt spid="158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8726"/>
                                        </p:tgtEl>
                                        <p:attrNameLst>
                                          <p:attrName>style.visibility</p:attrName>
                                        </p:attrNameLst>
                                      </p:cBhvr>
                                      <p:to>
                                        <p:strVal val="visible"/>
                                      </p:to>
                                    </p:set>
                                    <p:animEffect transition="in" filter="wipe(left)">
                                      <p:cBhvr>
                                        <p:cTn id="12" dur="500"/>
                                        <p:tgtEl>
                                          <p:spTgt spid="1587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2" fill="hold" grpId="0" nodeType="clickEffect">
                                  <p:stCondLst>
                                    <p:cond delay="0"/>
                                  </p:stCondLst>
                                  <p:childTnLst>
                                    <p:set>
                                      <p:cBhvr>
                                        <p:cTn id="16" dur="1" fill="hold">
                                          <p:stCondLst>
                                            <p:cond delay="0"/>
                                          </p:stCondLst>
                                        </p:cTn>
                                        <p:tgtEl>
                                          <p:spTgt spid="158727"/>
                                        </p:tgtEl>
                                        <p:attrNameLst>
                                          <p:attrName>style.visibility</p:attrName>
                                        </p:attrNameLst>
                                      </p:cBhvr>
                                      <p:to>
                                        <p:strVal val="visible"/>
                                      </p:to>
                                    </p:set>
                                    <p:anim calcmode="lin" valueType="num">
                                      <p:cBhvr additive="base">
                                        <p:cTn id="17" dur="5000" fill="hold"/>
                                        <p:tgtEl>
                                          <p:spTgt spid="158727"/>
                                        </p:tgtEl>
                                        <p:attrNameLst>
                                          <p:attrName>ppt_x</p:attrName>
                                        </p:attrNameLst>
                                      </p:cBhvr>
                                      <p:tavLst>
                                        <p:tav tm="0">
                                          <p:val>
                                            <p:strVal val="1+#ppt_w/2"/>
                                          </p:val>
                                        </p:tav>
                                        <p:tav tm="100000">
                                          <p:val>
                                            <p:strVal val="#ppt_x"/>
                                          </p:val>
                                        </p:tav>
                                      </p:tavLst>
                                    </p:anim>
                                    <p:anim calcmode="lin" valueType="num">
                                      <p:cBhvr additive="base">
                                        <p:cTn id="18" dur="5000" fill="hold"/>
                                        <p:tgtEl>
                                          <p:spTgt spid="158727"/>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7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8723"/>
                                        </p:tgtEl>
                                        <p:attrNameLst>
                                          <p:attrName>style.visibility</p:attrName>
                                        </p:attrNameLst>
                                      </p:cBhvr>
                                      <p:to>
                                        <p:strVal val="visible"/>
                                      </p:to>
                                    </p:set>
                                    <p:animEffect transition="in" filter="wipe(left)">
                                      <p:cBhvr>
                                        <p:cTn id="27" dur="500"/>
                                        <p:tgtEl>
                                          <p:spTgt spid="1587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8731"/>
                                        </p:tgtEl>
                                        <p:attrNameLst>
                                          <p:attrName>style.visibility</p:attrName>
                                        </p:attrNameLst>
                                      </p:cBhvr>
                                      <p:to>
                                        <p:strVal val="visible"/>
                                      </p:to>
                                    </p:set>
                                    <p:animEffect transition="in" filter="wipe(left)">
                                      <p:cBhvr>
                                        <p:cTn id="32" dur="500"/>
                                        <p:tgtEl>
                                          <p:spTgt spid="15873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58730"/>
                                        </p:tgtEl>
                                        <p:attrNameLst>
                                          <p:attrName>style.visibility</p:attrName>
                                        </p:attrNameLst>
                                      </p:cBhvr>
                                      <p:to>
                                        <p:strVal val="visible"/>
                                      </p:to>
                                    </p:set>
                                    <p:animEffect transition="in" filter="diamond(in)">
                                      <p:cBhvr>
                                        <p:cTn id="37" dur="2000"/>
                                        <p:tgtEl>
                                          <p:spTgt spid="1587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8729"/>
                                        </p:tgtEl>
                                        <p:attrNameLst>
                                          <p:attrName>style.visibility</p:attrName>
                                        </p:attrNameLst>
                                      </p:cBhvr>
                                      <p:to>
                                        <p:strVal val="visible"/>
                                      </p:to>
                                    </p:set>
                                    <p:animEffect transition="in" filter="wipe(left)">
                                      <p:cBhvr>
                                        <p:cTn id="42" dur="500"/>
                                        <p:tgtEl>
                                          <p:spTgt spid="15872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8742"/>
                                        </p:tgtEl>
                                        <p:attrNameLst>
                                          <p:attrName>style.visibility</p:attrName>
                                        </p:attrNameLst>
                                      </p:cBhvr>
                                      <p:to>
                                        <p:strVal val="visible"/>
                                      </p:to>
                                    </p:set>
                                    <p:animEffect transition="in" filter="wipe(left)">
                                      <p:cBhvr>
                                        <p:cTn id="47" dur="500"/>
                                        <p:tgtEl>
                                          <p:spTgt spid="15874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58741"/>
                                        </p:tgtEl>
                                        <p:attrNameLst>
                                          <p:attrName>style.visibility</p:attrName>
                                        </p:attrNameLst>
                                      </p:cBhvr>
                                      <p:to>
                                        <p:strVal val="visible"/>
                                      </p:to>
                                    </p:set>
                                    <p:animEffect transition="in" filter="wipe(left)">
                                      <p:cBhvr>
                                        <p:cTn id="52" dur="500"/>
                                        <p:tgtEl>
                                          <p:spTgt spid="15874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58743"/>
                                        </p:tgtEl>
                                        <p:attrNameLst>
                                          <p:attrName>style.visibility</p:attrName>
                                        </p:attrNameLst>
                                      </p:cBhvr>
                                      <p:to>
                                        <p:strVal val="visible"/>
                                      </p:to>
                                    </p:set>
                                    <p:animEffect transition="in" filter="wipe(left)">
                                      <p:cBhvr>
                                        <p:cTn id="57" dur="500"/>
                                        <p:tgtEl>
                                          <p:spTgt spid="15874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158744"/>
                                        </p:tgtEl>
                                        <p:attrNameLst>
                                          <p:attrName>style.visibility</p:attrName>
                                        </p:attrNameLst>
                                      </p:cBhvr>
                                      <p:to>
                                        <p:strVal val="visible"/>
                                      </p:to>
                                    </p:set>
                                    <p:animEffect transition="in" filter="wipe(left)">
                                      <p:cBhvr>
                                        <p:cTn id="62" dur="500"/>
                                        <p:tgtEl>
                                          <p:spTgt spid="15874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58732"/>
                                        </p:tgtEl>
                                        <p:attrNameLst>
                                          <p:attrName>style.visibility</p:attrName>
                                        </p:attrNameLst>
                                      </p:cBhvr>
                                      <p:to>
                                        <p:strVal val="visible"/>
                                      </p:to>
                                    </p:set>
                                    <p:animEffect transition="in" filter="wipe(left)">
                                      <p:cBhvr>
                                        <p:cTn id="67" dur="500"/>
                                        <p:tgtEl>
                                          <p:spTgt spid="15873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58734"/>
                                        </p:tgtEl>
                                        <p:attrNameLst>
                                          <p:attrName>style.visibility</p:attrName>
                                        </p:attrNameLst>
                                      </p:cBhvr>
                                      <p:to>
                                        <p:strVal val="visible"/>
                                      </p:to>
                                    </p:set>
                                    <p:animEffect transition="in" filter="wipe(left)">
                                      <p:cBhvr>
                                        <p:cTn id="72" dur="500"/>
                                        <p:tgtEl>
                                          <p:spTgt spid="15873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58735"/>
                                        </p:tgtEl>
                                        <p:attrNameLst>
                                          <p:attrName>style.visibility</p:attrName>
                                        </p:attrNameLst>
                                      </p:cBhvr>
                                      <p:to>
                                        <p:strVal val="visible"/>
                                      </p:to>
                                    </p:set>
                                    <p:animEffect transition="in" filter="wipe(left)">
                                      <p:cBhvr>
                                        <p:cTn id="77" dur="500"/>
                                        <p:tgtEl>
                                          <p:spTgt spid="158735"/>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58736"/>
                                        </p:tgtEl>
                                        <p:attrNameLst>
                                          <p:attrName>style.visibility</p:attrName>
                                        </p:attrNameLst>
                                      </p:cBhvr>
                                      <p:to>
                                        <p:strVal val="visible"/>
                                      </p:to>
                                    </p:set>
                                    <p:animEffect transition="in" filter="wipe(left)">
                                      <p:cBhvr>
                                        <p:cTn id="82" dur="500"/>
                                        <p:tgtEl>
                                          <p:spTgt spid="15873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158740"/>
                                        </p:tgtEl>
                                        <p:attrNameLst>
                                          <p:attrName>style.visibility</p:attrName>
                                        </p:attrNameLst>
                                      </p:cBhvr>
                                      <p:to>
                                        <p:strVal val="visible"/>
                                      </p:to>
                                    </p:set>
                                    <p:animEffect transition="in" filter="checkerboard(across)">
                                      <p:cBhvr>
                                        <p:cTn id="87" dur="500"/>
                                        <p:tgtEl>
                                          <p:spTgt spid="158740"/>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8" fill="hold" nodeType="clickEffect">
                                  <p:stCondLst>
                                    <p:cond delay="0"/>
                                  </p:stCondLst>
                                  <p:childTnLst>
                                    <p:set>
                                      <p:cBhvr>
                                        <p:cTn id="91" dur="1" fill="hold">
                                          <p:stCondLst>
                                            <p:cond delay="0"/>
                                          </p:stCondLst>
                                        </p:cTn>
                                        <p:tgtEl>
                                          <p:spTgt spid="158745"/>
                                        </p:tgtEl>
                                        <p:attrNameLst>
                                          <p:attrName>style.visibility</p:attrName>
                                        </p:attrNameLst>
                                      </p:cBhvr>
                                      <p:to>
                                        <p:strVal val="visible"/>
                                      </p:to>
                                    </p:set>
                                    <p:animEffect transition="in" filter="wipe(left)">
                                      <p:cBhvr>
                                        <p:cTn id="92" dur="500"/>
                                        <p:tgtEl>
                                          <p:spTgt spid="15874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158746"/>
                                        </p:tgtEl>
                                        <p:attrNameLst>
                                          <p:attrName>style.visibility</p:attrName>
                                        </p:attrNameLst>
                                      </p:cBhvr>
                                      <p:to>
                                        <p:strVal val="visible"/>
                                      </p:to>
                                    </p:set>
                                    <p:animEffect transition="in" filter="wipe(left)">
                                      <p:cBhvr>
                                        <p:cTn id="97" dur="500"/>
                                        <p:tgtEl>
                                          <p:spTgt spid="158746"/>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nodeType="clickEffect">
                                  <p:stCondLst>
                                    <p:cond delay="0"/>
                                  </p:stCondLst>
                                  <p:childTnLst>
                                    <p:set>
                                      <p:cBhvr>
                                        <p:cTn id="101" dur="1" fill="hold">
                                          <p:stCondLst>
                                            <p:cond delay="0"/>
                                          </p:stCondLst>
                                        </p:cTn>
                                        <p:tgtEl>
                                          <p:spTgt spid="158747"/>
                                        </p:tgtEl>
                                        <p:attrNameLst>
                                          <p:attrName>style.visibility</p:attrName>
                                        </p:attrNameLst>
                                      </p:cBhvr>
                                      <p:to>
                                        <p:strVal val="visible"/>
                                      </p:to>
                                    </p:set>
                                    <p:animEffect transition="in" filter="wipe(left)">
                                      <p:cBhvr>
                                        <p:cTn id="102" dur="500"/>
                                        <p:tgtEl>
                                          <p:spTgt spid="158747"/>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158733"/>
                                        </p:tgtEl>
                                        <p:attrNameLst>
                                          <p:attrName>style.visibility</p:attrName>
                                        </p:attrNameLst>
                                      </p:cBhvr>
                                      <p:to>
                                        <p:strVal val="visible"/>
                                      </p:to>
                                    </p:set>
                                    <p:animEffect transition="in" filter="wipe(left)">
                                      <p:cBhvr>
                                        <p:cTn id="107" dur="500"/>
                                        <p:tgtEl>
                                          <p:spTgt spid="158733"/>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158737"/>
                                        </p:tgtEl>
                                        <p:attrNameLst>
                                          <p:attrName>style.visibility</p:attrName>
                                        </p:attrNameLst>
                                      </p:cBhvr>
                                      <p:to>
                                        <p:strVal val="visible"/>
                                      </p:to>
                                    </p:set>
                                    <p:animEffect transition="in" filter="wipe(left)">
                                      <p:cBhvr>
                                        <p:cTn id="112" dur="500"/>
                                        <p:tgtEl>
                                          <p:spTgt spid="158737"/>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158738"/>
                                        </p:tgtEl>
                                        <p:attrNameLst>
                                          <p:attrName>style.visibility</p:attrName>
                                        </p:attrNameLst>
                                      </p:cBhvr>
                                      <p:to>
                                        <p:strVal val="visible"/>
                                      </p:to>
                                    </p:set>
                                    <p:animEffect transition="in" filter="wipe(left)">
                                      <p:cBhvr>
                                        <p:cTn id="117" dur="500"/>
                                        <p:tgtEl>
                                          <p:spTgt spid="158738"/>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158739"/>
                                        </p:tgtEl>
                                        <p:attrNameLst>
                                          <p:attrName>style.visibility</p:attrName>
                                        </p:attrNameLst>
                                      </p:cBhvr>
                                      <p:to>
                                        <p:strVal val="visible"/>
                                      </p:to>
                                    </p:set>
                                    <p:animEffect transition="in" filter="wipe(left)">
                                      <p:cBhvr>
                                        <p:cTn id="122" dur="500"/>
                                        <p:tgtEl>
                                          <p:spTgt spid="158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autoUpdateAnimBg="0"/>
      <p:bldP spid="158725" grpId="0" autoUpdateAnimBg="0"/>
      <p:bldP spid="158726" grpId="0" animBg="1"/>
      <p:bldP spid="158727" grpId="0"/>
      <p:bldP spid="158728" grpId="0"/>
      <p:bldP spid="158729" grpId="0" autoUpdateAnimBg="0"/>
      <p:bldP spid="158730" grpId="0"/>
      <p:bldP spid="158731" grpId="0" autoUpdateAnimBg="0"/>
      <p:bldP spid="158732" grpId="0" autoUpdateAnimBg="0"/>
      <p:bldP spid="158733" grpId="0" autoUpdateAnimBg="0"/>
      <p:bldP spid="158734" grpId="0" autoUpdateAnimBg="0"/>
      <p:bldP spid="158735" grpId="0" autoUpdateAnimBg="0"/>
      <p:bldP spid="158736" grpId="0" autoUpdateAnimBg="0"/>
      <p:bldP spid="158737" grpId="0" autoUpdateAnimBg="0"/>
      <p:bldP spid="158738" grpId="0" autoUpdateAnimBg="0"/>
      <p:bldP spid="158739" grpId="0" autoUpdateAnimBg="0"/>
      <p:bldP spid="158740" grpId="0"/>
      <p:bldP spid="158742" grpId="0" autoUpdateAnimBg="0"/>
      <p:bldP spid="158743" grpId="0" autoUpdateAnimBg="0"/>
      <p:bldP spid="15874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reeform 4"/>
          <p:cNvSpPr>
            <a:spLocks/>
          </p:cNvSpPr>
          <p:nvPr/>
        </p:nvSpPr>
        <p:spPr bwMode="auto">
          <a:xfrm>
            <a:off x="1154113" y="2511425"/>
            <a:ext cx="3290887" cy="234950"/>
          </a:xfrm>
          <a:custGeom>
            <a:avLst/>
            <a:gdLst>
              <a:gd name="T0" fmla="*/ 0 w 2736"/>
              <a:gd name="T1" fmla="*/ 0 h 148"/>
              <a:gd name="T2" fmla="*/ 2147483646 w 2736"/>
              <a:gd name="T3" fmla="*/ 2147483646 h 148"/>
              <a:gd name="T4" fmla="*/ 2147483646 w 2736"/>
              <a:gd name="T5" fmla="*/ 2147483646 h 148"/>
              <a:gd name="T6" fmla="*/ 2147483646 w 2736"/>
              <a:gd name="T7" fmla="*/ 2147483646 h 148"/>
              <a:gd name="T8" fmla="*/ 2147483646 w 2736"/>
              <a:gd name="T9" fmla="*/ 2147483646 h 148"/>
              <a:gd name="T10" fmla="*/ 2147483646 w 2736"/>
              <a:gd name="T11" fmla="*/ 2147483646 h 148"/>
              <a:gd name="T12" fmla="*/ 0 60000 65536"/>
              <a:gd name="T13" fmla="*/ 0 60000 65536"/>
              <a:gd name="T14" fmla="*/ 0 60000 65536"/>
              <a:gd name="T15" fmla="*/ 0 60000 65536"/>
              <a:gd name="T16" fmla="*/ 0 60000 65536"/>
              <a:gd name="T17" fmla="*/ 0 60000 65536"/>
              <a:gd name="T18" fmla="*/ 0 w 2736"/>
              <a:gd name="T19" fmla="*/ 0 h 148"/>
              <a:gd name="T20" fmla="*/ 2736 w 2736"/>
              <a:gd name="T21" fmla="*/ 148 h 148"/>
            </a:gdLst>
            <a:ahLst/>
            <a:cxnLst>
              <a:cxn ang="T12">
                <a:pos x="T0" y="T1"/>
              </a:cxn>
              <a:cxn ang="T13">
                <a:pos x="T2" y="T3"/>
              </a:cxn>
              <a:cxn ang="T14">
                <a:pos x="T4" y="T5"/>
              </a:cxn>
              <a:cxn ang="T15">
                <a:pos x="T6" y="T7"/>
              </a:cxn>
              <a:cxn ang="T16">
                <a:pos x="T8" y="T9"/>
              </a:cxn>
              <a:cxn ang="T17">
                <a:pos x="T10" y="T11"/>
              </a:cxn>
            </a:cxnLst>
            <a:rect l="T18" t="T19" r="T20" b="T21"/>
            <a:pathLst>
              <a:path w="2736" h="148">
                <a:moveTo>
                  <a:pt x="0" y="0"/>
                </a:moveTo>
                <a:cubicBezTo>
                  <a:pt x="128" y="48"/>
                  <a:pt x="256" y="96"/>
                  <a:pt x="408" y="120"/>
                </a:cubicBezTo>
                <a:cubicBezTo>
                  <a:pt x="560" y="144"/>
                  <a:pt x="736" y="140"/>
                  <a:pt x="912" y="144"/>
                </a:cubicBezTo>
                <a:cubicBezTo>
                  <a:pt x="1088" y="148"/>
                  <a:pt x="1268" y="144"/>
                  <a:pt x="1464" y="144"/>
                </a:cubicBezTo>
                <a:cubicBezTo>
                  <a:pt x="1660" y="144"/>
                  <a:pt x="1876" y="144"/>
                  <a:pt x="2088" y="144"/>
                </a:cubicBezTo>
                <a:cubicBezTo>
                  <a:pt x="2300" y="144"/>
                  <a:pt x="2628" y="144"/>
                  <a:pt x="2736" y="144"/>
                </a:cubicBezTo>
              </a:path>
            </a:pathLst>
          </a:custGeom>
          <a:noFill/>
          <a:ln w="12700" cap="sq">
            <a:solidFill>
              <a:srgbClr val="FFFF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5123" name="Text Box 5"/>
          <p:cNvSpPr txBox="1">
            <a:spLocks noChangeArrowheads="1"/>
          </p:cNvSpPr>
          <p:nvPr/>
        </p:nvSpPr>
        <p:spPr bwMode="auto">
          <a:xfrm>
            <a:off x="428625" y="357188"/>
            <a:ext cx="30257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二</a:t>
            </a:r>
            <a:r>
              <a:rPr lang="en-US" altLang="zh-CN" sz="2800" b="1">
                <a:solidFill>
                  <a:srgbClr val="FF0000"/>
                </a:solidFill>
                <a:latin typeface="黑体" panose="02010609060101010101" pitchFamily="49" charset="-122"/>
                <a:ea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rPr>
              <a:t>准静态过程</a:t>
            </a:r>
          </a:p>
        </p:txBody>
      </p:sp>
      <p:sp>
        <p:nvSpPr>
          <p:cNvPr id="381958" name="Rectangle 6"/>
          <p:cNvSpPr>
            <a:spLocks noChangeArrowheads="1"/>
          </p:cNvSpPr>
          <p:nvPr/>
        </p:nvSpPr>
        <p:spPr bwMode="auto">
          <a:xfrm>
            <a:off x="2640013" y="1000125"/>
            <a:ext cx="5832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系统从某状态开始经历一系列的中间状态到达另一状态的过程。</a:t>
            </a:r>
          </a:p>
        </p:txBody>
      </p:sp>
      <p:sp>
        <p:nvSpPr>
          <p:cNvPr id="381959" name="Rectangle 7"/>
          <p:cNvSpPr>
            <a:spLocks noChangeArrowheads="1"/>
          </p:cNvSpPr>
          <p:nvPr/>
        </p:nvSpPr>
        <p:spPr bwMode="auto">
          <a:xfrm>
            <a:off x="768350" y="1074738"/>
            <a:ext cx="170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ea typeface="黑体" panose="02010609060101010101" pitchFamily="49" charset="-122"/>
              </a:rPr>
              <a:t>热力学过程</a:t>
            </a:r>
          </a:p>
        </p:txBody>
      </p:sp>
      <p:sp>
        <p:nvSpPr>
          <p:cNvPr id="381960" name="Oval 8"/>
          <p:cNvSpPr>
            <a:spLocks noChangeArrowheads="1"/>
          </p:cNvSpPr>
          <p:nvPr/>
        </p:nvSpPr>
        <p:spPr bwMode="auto">
          <a:xfrm>
            <a:off x="874713" y="2155825"/>
            <a:ext cx="211137"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1</a:t>
            </a:r>
          </a:p>
        </p:txBody>
      </p:sp>
      <p:sp>
        <p:nvSpPr>
          <p:cNvPr id="381961" name="Oval 9"/>
          <p:cNvSpPr>
            <a:spLocks noChangeArrowheads="1"/>
          </p:cNvSpPr>
          <p:nvPr/>
        </p:nvSpPr>
        <p:spPr bwMode="auto">
          <a:xfrm>
            <a:off x="4321175" y="2584450"/>
            <a:ext cx="211138"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chemeClr val="bg1"/>
              </a:solidFill>
            </a:endParaRPr>
          </a:p>
        </p:txBody>
      </p:sp>
      <p:sp>
        <p:nvSpPr>
          <p:cNvPr id="381962" name="Oval 10"/>
          <p:cNvSpPr>
            <a:spLocks noChangeArrowheads="1"/>
          </p:cNvSpPr>
          <p:nvPr/>
        </p:nvSpPr>
        <p:spPr bwMode="auto">
          <a:xfrm>
            <a:off x="1704975" y="2524125"/>
            <a:ext cx="211138"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chemeClr val="bg1"/>
              </a:solidFill>
            </a:endParaRPr>
          </a:p>
        </p:txBody>
      </p:sp>
      <p:sp>
        <p:nvSpPr>
          <p:cNvPr id="381963" name="Oval 11"/>
          <p:cNvSpPr>
            <a:spLocks noChangeArrowheads="1"/>
          </p:cNvSpPr>
          <p:nvPr/>
        </p:nvSpPr>
        <p:spPr bwMode="auto">
          <a:xfrm>
            <a:off x="2520950" y="2584450"/>
            <a:ext cx="211138"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chemeClr val="bg1"/>
              </a:solidFill>
            </a:endParaRPr>
          </a:p>
        </p:txBody>
      </p:sp>
      <p:sp>
        <p:nvSpPr>
          <p:cNvPr id="381964" name="Oval 12"/>
          <p:cNvSpPr>
            <a:spLocks noChangeArrowheads="1"/>
          </p:cNvSpPr>
          <p:nvPr/>
        </p:nvSpPr>
        <p:spPr bwMode="auto">
          <a:xfrm>
            <a:off x="3313113" y="2584450"/>
            <a:ext cx="211137"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chemeClr val="bg1"/>
              </a:solidFill>
            </a:endParaRPr>
          </a:p>
        </p:txBody>
      </p:sp>
      <p:sp>
        <p:nvSpPr>
          <p:cNvPr id="381965" name="Oval 13"/>
          <p:cNvSpPr>
            <a:spLocks noChangeArrowheads="1"/>
          </p:cNvSpPr>
          <p:nvPr/>
        </p:nvSpPr>
        <p:spPr bwMode="auto">
          <a:xfrm>
            <a:off x="5178425" y="2568575"/>
            <a:ext cx="211138"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2</a:t>
            </a:r>
          </a:p>
        </p:txBody>
      </p:sp>
      <p:sp>
        <p:nvSpPr>
          <p:cNvPr id="381966" name="Line 14"/>
          <p:cNvSpPr>
            <a:spLocks noChangeShapeType="1"/>
          </p:cNvSpPr>
          <p:nvPr/>
        </p:nvSpPr>
        <p:spPr bwMode="auto">
          <a:xfrm rot="-284561">
            <a:off x="1255713" y="2462213"/>
            <a:ext cx="211137" cy="114300"/>
          </a:xfrm>
          <a:prstGeom prst="line">
            <a:avLst/>
          </a:prstGeom>
          <a:noFill/>
          <a:ln w="38100" cap="sq">
            <a:solidFill>
              <a:srgbClr val="FF99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1967" name="Line 15"/>
          <p:cNvSpPr>
            <a:spLocks noChangeShapeType="1"/>
          </p:cNvSpPr>
          <p:nvPr/>
        </p:nvSpPr>
        <p:spPr bwMode="auto">
          <a:xfrm flipV="1">
            <a:off x="2089150" y="2732088"/>
            <a:ext cx="180975" cy="46037"/>
          </a:xfrm>
          <a:prstGeom prst="line">
            <a:avLst/>
          </a:prstGeom>
          <a:noFill/>
          <a:ln w="38100" cap="sq">
            <a:solidFill>
              <a:srgbClr val="FF99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1968" name="Line 16"/>
          <p:cNvSpPr>
            <a:spLocks noChangeShapeType="1"/>
          </p:cNvSpPr>
          <p:nvPr/>
        </p:nvSpPr>
        <p:spPr bwMode="auto">
          <a:xfrm flipV="1">
            <a:off x="4897438" y="2743200"/>
            <a:ext cx="180975" cy="46038"/>
          </a:xfrm>
          <a:prstGeom prst="line">
            <a:avLst/>
          </a:prstGeom>
          <a:noFill/>
          <a:ln w="38100" cap="sq">
            <a:solidFill>
              <a:srgbClr val="FF99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nvGrpSpPr>
          <p:cNvPr id="2" name="Group 17"/>
          <p:cNvGrpSpPr>
            <a:grpSpLocks/>
          </p:cNvGrpSpPr>
          <p:nvPr/>
        </p:nvGrpSpPr>
        <p:grpSpPr bwMode="auto">
          <a:xfrm>
            <a:off x="3463925" y="3155950"/>
            <a:ext cx="2143125" cy="1046163"/>
            <a:chOff x="3312" y="1723"/>
            <a:chExt cx="1782" cy="659"/>
          </a:xfrm>
        </p:grpSpPr>
        <p:sp>
          <p:nvSpPr>
            <p:cNvPr id="5167" name="Rectangle 18" descr="5%"/>
            <p:cNvSpPr>
              <a:spLocks noChangeArrowheads="1"/>
            </p:cNvSpPr>
            <p:nvPr/>
          </p:nvSpPr>
          <p:spPr bwMode="auto">
            <a:xfrm rot="5400000">
              <a:off x="3884" y="1172"/>
              <a:ext cx="659" cy="1761"/>
            </a:xfrm>
            <a:prstGeom prst="rect">
              <a:avLst/>
            </a:prstGeom>
            <a:pattFill prst="pct5">
              <a:fgClr>
                <a:srgbClr val="000000"/>
              </a:fgClr>
              <a:bgClr>
                <a:srgbClr val="FFFFFF"/>
              </a:bgClr>
            </a:pattFill>
            <a:ln w="76200" cap="sq">
              <a:solidFill>
                <a:srgbClr val="969696"/>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68" name="Rectangle 19"/>
            <p:cNvSpPr>
              <a:spLocks noChangeArrowheads="1"/>
            </p:cNvSpPr>
            <p:nvPr/>
          </p:nvSpPr>
          <p:spPr bwMode="auto">
            <a:xfrm rot="5400000">
              <a:off x="3710" y="1982"/>
              <a:ext cx="627" cy="149"/>
            </a:xfrm>
            <a:prstGeom prst="rect">
              <a:avLst/>
            </a:prstGeom>
            <a:gradFill rotWithShape="0">
              <a:gsLst>
                <a:gs pos="0">
                  <a:srgbClr val="765E2F"/>
                </a:gs>
                <a:gs pos="50000">
                  <a:srgbClr val="FFCC66"/>
                </a:gs>
                <a:gs pos="100000">
                  <a:srgbClr val="765E2F"/>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69" name="Rectangle 20"/>
            <p:cNvSpPr>
              <a:spLocks noChangeArrowheads="1"/>
            </p:cNvSpPr>
            <p:nvPr/>
          </p:nvSpPr>
          <p:spPr bwMode="auto">
            <a:xfrm>
              <a:off x="3312" y="1747"/>
              <a:ext cx="637" cy="605"/>
            </a:xfrm>
            <a:prstGeom prst="rect">
              <a:avLst/>
            </a:prstGeom>
            <a:solidFill>
              <a:srgbClr val="FFFFFF"/>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70" name="AutoShape 21"/>
            <p:cNvSpPr>
              <a:spLocks noChangeArrowheads="1"/>
            </p:cNvSpPr>
            <p:nvPr/>
          </p:nvSpPr>
          <p:spPr bwMode="auto">
            <a:xfrm rot="5400000">
              <a:off x="3647" y="1913"/>
              <a:ext cx="305" cy="297"/>
            </a:xfrm>
            <a:prstGeom prst="upArrow">
              <a:avLst>
                <a:gd name="adj1" fmla="val 39185"/>
                <a:gd name="adj2" fmla="val 47213"/>
              </a:avLst>
            </a:prstGeom>
            <a:solidFill>
              <a:srgbClr val="FF0033"/>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71" name="Oval 22"/>
            <p:cNvSpPr>
              <a:spLocks noChangeArrowheads="1"/>
            </p:cNvSpPr>
            <p:nvPr/>
          </p:nvSpPr>
          <p:spPr bwMode="auto">
            <a:xfrm>
              <a:off x="4512" y="1968"/>
              <a:ext cx="176" cy="18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2</a:t>
              </a:r>
            </a:p>
          </p:txBody>
        </p:sp>
      </p:grpSp>
      <p:grpSp>
        <p:nvGrpSpPr>
          <p:cNvPr id="3" name="Group 23"/>
          <p:cNvGrpSpPr>
            <a:grpSpLocks/>
          </p:cNvGrpSpPr>
          <p:nvPr/>
        </p:nvGrpSpPr>
        <p:grpSpPr bwMode="auto">
          <a:xfrm>
            <a:off x="320675" y="3143250"/>
            <a:ext cx="2519363" cy="1046163"/>
            <a:chOff x="695" y="1747"/>
            <a:chExt cx="2095" cy="659"/>
          </a:xfrm>
        </p:grpSpPr>
        <p:sp>
          <p:nvSpPr>
            <p:cNvPr id="5163" name="Rectangle 24" descr="5%"/>
            <p:cNvSpPr>
              <a:spLocks noChangeArrowheads="1"/>
            </p:cNvSpPr>
            <p:nvPr/>
          </p:nvSpPr>
          <p:spPr bwMode="auto">
            <a:xfrm rot="5400000">
              <a:off x="1580" y="1196"/>
              <a:ext cx="659" cy="1761"/>
            </a:xfrm>
            <a:prstGeom prst="rect">
              <a:avLst/>
            </a:prstGeom>
            <a:pattFill prst="pct5">
              <a:fgClr>
                <a:srgbClr val="000000"/>
              </a:fgClr>
              <a:bgClr>
                <a:srgbClr val="FFFFFF"/>
              </a:bgClr>
            </a:pattFill>
            <a:ln w="76200" cap="sq">
              <a:solidFill>
                <a:srgbClr val="969696"/>
              </a:solidFill>
              <a:miter lim="800000"/>
              <a:headEnd type="none" w="sm" len="sm"/>
              <a:tailEnd type="none" w="sm" len="sm"/>
            </a:ln>
          </p:spPr>
          <p:txBody>
            <a:bodyPr rot="10800000"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3600" b="1">
                <a:solidFill>
                  <a:schemeClr val="bg1"/>
                </a:solidFill>
              </a:endParaRPr>
            </a:p>
          </p:txBody>
        </p:sp>
        <p:sp>
          <p:nvSpPr>
            <p:cNvPr id="5164" name="Rectangle 25"/>
            <p:cNvSpPr>
              <a:spLocks noChangeArrowheads="1"/>
            </p:cNvSpPr>
            <p:nvPr/>
          </p:nvSpPr>
          <p:spPr bwMode="auto">
            <a:xfrm rot="5400000">
              <a:off x="766" y="2010"/>
              <a:ext cx="627" cy="149"/>
            </a:xfrm>
            <a:prstGeom prst="rect">
              <a:avLst/>
            </a:prstGeom>
            <a:gradFill rotWithShape="0">
              <a:gsLst>
                <a:gs pos="0">
                  <a:srgbClr val="765E2F"/>
                </a:gs>
                <a:gs pos="50000">
                  <a:srgbClr val="FFCC66"/>
                </a:gs>
                <a:gs pos="100000">
                  <a:srgbClr val="765E2F"/>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65" name="AutoShape 26"/>
            <p:cNvSpPr>
              <a:spLocks noChangeArrowheads="1"/>
            </p:cNvSpPr>
            <p:nvPr/>
          </p:nvSpPr>
          <p:spPr bwMode="auto">
            <a:xfrm rot="5400000">
              <a:off x="691" y="1913"/>
              <a:ext cx="305" cy="297"/>
            </a:xfrm>
            <a:prstGeom prst="upArrow">
              <a:avLst>
                <a:gd name="adj1" fmla="val 39185"/>
                <a:gd name="adj2" fmla="val 47213"/>
              </a:avLst>
            </a:prstGeom>
            <a:solidFill>
              <a:srgbClr val="FF0033"/>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66" name="Oval 27"/>
            <p:cNvSpPr>
              <a:spLocks noChangeArrowheads="1"/>
            </p:cNvSpPr>
            <p:nvPr/>
          </p:nvSpPr>
          <p:spPr bwMode="auto">
            <a:xfrm>
              <a:off x="1912" y="1968"/>
              <a:ext cx="176" cy="18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1</a:t>
              </a:r>
            </a:p>
          </p:txBody>
        </p:sp>
      </p:grpSp>
      <p:sp>
        <p:nvSpPr>
          <p:cNvPr id="381980" name="Rectangle 28"/>
          <p:cNvSpPr>
            <a:spLocks noChangeArrowheads="1"/>
          </p:cNvSpPr>
          <p:nvPr/>
        </p:nvSpPr>
        <p:spPr bwMode="auto">
          <a:xfrm>
            <a:off x="534988" y="5010150"/>
            <a:ext cx="170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latin typeface="黑体" panose="02010609060101010101" pitchFamily="49" charset="-122"/>
                <a:ea typeface="黑体" panose="02010609060101010101" pitchFamily="49" charset="-122"/>
              </a:rPr>
              <a:t>准静态过程</a:t>
            </a:r>
          </a:p>
        </p:txBody>
      </p:sp>
      <p:sp>
        <p:nvSpPr>
          <p:cNvPr id="381981" name="Rectangle 29"/>
          <p:cNvSpPr>
            <a:spLocks noChangeArrowheads="1"/>
          </p:cNvSpPr>
          <p:nvPr/>
        </p:nvSpPr>
        <p:spPr bwMode="auto">
          <a:xfrm>
            <a:off x="2233613" y="4943475"/>
            <a:ext cx="64293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从一个平衡态到另一平衡态所经过的每一中间状态均可近似当作平衡态的过程 </a:t>
            </a:r>
            <a:r>
              <a:rPr lang="en-US" altLang="zh-CN" sz="2400" b="1">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p:txBody>
      </p:sp>
      <p:sp>
        <p:nvSpPr>
          <p:cNvPr id="381982" name="Line 30"/>
          <p:cNvSpPr>
            <a:spLocks noChangeShapeType="1"/>
          </p:cNvSpPr>
          <p:nvPr/>
        </p:nvSpPr>
        <p:spPr bwMode="auto">
          <a:xfrm flipV="1">
            <a:off x="3867150" y="2738438"/>
            <a:ext cx="180975" cy="46037"/>
          </a:xfrm>
          <a:prstGeom prst="line">
            <a:avLst/>
          </a:prstGeom>
          <a:noFill/>
          <a:ln w="38100">
            <a:solidFill>
              <a:srgbClr val="FF9900"/>
            </a:solidFill>
            <a:prstDash val="dash"/>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1983" name="Line 31"/>
          <p:cNvSpPr>
            <a:spLocks noChangeShapeType="1"/>
          </p:cNvSpPr>
          <p:nvPr/>
        </p:nvSpPr>
        <p:spPr bwMode="auto">
          <a:xfrm flipV="1">
            <a:off x="2932113" y="2743200"/>
            <a:ext cx="180975" cy="46038"/>
          </a:xfrm>
          <a:prstGeom prst="line">
            <a:avLst/>
          </a:prstGeom>
          <a:noFill/>
          <a:ln w="38100" cap="sq">
            <a:solidFill>
              <a:srgbClr val="FF99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nvGrpSpPr>
          <p:cNvPr id="4" name="Group 122"/>
          <p:cNvGrpSpPr>
            <a:grpSpLocks/>
          </p:cNvGrpSpPr>
          <p:nvPr/>
        </p:nvGrpSpPr>
        <p:grpSpPr bwMode="auto">
          <a:xfrm>
            <a:off x="6107113" y="2084388"/>
            <a:ext cx="2716212" cy="2643187"/>
            <a:chOff x="2773" y="1920"/>
            <a:chExt cx="2458" cy="1920"/>
          </a:xfrm>
        </p:grpSpPr>
        <p:sp>
          <p:nvSpPr>
            <p:cNvPr id="5142" name="Line 95"/>
            <p:cNvSpPr>
              <a:spLocks noChangeShapeType="1"/>
            </p:cNvSpPr>
            <p:nvPr/>
          </p:nvSpPr>
          <p:spPr bwMode="auto">
            <a:xfrm>
              <a:off x="3091" y="3552"/>
              <a:ext cx="1776" cy="0"/>
            </a:xfrm>
            <a:prstGeom prst="line">
              <a:avLst/>
            </a:prstGeom>
            <a:noFill/>
            <a:ln w="19050">
              <a:solidFill>
                <a:srgbClr val="08080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3" name="Line 96"/>
            <p:cNvSpPr>
              <a:spLocks noChangeShapeType="1"/>
            </p:cNvSpPr>
            <p:nvPr/>
          </p:nvSpPr>
          <p:spPr bwMode="auto">
            <a:xfrm flipV="1">
              <a:off x="3091" y="1920"/>
              <a:ext cx="0" cy="1632"/>
            </a:xfrm>
            <a:prstGeom prst="line">
              <a:avLst/>
            </a:prstGeom>
            <a:noFill/>
            <a:ln w="19050">
              <a:solidFill>
                <a:srgbClr val="080808"/>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4" name="Oval 97"/>
            <p:cNvSpPr>
              <a:spLocks noChangeArrowheads="1"/>
            </p:cNvSpPr>
            <p:nvPr/>
          </p:nvSpPr>
          <p:spPr bwMode="auto">
            <a:xfrm>
              <a:off x="3523" y="2352"/>
              <a:ext cx="48" cy="48"/>
            </a:xfrm>
            <a:prstGeom prst="ellipse">
              <a:avLst/>
            </a:prstGeom>
            <a:solidFill>
              <a:srgbClr val="CC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45" name="Oval 98"/>
            <p:cNvSpPr>
              <a:spLocks noChangeArrowheads="1"/>
            </p:cNvSpPr>
            <p:nvPr/>
          </p:nvSpPr>
          <p:spPr bwMode="auto">
            <a:xfrm>
              <a:off x="4147" y="3024"/>
              <a:ext cx="48" cy="48"/>
            </a:xfrm>
            <a:prstGeom prst="ellipse">
              <a:avLst/>
            </a:prstGeom>
            <a:solidFill>
              <a:srgbClr val="CC000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5146" name="Object 99"/>
            <p:cNvGraphicFramePr>
              <a:graphicFrameLocks noChangeAspect="1"/>
            </p:cNvGraphicFramePr>
            <p:nvPr/>
          </p:nvGraphicFramePr>
          <p:xfrm>
            <a:off x="3648" y="2160"/>
            <a:ext cx="960" cy="291"/>
          </p:xfrm>
          <a:graphic>
            <a:graphicData uri="http://schemas.openxmlformats.org/presentationml/2006/ole">
              <mc:AlternateContent xmlns:mc="http://schemas.openxmlformats.org/markup-compatibility/2006">
                <mc:Choice xmlns:v="urn:schemas-microsoft-com:vml" Requires="v">
                  <p:oleObj spid="_x0000_s5172" name="Equation" r:id="rId3" imgW="1040948" imgH="317362" progId="Equation.3">
                    <p:embed/>
                  </p:oleObj>
                </mc:Choice>
                <mc:Fallback>
                  <p:oleObj name="Equation" r:id="rId3" imgW="1040948" imgH="317362" progId="Equation.3">
                    <p:embed/>
                    <p:pic>
                      <p:nvPicPr>
                        <p:cNvPr id="0" name="Object 9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 y="2160"/>
                          <a:ext cx="960"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47" name="Object 100"/>
            <p:cNvGraphicFramePr>
              <a:graphicFrameLocks noChangeAspect="1"/>
            </p:cNvGraphicFramePr>
            <p:nvPr/>
          </p:nvGraphicFramePr>
          <p:xfrm>
            <a:off x="4176" y="2781"/>
            <a:ext cx="1055" cy="291"/>
          </p:xfrm>
          <a:graphic>
            <a:graphicData uri="http://schemas.openxmlformats.org/presentationml/2006/ole">
              <mc:AlternateContent xmlns:mc="http://schemas.openxmlformats.org/markup-compatibility/2006">
                <mc:Choice xmlns:v="urn:schemas-microsoft-com:vml" Requires="v">
                  <p:oleObj spid="_x0000_s5173" name="Equation" r:id="rId5" imgW="1142504" imgH="317362" progId="Equation.3">
                    <p:embed/>
                  </p:oleObj>
                </mc:Choice>
                <mc:Fallback>
                  <p:oleObj name="Equation" r:id="rId5" imgW="1142504" imgH="317362" progId="Equation.3">
                    <p:embed/>
                    <p:pic>
                      <p:nvPicPr>
                        <p:cNvPr id="0" name="Object 1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6" y="2781"/>
                          <a:ext cx="1055"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48" name="Line 101"/>
            <p:cNvSpPr>
              <a:spLocks noChangeShapeType="1"/>
            </p:cNvSpPr>
            <p:nvPr/>
          </p:nvSpPr>
          <p:spPr bwMode="auto">
            <a:xfrm>
              <a:off x="3552" y="2352"/>
              <a:ext cx="0" cy="1200"/>
            </a:xfrm>
            <a:prstGeom prst="line">
              <a:avLst/>
            </a:prstGeom>
            <a:noFill/>
            <a:ln w="12700">
              <a:solidFill>
                <a:srgbClr val="080808"/>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49" name="Line 102"/>
            <p:cNvSpPr>
              <a:spLocks noChangeShapeType="1"/>
            </p:cNvSpPr>
            <p:nvPr/>
          </p:nvSpPr>
          <p:spPr bwMode="auto">
            <a:xfrm>
              <a:off x="4195" y="3072"/>
              <a:ext cx="0" cy="480"/>
            </a:xfrm>
            <a:prstGeom prst="line">
              <a:avLst/>
            </a:prstGeom>
            <a:noFill/>
            <a:ln w="12700">
              <a:solidFill>
                <a:srgbClr val="080808"/>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0" name="Line 103"/>
            <p:cNvSpPr>
              <a:spLocks noChangeShapeType="1"/>
            </p:cNvSpPr>
            <p:nvPr/>
          </p:nvSpPr>
          <p:spPr bwMode="auto">
            <a:xfrm flipH="1">
              <a:off x="3091" y="2352"/>
              <a:ext cx="480" cy="0"/>
            </a:xfrm>
            <a:prstGeom prst="line">
              <a:avLst/>
            </a:prstGeom>
            <a:noFill/>
            <a:ln w="12700">
              <a:solidFill>
                <a:srgbClr val="080808"/>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151" name="Line 104"/>
            <p:cNvSpPr>
              <a:spLocks noChangeShapeType="1"/>
            </p:cNvSpPr>
            <p:nvPr/>
          </p:nvSpPr>
          <p:spPr bwMode="auto">
            <a:xfrm flipH="1">
              <a:off x="3091" y="3072"/>
              <a:ext cx="1104" cy="0"/>
            </a:xfrm>
            <a:prstGeom prst="line">
              <a:avLst/>
            </a:prstGeom>
            <a:noFill/>
            <a:ln w="12700">
              <a:solidFill>
                <a:srgbClr val="080808"/>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152" name="Object 105"/>
            <p:cNvGraphicFramePr>
              <a:graphicFrameLocks noChangeAspect="1"/>
            </p:cNvGraphicFramePr>
            <p:nvPr/>
          </p:nvGraphicFramePr>
          <p:xfrm>
            <a:off x="3469" y="3552"/>
            <a:ext cx="207" cy="288"/>
          </p:xfrm>
          <a:graphic>
            <a:graphicData uri="http://schemas.openxmlformats.org/presentationml/2006/ole">
              <mc:AlternateContent xmlns:mc="http://schemas.openxmlformats.org/markup-compatibility/2006">
                <mc:Choice xmlns:v="urn:schemas-microsoft-com:vml" Requires="v">
                  <p:oleObj spid="_x0000_s5174" name="Equation" r:id="rId7" imgW="228501" imgH="317362" progId="Equation.3">
                    <p:embed/>
                  </p:oleObj>
                </mc:Choice>
                <mc:Fallback>
                  <p:oleObj name="Equation" r:id="rId7" imgW="228501" imgH="317362" progId="Equation.3">
                    <p:embed/>
                    <p:pic>
                      <p:nvPicPr>
                        <p:cNvPr id="0" name="Object 10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9" y="3552"/>
                          <a:ext cx="207"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53" name="Object 106"/>
            <p:cNvGraphicFramePr>
              <a:graphicFrameLocks noChangeAspect="1"/>
            </p:cNvGraphicFramePr>
            <p:nvPr/>
          </p:nvGraphicFramePr>
          <p:xfrm>
            <a:off x="4082" y="3552"/>
            <a:ext cx="230" cy="288"/>
          </p:xfrm>
          <a:graphic>
            <a:graphicData uri="http://schemas.openxmlformats.org/presentationml/2006/ole">
              <mc:AlternateContent xmlns:mc="http://schemas.openxmlformats.org/markup-compatibility/2006">
                <mc:Choice xmlns:v="urn:schemas-microsoft-com:vml" Requires="v">
                  <p:oleObj spid="_x0000_s5175" name="Equation" r:id="rId9" imgW="253780" imgH="317225" progId="Equation.3">
                    <p:embed/>
                  </p:oleObj>
                </mc:Choice>
                <mc:Fallback>
                  <p:oleObj name="Equation" r:id="rId9" imgW="253780" imgH="317225" progId="Equation.3">
                    <p:embed/>
                    <p:pic>
                      <p:nvPicPr>
                        <p:cNvPr id="0" name="Object 1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2" y="3552"/>
                          <a:ext cx="23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54" name="Object 107"/>
            <p:cNvGraphicFramePr>
              <a:graphicFrameLocks noChangeAspect="1"/>
            </p:cNvGraphicFramePr>
            <p:nvPr/>
          </p:nvGraphicFramePr>
          <p:xfrm>
            <a:off x="2773" y="2160"/>
            <a:ext cx="347" cy="336"/>
          </p:xfrm>
          <a:graphic>
            <a:graphicData uri="http://schemas.openxmlformats.org/presentationml/2006/ole">
              <mc:AlternateContent xmlns:mc="http://schemas.openxmlformats.org/markup-compatibility/2006">
                <mc:Choice xmlns:v="urn:schemas-microsoft-com:vml" Requires="v">
                  <p:oleObj spid="_x0000_s5176" name="Equation" r:id="rId11" imgW="266353" imgH="317087" progId="Equation.3">
                    <p:embed/>
                  </p:oleObj>
                </mc:Choice>
                <mc:Fallback>
                  <p:oleObj name="Equation" r:id="rId11" imgW="266353" imgH="317087" progId="Equation.3">
                    <p:embed/>
                    <p:pic>
                      <p:nvPicPr>
                        <p:cNvPr id="0" name="Object 10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73" y="2160"/>
                          <a:ext cx="347"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55" name="Object 108"/>
            <p:cNvGraphicFramePr>
              <a:graphicFrameLocks noChangeAspect="1"/>
            </p:cNvGraphicFramePr>
            <p:nvPr/>
          </p:nvGraphicFramePr>
          <p:xfrm>
            <a:off x="2784" y="2880"/>
            <a:ext cx="308" cy="336"/>
          </p:xfrm>
          <a:graphic>
            <a:graphicData uri="http://schemas.openxmlformats.org/presentationml/2006/ole">
              <mc:AlternateContent xmlns:mc="http://schemas.openxmlformats.org/markup-compatibility/2006">
                <mc:Choice xmlns:v="urn:schemas-microsoft-com:vml" Requires="v">
                  <p:oleObj spid="_x0000_s5177" name="Equation" r:id="rId13" imgW="291847" imgH="317225" progId="Equation.3">
                    <p:embed/>
                  </p:oleObj>
                </mc:Choice>
                <mc:Fallback>
                  <p:oleObj name="Equation" r:id="rId13" imgW="291847" imgH="317225" progId="Equation.3">
                    <p:embed/>
                    <p:pic>
                      <p:nvPicPr>
                        <p:cNvPr id="0" name="Object 10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84" y="2880"/>
                          <a:ext cx="308"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56" name="Freeform 110"/>
            <p:cNvSpPr>
              <a:spLocks/>
            </p:cNvSpPr>
            <p:nvPr/>
          </p:nvSpPr>
          <p:spPr bwMode="auto">
            <a:xfrm>
              <a:off x="3552" y="2352"/>
              <a:ext cx="624" cy="720"/>
            </a:xfrm>
            <a:custGeom>
              <a:avLst/>
              <a:gdLst>
                <a:gd name="T0" fmla="*/ 0 w 624"/>
                <a:gd name="T1" fmla="*/ 0 h 720"/>
                <a:gd name="T2" fmla="*/ 144 w 624"/>
                <a:gd name="T3" fmla="*/ 336 h 720"/>
                <a:gd name="T4" fmla="*/ 336 w 624"/>
                <a:gd name="T5" fmla="*/ 576 h 720"/>
                <a:gd name="T6" fmla="*/ 624 w 624"/>
                <a:gd name="T7" fmla="*/ 720 h 720"/>
                <a:gd name="T8" fmla="*/ 0 60000 65536"/>
                <a:gd name="T9" fmla="*/ 0 60000 65536"/>
                <a:gd name="T10" fmla="*/ 0 60000 65536"/>
                <a:gd name="T11" fmla="*/ 0 60000 65536"/>
                <a:gd name="T12" fmla="*/ 0 w 624"/>
                <a:gd name="T13" fmla="*/ 0 h 720"/>
                <a:gd name="T14" fmla="*/ 624 w 624"/>
                <a:gd name="T15" fmla="*/ 720 h 720"/>
              </a:gdLst>
              <a:ahLst/>
              <a:cxnLst>
                <a:cxn ang="T8">
                  <a:pos x="T0" y="T1"/>
                </a:cxn>
                <a:cxn ang="T9">
                  <a:pos x="T2" y="T3"/>
                </a:cxn>
                <a:cxn ang="T10">
                  <a:pos x="T4" y="T5"/>
                </a:cxn>
                <a:cxn ang="T11">
                  <a:pos x="T6" y="T7"/>
                </a:cxn>
              </a:cxnLst>
              <a:rect l="T12" t="T13" r="T14" b="T15"/>
              <a:pathLst>
                <a:path w="624" h="720">
                  <a:moveTo>
                    <a:pt x="0" y="0"/>
                  </a:moveTo>
                  <a:cubicBezTo>
                    <a:pt x="44" y="120"/>
                    <a:pt x="88" y="240"/>
                    <a:pt x="144" y="336"/>
                  </a:cubicBezTo>
                  <a:cubicBezTo>
                    <a:pt x="200" y="432"/>
                    <a:pt x="256" y="512"/>
                    <a:pt x="336" y="576"/>
                  </a:cubicBezTo>
                  <a:cubicBezTo>
                    <a:pt x="416" y="640"/>
                    <a:pt x="576" y="696"/>
                    <a:pt x="624" y="720"/>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57" name="Line 111"/>
            <p:cNvSpPr>
              <a:spLocks noChangeShapeType="1"/>
            </p:cNvSpPr>
            <p:nvPr/>
          </p:nvSpPr>
          <p:spPr bwMode="auto">
            <a:xfrm>
              <a:off x="3696" y="2688"/>
              <a:ext cx="96" cy="144"/>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158" name="Object 112"/>
            <p:cNvGraphicFramePr>
              <a:graphicFrameLocks noChangeAspect="1"/>
            </p:cNvGraphicFramePr>
            <p:nvPr/>
          </p:nvGraphicFramePr>
          <p:xfrm>
            <a:off x="3187" y="1920"/>
            <a:ext cx="209" cy="248"/>
          </p:xfrm>
          <a:graphic>
            <a:graphicData uri="http://schemas.openxmlformats.org/presentationml/2006/ole">
              <mc:AlternateContent xmlns:mc="http://schemas.openxmlformats.org/markup-compatibility/2006">
                <mc:Choice xmlns:v="urn:schemas-microsoft-com:vml" Requires="v">
                  <p:oleObj spid="_x0000_s5178" name="Equation" r:id="rId15" imgW="203112" imgH="241195" progId="Equation.3">
                    <p:embed/>
                  </p:oleObj>
                </mc:Choice>
                <mc:Fallback>
                  <p:oleObj name="Equation" r:id="rId15" imgW="203112" imgH="241195" progId="Equation.3">
                    <p:embed/>
                    <p:pic>
                      <p:nvPicPr>
                        <p:cNvPr id="0" name="Object 1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87" y="1920"/>
                          <a:ext cx="209"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59" name="Object 113"/>
            <p:cNvGraphicFramePr>
              <a:graphicFrameLocks noChangeAspect="1"/>
            </p:cNvGraphicFramePr>
            <p:nvPr/>
          </p:nvGraphicFramePr>
          <p:xfrm>
            <a:off x="4579" y="3600"/>
            <a:ext cx="215" cy="240"/>
          </p:xfrm>
          <a:graphic>
            <a:graphicData uri="http://schemas.openxmlformats.org/presentationml/2006/ole">
              <mc:AlternateContent xmlns:mc="http://schemas.openxmlformats.org/markup-compatibility/2006">
                <mc:Choice xmlns:v="urn:schemas-microsoft-com:vml" Requires="v">
                  <p:oleObj spid="_x0000_s5179" name="Equation" r:id="rId17" imgW="215713" imgH="241091" progId="Equation.3">
                    <p:embed/>
                  </p:oleObj>
                </mc:Choice>
                <mc:Fallback>
                  <p:oleObj name="Equation" r:id="rId17" imgW="215713" imgH="241091" progId="Equation.3">
                    <p:embed/>
                    <p:pic>
                      <p:nvPicPr>
                        <p:cNvPr id="0" name="Object 1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79" y="3600"/>
                          <a:ext cx="215"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60" name="Object 114"/>
            <p:cNvGraphicFramePr>
              <a:graphicFrameLocks noChangeAspect="1"/>
            </p:cNvGraphicFramePr>
            <p:nvPr/>
          </p:nvGraphicFramePr>
          <p:xfrm>
            <a:off x="2947" y="3552"/>
            <a:ext cx="208" cy="240"/>
          </p:xfrm>
          <a:graphic>
            <a:graphicData uri="http://schemas.openxmlformats.org/presentationml/2006/ole">
              <mc:AlternateContent xmlns:mc="http://schemas.openxmlformats.org/markup-compatibility/2006">
                <mc:Choice xmlns:v="urn:schemas-microsoft-com:vml" Requires="v">
                  <p:oleObj spid="_x0000_s5180" name="Equation" r:id="rId19" imgW="164957" imgH="190335" progId="Equation.3">
                    <p:embed/>
                  </p:oleObj>
                </mc:Choice>
                <mc:Fallback>
                  <p:oleObj name="Equation" r:id="rId19" imgW="164957" imgH="190335" progId="Equation.3">
                    <p:embed/>
                    <p:pic>
                      <p:nvPicPr>
                        <p:cNvPr id="0" name="Object 1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47" y="3552"/>
                          <a:ext cx="208"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61" name="Text Box 116"/>
            <p:cNvSpPr txBox="1">
              <a:spLocks noChangeArrowheads="1"/>
            </p:cNvSpPr>
            <p:nvPr/>
          </p:nvSpPr>
          <p:spPr bwMode="auto">
            <a:xfrm>
              <a:off x="3456" y="2064"/>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t>1</a:t>
              </a:r>
            </a:p>
          </p:txBody>
        </p:sp>
        <p:sp>
          <p:nvSpPr>
            <p:cNvPr id="5162" name="Text Box 117"/>
            <p:cNvSpPr txBox="1">
              <a:spLocks noChangeArrowheads="1"/>
            </p:cNvSpPr>
            <p:nvPr/>
          </p:nvSpPr>
          <p:spPr bwMode="auto">
            <a:xfrm>
              <a:off x="3984" y="2736"/>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t>2</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1959"/>
                                        </p:tgtEl>
                                        <p:attrNameLst>
                                          <p:attrName>style.visibility</p:attrName>
                                        </p:attrNameLst>
                                      </p:cBhvr>
                                      <p:to>
                                        <p:strVal val="visible"/>
                                      </p:to>
                                    </p:set>
                                    <p:animEffect transition="in" filter="wipe(left)">
                                      <p:cBhvr>
                                        <p:cTn id="7" dur="500"/>
                                        <p:tgtEl>
                                          <p:spTgt spid="3819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1958"/>
                                        </p:tgtEl>
                                        <p:attrNameLst>
                                          <p:attrName>style.visibility</p:attrName>
                                        </p:attrNameLst>
                                      </p:cBhvr>
                                      <p:to>
                                        <p:strVal val="visible"/>
                                      </p:to>
                                    </p:set>
                                    <p:animEffect transition="in" filter="wipe(left)">
                                      <p:cBhvr>
                                        <p:cTn id="12" dur="500"/>
                                        <p:tgtEl>
                                          <p:spTgt spid="3819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1960"/>
                                        </p:tgtEl>
                                        <p:attrNameLst>
                                          <p:attrName>style.visibility</p:attrName>
                                        </p:attrNameLst>
                                      </p:cBhvr>
                                      <p:to>
                                        <p:strVal val="visible"/>
                                      </p:to>
                                    </p:set>
                                    <p:animEffect transition="in" filter="wipe(left)">
                                      <p:cBhvr>
                                        <p:cTn id="17" dur="500"/>
                                        <p:tgtEl>
                                          <p:spTgt spid="381960"/>
                                        </p:tgtEl>
                                      </p:cBhvr>
                                    </p:animEffect>
                                  </p:childTnLst>
                                </p:cTn>
                              </p:par>
                            </p:childTnLst>
                          </p:cTn>
                        </p:par>
                        <p:par>
                          <p:cTn id="18" fill="hold" nodeType="afterGroup">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81962"/>
                                        </p:tgtEl>
                                        <p:attrNameLst>
                                          <p:attrName>style.visibility</p:attrName>
                                        </p:attrNameLst>
                                      </p:cBhvr>
                                      <p:to>
                                        <p:strVal val="visible"/>
                                      </p:to>
                                    </p:set>
                                    <p:animEffect transition="in" filter="wipe(left)">
                                      <p:cBhvr>
                                        <p:cTn id="21" dur="500"/>
                                        <p:tgtEl>
                                          <p:spTgt spid="381962"/>
                                        </p:tgtEl>
                                      </p:cBhvr>
                                    </p:animEffect>
                                  </p:childTnLst>
                                </p:cTn>
                              </p:par>
                            </p:childTnLst>
                          </p:cTn>
                        </p:par>
                        <p:par>
                          <p:cTn id="22" fill="hold" nodeType="afterGroup">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381963"/>
                                        </p:tgtEl>
                                        <p:attrNameLst>
                                          <p:attrName>style.visibility</p:attrName>
                                        </p:attrNameLst>
                                      </p:cBhvr>
                                      <p:to>
                                        <p:strVal val="visible"/>
                                      </p:to>
                                    </p:set>
                                    <p:animEffect transition="in" filter="wipe(left)">
                                      <p:cBhvr>
                                        <p:cTn id="25" dur="500"/>
                                        <p:tgtEl>
                                          <p:spTgt spid="381963"/>
                                        </p:tgtEl>
                                      </p:cBhvr>
                                    </p:animEffect>
                                  </p:childTnLst>
                                </p:cTn>
                              </p:par>
                            </p:childTnLst>
                          </p:cTn>
                        </p:par>
                        <p:par>
                          <p:cTn id="26" fill="hold" nodeType="afterGroup">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381964"/>
                                        </p:tgtEl>
                                        <p:attrNameLst>
                                          <p:attrName>style.visibility</p:attrName>
                                        </p:attrNameLst>
                                      </p:cBhvr>
                                      <p:to>
                                        <p:strVal val="visible"/>
                                      </p:to>
                                    </p:set>
                                    <p:animEffect transition="in" filter="wipe(left)">
                                      <p:cBhvr>
                                        <p:cTn id="29" dur="500"/>
                                        <p:tgtEl>
                                          <p:spTgt spid="381964"/>
                                        </p:tgtEl>
                                      </p:cBhvr>
                                    </p:animEffect>
                                  </p:childTnLst>
                                </p:cTn>
                              </p:par>
                            </p:childTnLst>
                          </p:cTn>
                        </p:par>
                        <p:par>
                          <p:cTn id="30" fill="hold" nodeType="afterGroup">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381961"/>
                                        </p:tgtEl>
                                        <p:attrNameLst>
                                          <p:attrName>style.visibility</p:attrName>
                                        </p:attrNameLst>
                                      </p:cBhvr>
                                      <p:to>
                                        <p:strVal val="visible"/>
                                      </p:to>
                                    </p:set>
                                    <p:animEffect transition="in" filter="wipe(left)">
                                      <p:cBhvr>
                                        <p:cTn id="33" dur="500"/>
                                        <p:tgtEl>
                                          <p:spTgt spid="381961"/>
                                        </p:tgtEl>
                                      </p:cBhvr>
                                    </p:animEffect>
                                  </p:childTnLst>
                                </p:cTn>
                              </p:par>
                            </p:childTnLst>
                          </p:cTn>
                        </p:par>
                        <p:par>
                          <p:cTn id="34" fill="hold" nodeType="afterGroup">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381965"/>
                                        </p:tgtEl>
                                        <p:attrNameLst>
                                          <p:attrName>style.visibility</p:attrName>
                                        </p:attrNameLst>
                                      </p:cBhvr>
                                      <p:to>
                                        <p:strVal val="visible"/>
                                      </p:to>
                                    </p:set>
                                    <p:animEffect transition="in" filter="wipe(left)">
                                      <p:cBhvr>
                                        <p:cTn id="37" dur="500"/>
                                        <p:tgtEl>
                                          <p:spTgt spid="381965"/>
                                        </p:tgtEl>
                                      </p:cBhvr>
                                    </p:animEffect>
                                  </p:childTnLst>
                                </p:cTn>
                              </p:par>
                            </p:childTnLst>
                          </p:cTn>
                        </p:par>
                        <p:par>
                          <p:cTn id="38" fill="hold" nodeType="afterGroup">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381966"/>
                                        </p:tgtEl>
                                        <p:attrNameLst>
                                          <p:attrName>style.visibility</p:attrName>
                                        </p:attrNameLst>
                                      </p:cBhvr>
                                      <p:to>
                                        <p:strVal val="visible"/>
                                      </p:to>
                                    </p:set>
                                    <p:animEffect transition="in" filter="wipe(left)">
                                      <p:cBhvr>
                                        <p:cTn id="41" dur="500"/>
                                        <p:tgtEl>
                                          <p:spTgt spid="381966"/>
                                        </p:tgtEl>
                                      </p:cBhvr>
                                    </p:animEffect>
                                  </p:childTnLst>
                                </p:cTn>
                              </p:par>
                            </p:childTnLst>
                          </p:cTn>
                        </p:par>
                        <p:par>
                          <p:cTn id="42" fill="hold" nodeType="afterGroup">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381967"/>
                                        </p:tgtEl>
                                        <p:attrNameLst>
                                          <p:attrName>style.visibility</p:attrName>
                                        </p:attrNameLst>
                                      </p:cBhvr>
                                      <p:to>
                                        <p:strVal val="visible"/>
                                      </p:to>
                                    </p:set>
                                    <p:animEffect transition="in" filter="wipe(left)">
                                      <p:cBhvr>
                                        <p:cTn id="45" dur="500"/>
                                        <p:tgtEl>
                                          <p:spTgt spid="381967"/>
                                        </p:tgtEl>
                                      </p:cBhvr>
                                    </p:animEffect>
                                  </p:childTnLst>
                                </p:cTn>
                              </p:par>
                            </p:childTnLst>
                          </p:cTn>
                        </p:par>
                        <p:par>
                          <p:cTn id="46" fill="hold" nodeType="afterGroup">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381983"/>
                                        </p:tgtEl>
                                        <p:attrNameLst>
                                          <p:attrName>style.visibility</p:attrName>
                                        </p:attrNameLst>
                                      </p:cBhvr>
                                      <p:to>
                                        <p:strVal val="visible"/>
                                      </p:to>
                                    </p:set>
                                    <p:animEffect transition="in" filter="wipe(left)">
                                      <p:cBhvr>
                                        <p:cTn id="49" dur="500"/>
                                        <p:tgtEl>
                                          <p:spTgt spid="381983"/>
                                        </p:tgtEl>
                                      </p:cBhvr>
                                    </p:animEffect>
                                  </p:childTnLst>
                                </p:cTn>
                              </p:par>
                            </p:childTnLst>
                          </p:cTn>
                        </p:par>
                        <p:par>
                          <p:cTn id="50" fill="hold" nodeType="afterGroup">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381982"/>
                                        </p:tgtEl>
                                        <p:attrNameLst>
                                          <p:attrName>style.visibility</p:attrName>
                                        </p:attrNameLst>
                                      </p:cBhvr>
                                      <p:to>
                                        <p:strVal val="visible"/>
                                      </p:to>
                                    </p:set>
                                    <p:animEffect transition="in" filter="wipe(left)">
                                      <p:cBhvr>
                                        <p:cTn id="53" dur="500"/>
                                        <p:tgtEl>
                                          <p:spTgt spid="381982"/>
                                        </p:tgtEl>
                                      </p:cBhvr>
                                    </p:animEffect>
                                  </p:childTnLst>
                                </p:cTn>
                              </p:par>
                            </p:childTnLst>
                          </p:cTn>
                        </p:par>
                        <p:par>
                          <p:cTn id="54" fill="hold" nodeType="afterGroup">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381968"/>
                                        </p:tgtEl>
                                        <p:attrNameLst>
                                          <p:attrName>style.visibility</p:attrName>
                                        </p:attrNameLst>
                                      </p:cBhvr>
                                      <p:to>
                                        <p:strVal val="visible"/>
                                      </p:to>
                                    </p:set>
                                    <p:animEffect transition="in" filter="wipe(left)">
                                      <p:cBhvr>
                                        <p:cTn id="57" dur="500"/>
                                        <p:tgtEl>
                                          <p:spTgt spid="38196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500"/>
                                        <p:tgtEl>
                                          <p:spTgt spid="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left)">
                                      <p:cBhvr>
                                        <p:cTn id="67" dur="500"/>
                                        <p:tgtEl>
                                          <p:spTgt spid="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box(out)">
                                      <p:cBhvr>
                                        <p:cTn id="72" dur="500"/>
                                        <p:tgtEl>
                                          <p:spTgt spid="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81980"/>
                                        </p:tgtEl>
                                        <p:attrNameLst>
                                          <p:attrName>style.visibility</p:attrName>
                                        </p:attrNameLst>
                                      </p:cBhvr>
                                      <p:to>
                                        <p:strVal val="visible"/>
                                      </p:to>
                                    </p:set>
                                    <p:animEffect transition="in" filter="wipe(left)">
                                      <p:cBhvr>
                                        <p:cTn id="77" dur="500"/>
                                        <p:tgtEl>
                                          <p:spTgt spid="38198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81981"/>
                                        </p:tgtEl>
                                        <p:attrNameLst>
                                          <p:attrName>style.visibility</p:attrName>
                                        </p:attrNameLst>
                                      </p:cBhvr>
                                      <p:to>
                                        <p:strVal val="visible"/>
                                      </p:to>
                                    </p:set>
                                    <p:animEffect transition="in" filter="wipe(left)">
                                      <p:cBhvr>
                                        <p:cTn id="82" dur="500"/>
                                        <p:tgtEl>
                                          <p:spTgt spid="381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8" grpId="0" autoUpdateAnimBg="0"/>
      <p:bldP spid="381959" grpId="0" autoUpdateAnimBg="0"/>
      <p:bldP spid="381960" grpId="0" animBg="1" autoUpdateAnimBg="0"/>
      <p:bldP spid="381961" grpId="0" animBg="1" autoUpdateAnimBg="0"/>
      <p:bldP spid="381962" grpId="0" animBg="1" autoUpdateAnimBg="0"/>
      <p:bldP spid="381963" grpId="0" animBg="1" autoUpdateAnimBg="0"/>
      <p:bldP spid="381964" grpId="0" animBg="1" autoUpdateAnimBg="0"/>
      <p:bldP spid="381965" grpId="0" animBg="1" autoUpdateAnimBg="0"/>
      <p:bldP spid="381966" grpId="0" animBg="1"/>
      <p:bldP spid="381967" grpId="0" animBg="1"/>
      <p:bldP spid="381968" grpId="0" animBg="1"/>
      <p:bldP spid="381980" grpId="0" autoUpdateAnimBg="0"/>
      <p:bldP spid="381981" grpId="0" autoUpdateAnimBg="0"/>
      <p:bldP spid="381982" grpId="0" animBg="1"/>
      <p:bldP spid="38198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031" name="Rectangle 55"/>
          <p:cNvSpPr>
            <a:spLocks noChangeArrowheads="1"/>
          </p:cNvSpPr>
          <p:nvPr/>
        </p:nvSpPr>
        <p:spPr bwMode="auto">
          <a:xfrm>
            <a:off x="5437188" y="2276475"/>
            <a:ext cx="3455987" cy="2665413"/>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382978" name="Rectangle 2"/>
          <p:cNvSpPr>
            <a:spLocks noChangeArrowheads="1"/>
          </p:cNvSpPr>
          <p:nvPr/>
        </p:nvSpPr>
        <p:spPr bwMode="auto">
          <a:xfrm>
            <a:off x="755650" y="357188"/>
            <a:ext cx="2303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latin typeface="黑体" panose="02010609060101010101" pitchFamily="49" charset="-122"/>
                <a:ea typeface="黑体" panose="02010609060101010101" pitchFamily="49" charset="-122"/>
              </a:rPr>
              <a:t>非准静态过程</a:t>
            </a:r>
          </a:p>
        </p:txBody>
      </p:sp>
      <p:sp>
        <p:nvSpPr>
          <p:cNvPr id="382979" name="Rectangle 3"/>
          <p:cNvSpPr>
            <a:spLocks noChangeArrowheads="1"/>
          </p:cNvSpPr>
          <p:nvPr/>
        </p:nvSpPr>
        <p:spPr bwMode="auto">
          <a:xfrm>
            <a:off x="2773363" y="307975"/>
            <a:ext cx="48704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系统经历一系列非平衡态的过程</a:t>
            </a:r>
          </a:p>
        </p:txBody>
      </p:sp>
      <p:sp>
        <p:nvSpPr>
          <p:cNvPr id="382980" name="Text Box 4"/>
          <p:cNvSpPr txBox="1">
            <a:spLocks noChangeArrowheads="1"/>
          </p:cNvSpPr>
          <p:nvPr/>
        </p:nvSpPr>
        <p:spPr bwMode="auto">
          <a:xfrm>
            <a:off x="755650" y="836613"/>
            <a:ext cx="799306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实际过程是非准静态过程，但只要过程进行的足够缓慢，使得过程中的每一步，都非常接近平衡态，即可看作准静态过程。如：</a:t>
            </a:r>
            <a:r>
              <a:rPr lang="zh-CN" altLang="en-US" sz="2400" b="1">
                <a:solidFill>
                  <a:srgbClr val="FF0000"/>
                </a:solidFill>
                <a:latin typeface="楷体_GB2312" pitchFamily="49" charset="-122"/>
                <a:ea typeface="黑体" panose="02010609060101010101" pitchFamily="49" charset="-122"/>
              </a:rPr>
              <a:t>实际汽缸的压缩过程可看作准静态过程</a:t>
            </a:r>
            <a:r>
              <a:rPr lang="zh-CN" altLang="en-US" sz="2400">
                <a:solidFill>
                  <a:srgbClr val="FFFF00"/>
                </a:solidFill>
                <a:latin typeface="楷体_GB2312" pitchFamily="49" charset="-122"/>
                <a:ea typeface="楷体_GB2312" pitchFamily="49" charset="-122"/>
              </a:rPr>
              <a:t> </a:t>
            </a:r>
          </a:p>
          <a:p>
            <a:pPr eaLnBrk="1" hangingPunct="1">
              <a:lnSpc>
                <a:spcPct val="125000"/>
              </a:lnSpc>
              <a:spcBef>
                <a:spcPct val="0"/>
              </a:spcBef>
              <a:buFontTx/>
              <a:buNone/>
            </a:pPr>
            <a:endParaRPr lang="en-US" altLang="zh-CN" sz="2400" b="1">
              <a:solidFill>
                <a:srgbClr val="FFFF00"/>
              </a:solidFill>
              <a:latin typeface="楷体_GB2312" pitchFamily="49" charset="-122"/>
              <a:ea typeface="楷体_GB2312" pitchFamily="49" charset="-122"/>
            </a:endParaRPr>
          </a:p>
        </p:txBody>
      </p:sp>
      <p:grpSp>
        <p:nvGrpSpPr>
          <p:cNvPr id="2" name="Group 5"/>
          <p:cNvGrpSpPr>
            <a:grpSpLocks/>
          </p:cNvGrpSpPr>
          <p:nvPr/>
        </p:nvGrpSpPr>
        <p:grpSpPr bwMode="auto">
          <a:xfrm>
            <a:off x="1430338" y="2860675"/>
            <a:ext cx="2681287" cy="914400"/>
            <a:chOff x="901" y="1802"/>
            <a:chExt cx="1689" cy="576"/>
          </a:xfrm>
        </p:grpSpPr>
        <p:grpSp>
          <p:nvGrpSpPr>
            <p:cNvPr id="6172" name="Group 6"/>
            <p:cNvGrpSpPr>
              <a:grpSpLocks/>
            </p:cNvGrpSpPr>
            <p:nvPr/>
          </p:nvGrpSpPr>
          <p:grpSpPr bwMode="auto">
            <a:xfrm>
              <a:off x="901" y="1802"/>
              <a:ext cx="1689" cy="576"/>
              <a:chOff x="1409" y="2104"/>
              <a:chExt cx="1536" cy="576"/>
            </a:xfrm>
          </p:grpSpPr>
          <p:sp>
            <p:nvSpPr>
              <p:cNvPr id="6196" name="Line 7"/>
              <p:cNvSpPr>
                <a:spLocks noChangeShapeType="1"/>
              </p:cNvSpPr>
              <p:nvPr/>
            </p:nvSpPr>
            <p:spPr bwMode="auto">
              <a:xfrm>
                <a:off x="1457" y="2104"/>
                <a:ext cx="1488" cy="0"/>
              </a:xfrm>
              <a:prstGeom prst="line">
                <a:avLst/>
              </a:prstGeom>
              <a:noFill/>
              <a:ln w="127000" cap="sq">
                <a:pattFill prst="wdUpDiag">
                  <a:fgClr>
                    <a:schemeClr val="accent1"/>
                  </a:fgClr>
                  <a:bgClr>
                    <a:schemeClr val="hlink"/>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6197" name="Line 8"/>
              <p:cNvSpPr>
                <a:spLocks noChangeShapeType="1"/>
              </p:cNvSpPr>
              <p:nvPr/>
            </p:nvSpPr>
            <p:spPr bwMode="auto">
              <a:xfrm>
                <a:off x="1457" y="2680"/>
                <a:ext cx="1488" cy="0"/>
              </a:xfrm>
              <a:prstGeom prst="line">
                <a:avLst/>
              </a:prstGeom>
              <a:noFill/>
              <a:ln w="127000" cap="sq">
                <a:pattFill prst="wdUpDiag">
                  <a:fgClr>
                    <a:schemeClr val="accent1"/>
                  </a:fgClr>
                  <a:bgClr>
                    <a:schemeClr val="hlink"/>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6198" name="Line 9"/>
              <p:cNvSpPr>
                <a:spLocks noChangeShapeType="1"/>
              </p:cNvSpPr>
              <p:nvPr/>
            </p:nvSpPr>
            <p:spPr bwMode="auto">
              <a:xfrm>
                <a:off x="1409" y="2104"/>
                <a:ext cx="0" cy="576"/>
              </a:xfrm>
              <a:prstGeom prst="line">
                <a:avLst/>
              </a:prstGeom>
              <a:noFill/>
              <a:ln w="127000" cap="sq">
                <a:pattFill prst="wdUpDiag">
                  <a:fgClr>
                    <a:schemeClr val="accent1"/>
                  </a:fgClr>
                  <a:bgClr>
                    <a:schemeClr val="hlink"/>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73" name="Group 10"/>
            <p:cNvGrpSpPr>
              <a:grpSpLocks/>
            </p:cNvGrpSpPr>
            <p:nvPr/>
          </p:nvGrpSpPr>
          <p:grpSpPr bwMode="auto">
            <a:xfrm>
              <a:off x="1677" y="1850"/>
              <a:ext cx="672" cy="480"/>
              <a:chOff x="2225" y="2152"/>
              <a:chExt cx="672" cy="480"/>
            </a:xfrm>
          </p:grpSpPr>
          <p:grpSp>
            <p:nvGrpSpPr>
              <p:cNvPr id="6192" name="Group 11"/>
              <p:cNvGrpSpPr>
                <a:grpSpLocks/>
              </p:cNvGrpSpPr>
              <p:nvPr/>
            </p:nvGrpSpPr>
            <p:grpSpPr bwMode="auto">
              <a:xfrm>
                <a:off x="2225" y="2152"/>
                <a:ext cx="672" cy="480"/>
                <a:chOff x="4224" y="1536"/>
                <a:chExt cx="672" cy="480"/>
              </a:xfrm>
            </p:grpSpPr>
            <p:sp>
              <p:nvSpPr>
                <p:cNvPr id="382988" name="Rectangle 12"/>
                <p:cNvSpPr>
                  <a:spLocks noChangeArrowheads="1"/>
                </p:cNvSpPr>
                <p:nvPr/>
              </p:nvSpPr>
              <p:spPr bwMode="auto">
                <a:xfrm>
                  <a:off x="4224" y="1536"/>
                  <a:ext cx="192" cy="480"/>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p:spPr>
              <p:txBody>
                <a:bodyPr wrap="none" anchor="ctr"/>
                <a:lstStyle/>
                <a:p>
                  <a:pPr eaLnBrk="1" hangingPunct="1">
                    <a:defRPr/>
                  </a:pPr>
                  <a:endParaRPr lang="zh-CN" altLang="en-US"/>
                </a:p>
              </p:txBody>
            </p:sp>
            <p:sp>
              <p:nvSpPr>
                <p:cNvPr id="6195" name="Line 13"/>
                <p:cNvSpPr>
                  <a:spLocks noChangeShapeType="1"/>
                </p:cNvSpPr>
                <p:nvPr/>
              </p:nvSpPr>
              <p:spPr bwMode="auto">
                <a:xfrm>
                  <a:off x="4464" y="1776"/>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sp>
            <p:nvSpPr>
              <p:cNvPr id="6193" name="Text Box 14"/>
              <p:cNvSpPr txBox="1">
                <a:spLocks noChangeArrowheads="1"/>
              </p:cNvSpPr>
              <p:nvPr/>
            </p:nvSpPr>
            <p:spPr bwMode="auto">
              <a:xfrm>
                <a:off x="2225" y="220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S</a:t>
                </a:r>
              </a:p>
            </p:txBody>
          </p:sp>
        </p:grpSp>
        <p:grpSp>
          <p:nvGrpSpPr>
            <p:cNvPr id="6174" name="Group 15"/>
            <p:cNvGrpSpPr>
              <a:grpSpLocks/>
            </p:cNvGrpSpPr>
            <p:nvPr/>
          </p:nvGrpSpPr>
          <p:grpSpPr bwMode="auto">
            <a:xfrm>
              <a:off x="954" y="1865"/>
              <a:ext cx="723" cy="408"/>
              <a:chOff x="1955" y="1933"/>
              <a:chExt cx="723" cy="408"/>
            </a:xfrm>
          </p:grpSpPr>
          <p:sp>
            <p:nvSpPr>
              <p:cNvPr id="6175" name="Oval 16"/>
              <p:cNvSpPr>
                <a:spLocks noChangeArrowheads="1"/>
              </p:cNvSpPr>
              <p:nvPr/>
            </p:nvSpPr>
            <p:spPr bwMode="auto">
              <a:xfrm>
                <a:off x="1955" y="1952"/>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76" name="Oval 17"/>
              <p:cNvSpPr>
                <a:spLocks noChangeArrowheads="1"/>
              </p:cNvSpPr>
              <p:nvPr/>
            </p:nvSpPr>
            <p:spPr bwMode="auto">
              <a:xfrm>
                <a:off x="2051" y="2048"/>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77" name="Oval 18"/>
              <p:cNvSpPr>
                <a:spLocks noChangeArrowheads="1"/>
              </p:cNvSpPr>
              <p:nvPr/>
            </p:nvSpPr>
            <p:spPr bwMode="auto">
              <a:xfrm>
                <a:off x="2435" y="2048"/>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78" name="Oval 19"/>
              <p:cNvSpPr>
                <a:spLocks noChangeArrowheads="1"/>
              </p:cNvSpPr>
              <p:nvPr/>
            </p:nvSpPr>
            <p:spPr bwMode="auto">
              <a:xfrm>
                <a:off x="2243" y="2240"/>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79" name="Oval 20"/>
              <p:cNvSpPr>
                <a:spLocks noChangeArrowheads="1"/>
              </p:cNvSpPr>
              <p:nvPr/>
            </p:nvSpPr>
            <p:spPr bwMode="auto">
              <a:xfrm>
                <a:off x="2371" y="2163"/>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0" name="Oval 21"/>
              <p:cNvSpPr>
                <a:spLocks noChangeArrowheads="1"/>
              </p:cNvSpPr>
              <p:nvPr/>
            </p:nvSpPr>
            <p:spPr bwMode="auto">
              <a:xfrm>
                <a:off x="2467" y="1952"/>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1" name="Oval 22"/>
              <p:cNvSpPr>
                <a:spLocks noChangeArrowheads="1"/>
              </p:cNvSpPr>
              <p:nvPr/>
            </p:nvSpPr>
            <p:spPr bwMode="auto">
              <a:xfrm>
                <a:off x="2371" y="2014"/>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2" name="Oval 23"/>
              <p:cNvSpPr>
                <a:spLocks noChangeArrowheads="1"/>
              </p:cNvSpPr>
              <p:nvPr/>
            </p:nvSpPr>
            <p:spPr bwMode="auto">
              <a:xfrm>
                <a:off x="2211" y="1949"/>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3" name="Oval 24"/>
              <p:cNvSpPr>
                <a:spLocks noChangeArrowheads="1"/>
              </p:cNvSpPr>
              <p:nvPr/>
            </p:nvSpPr>
            <p:spPr bwMode="auto">
              <a:xfrm>
                <a:off x="2595" y="2157"/>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4" name="Oval 25"/>
              <p:cNvSpPr>
                <a:spLocks noChangeArrowheads="1"/>
              </p:cNvSpPr>
              <p:nvPr/>
            </p:nvSpPr>
            <p:spPr bwMode="auto">
              <a:xfrm>
                <a:off x="2538" y="2093"/>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5" name="Oval 26"/>
              <p:cNvSpPr>
                <a:spLocks noChangeArrowheads="1"/>
              </p:cNvSpPr>
              <p:nvPr/>
            </p:nvSpPr>
            <p:spPr bwMode="auto">
              <a:xfrm>
                <a:off x="2243" y="2093"/>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6" name="Oval 27"/>
              <p:cNvSpPr>
                <a:spLocks noChangeArrowheads="1"/>
              </p:cNvSpPr>
              <p:nvPr/>
            </p:nvSpPr>
            <p:spPr bwMode="auto">
              <a:xfrm>
                <a:off x="2019" y="2240"/>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7" name="Oval 28"/>
              <p:cNvSpPr>
                <a:spLocks noChangeArrowheads="1"/>
              </p:cNvSpPr>
              <p:nvPr/>
            </p:nvSpPr>
            <p:spPr bwMode="auto">
              <a:xfrm>
                <a:off x="2614" y="2014"/>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8" name="Oval 29"/>
              <p:cNvSpPr>
                <a:spLocks noChangeArrowheads="1"/>
              </p:cNvSpPr>
              <p:nvPr/>
            </p:nvSpPr>
            <p:spPr bwMode="auto">
              <a:xfrm>
                <a:off x="2538" y="2260"/>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89" name="Oval 30"/>
              <p:cNvSpPr>
                <a:spLocks noChangeArrowheads="1"/>
              </p:cNvSpPr>
              <p:nvPr/>
            </p:nvSpPr>
            <p:spPr bwMode="auto">
              <a:xfrm>
                <a:off x="2435" y="2260"/>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90" name="Oval 31"/>
              <p:cNvSpPr>
                <a:spLocks noChangeArrowheads="1"/>
              </p:cNvSpPr>
              <p:nvPr/>
            </p:nvSpPr>
            <p:spPr bwMode="auto">
              <a:xfrm>
                <a:off x="2614" y="2308"/>
                <a:ext cx="64" cy="33"/>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91" name="Oval 32"/>
              <p:cNvSpPr>
                <a:spLocks noChangeArrowheads="1"/>
              </p:cNvSpPr>
              <p:nvPr/>
            </p:nvSpPr>
            <p:spPr bwMode="auto">
              <a:xfrm>
                <a:off x="2589" y="1933"/>
                <a:ext cx="64" cy="65"/>
              </a:xfrm>
              <a:prstGeom prst="ellipse">
                <a:avLst/>
              </a:prstGeom>
              <a:solidFill>
                <a:schemeClr val="tx1"/>
              </a:solidFill>
              <a:ln w="3175">
                <a:solidFill>
                  <a:schemeClr val="bg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sp>
        <p:nvSpPr>
          <p:cNvPr id="383009" name="Text Box 33"/>
          <p:cNvSpPr txBox="1">
            <a:spLocks noChangeArrowheads="1"/>
          </p:cNvSpPr>
          <p:nvPr/>
        </p:nvSpPr>
        <p:spPr bwMode="auto">
          <a:xfrm>
            <a:off x="755650" y="4124325"/>
            <a:ext cx="1152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latin typeface="黑体" panose="02010609060101010101" pitchFamily="49" charset="-122"/>
                <a:ea typeface="黑体" panose="02010609060101010101" pitchFamily="49" charset="-122"/>
              </a:rPr>
              <a:t>说明</a:t>
            </a:r>
          </a:p>
        </p:txBody>
      </p:sp>
      <p:sp>
        <p:nvSpPr>
          <p:cNvPr id="383010" name="Text Box 34"/>
          <p:cNvSpPr txBox="1">
            <a:spLocks noChangeArrowheads="1"/>
          </p:cNvSpPr>
          <p:nvPr/>
        </p:nvSpPr>
        <p:spPr bwMode="auto">
          <a:xfrm>
            <a:off x="561975" y="4627563"/>
            <a:ext cx="5256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楷体_GB2312" pitchFamily="49" charset="-122"/>
                <a:ea typeface="楷体_GB2312" pitchFamily="49" charset="-122"/>
              </a:rPr>
              <a:t> </a:t>
            </a: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准静态过程是一个理想过程；</a:t>
            </a:r>
          </a:p>
        </p:txBody>
      </p:sp>
      <p:sp>
        <p:nvSpPr>
          <p:cNvPr id="383011" name="AutoShape 35"/>
          <p:cNvSpPr>
            <a:spLocks noChangeArrowheads="1"/>
          </p:cNvSpPr>
          <p:nvPr/>
        </p:nvSpPr>
        <p:spPr bwMode="auto">
          <a:xfrm>
            <a:off x="395288" y="4076700"/>
            <a:ext cx="360362" cy="576263"/>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383012" name="Rectangle 36"/>
          <p:cNvSpPr>
            <a:spLocks noChangeArrowheads="1"/>
          </p:cNvSpPr>
          <p:nvPr/>
        </p:nvSpPr>
        <p:spPr bwMode="auto">
          <a:xfrm>
            <a:off x="561975" y="6119813"/>
            <a:ext cx="7651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宋体" panose="02010600030101010101" pitchFamily="2" charset="-122"/>
              </a:rPr>
              <a:t> </a:t>
            </a:r>
            <a:r>
              <a:rPr lang="en-US" altLang="zh-CN" sz="2400" b="1">
                <a:latin typeface="黑体" panose="02010609060101010101" pitchFamily="49" charset="-122"/>
                <a:ea typeface="黑体" panose="02010609060101010101" pitchFamily="49" charset="-122"/>
              </a:rPr>
              <a:t>(3) </a:t>
            </a:r>
            <a:r>
              <a:rPr lang="zh-CN" altLang="en-US" sz="2400" b="1">
                <a:latin typeface="黑体" panose="02010609060101010101" pitchFamily="49" charset="-122"/>
                <a:ea typeface="黑体" panose="02010609060101010101" pitchFamily="49" charset="-122"/>
              </a:rPr>
              <a:t>准静态过程在状态图上可用一条曲线表示</a:t>
            </a:r>
            <a:r>
              <a:rPr lang="en-US" altLang="zh-CN" sz="2400" b="1">
                <a:latin typeface="黑体" panose="02010609060101010101" pitchFamily="49" charset="-122"/>
                <a:ea typeface="黑体" panose="02010609060101010101" pitchFamily="49" charset="-122"/>
              </a:rPr>
              <a:t>,</a:t>
            </a:r>
            <a:r>
              <a:rPr lang="en-US" altLang="zh-CN" sz="2400" b="1">
                <a:solidFill>
                  <a:schemeClr val="bg1"/>
                </a:solidFill>
                <a:latin typeface="黑体" panose="02010609060101010101" pitchFamily="49" charset="-122"/>
                <a:ea typeface="黑体" panose="02010609060101010101" pitchFamily="49" charset="-122"/>
              </a:rPr>
              <a:t> </a:t>
            </a:r>
            <a:r>
              <a:rPr lang="zh-CN" altLang="en-US" sz="2400" b="1">
                <a:solidFill>
                  <a:schemeClr val="accent2"/>
                </a:solidFill>
                <a:latin typeface="黑体" panose="02010609060101010101" pitchFamily="49" charset="-122"/>
                <a:ea typeface="黑体" panose="02010609060101010101" pitchFamily="49" charset="-122"/>
              </a:rPr>
              <a:t>如图</a:t>
            </a:r>
            <a:r>
              <a:rPr lang="en-US" altLang="zh-CN" sz="2400" b="1">
                <a:solidFill>
                  <a:schemeClr val="accent2"/>
                </a:solidFill>
                <a:latin typeface="黑体" panose="02010609060101010101" pitchFamily="49" charset="-122"/>
                <a:ea typeface="黑体" panose="02010609060101010101" pitchFamily="49" charset="-122"/>
              </a:rPr>
              <a:t>.</a:t>
            </a:r>
          </a:p>
        </p:txBody>
      </p:sp>
      <p:sp>
        <p:nvSpPr>
          <p:cNvPr id="383013" name="Text Box 37"/>
          <p:cNvSpPr txBox="1">
            <a:spLocks noChangeArrowheads="1"/>
          </p:cNvSpPr>
          <p:nvPr/>
        </p:nvSpPr>
        <p:spPr bwMode="auto">
          <a:xfrm>
            <a:off x="733425" y="5084763"/>
            <a:ext cx="80645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除一些进行得极快的过程（如爆炸过程）外，</a:t>
            </a:r>
            <a:r>
              <a:rPr kumimoji="0" lang="zh-CN" altLang="en-US" sz="2400" b="1">
                <a:latin typeface="黑体" panose="02010609060101010101" pitchFamily="49" charset="-122"/>
                <a:ea typeface="黑体" panose="02010609060101010101" pitchFamily="49" charset="-122"/>
              </a:rPr>
              <a:t>大多数    </a:t>
            </a:r>
          </a:p>
          <a:p>
            <a:pPr eaLnBrk="1" hangingPunct="1">
              <a:lnSpc>
                <a:spcPct val="125000"/>
              </a:lnSpc>
              <a:spcBef>
                <a:spcPct val="0"/>
              </a:spcBef>
              <a:buFontTx/>
              <a:buNone/>
            </a:pPr>
            <a:r>
              <a:rPr kumimoji="0" lang="zh-CN" altLang="en-US" sz="2400" b="1">
                <a:latin typeface="黑体" panose="02010609060101010101" pitchFamily="49" charset="-122"/>
                <a:ea typeface="黑体" panose="02010609060101010101" pitchFamily="49" charset="-122"/>
              </a:rPr>
              <a:t>    情况下都可以把实际过程看成是准静态过程；</a:t>
            </a:r>
          </a:p>
        </p:txBody>
      </p:sp>
      <p:sp>
        <p:nvSpPr>
          <p:cNvPr id="383014" name="Line 38"/>
          <p:cNvSpPr>
            <a:spLocks noChangeShapeType="1"/>
          </p:cNvSpPr>
          <p:nvPr/>
        </p:nvSpPr>
        <p:spPr bwMode="auto">
          <a:xfrm flipV="1">
            <a:off x="6011863" y="4581525"/>
            <a:ext cx="2738437" cy="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83015" name="Line 39"/>
          <p:cNvSpPr>
            <a:spLocks noChangeShapeType="1"/>
          </p:cNvSpPr>
          <p:nvPr/>
        </p:nvSpPr>
        <p:spPr bwMode="auto">
          <a:xfrm flipH="1" flipV="1">
            <a:off x="6011863" y="2257425"/>
            <a:ext cx="0" cy="234315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83016" name="Text Box 40"/>
          <p:cNvSpPr txBox="1">
            <a:spLocks noChangeArrowheads="1"/>
          </p:cNvSpPr>
          <p:nvPr/>
        </p:nvSpPr>
        <p:spPr bwMode="auto">
          <a:xfrm>
            <a:off x="5680075" y="448468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O</a:t>
            </a:r>
          </a:p>
        </p:txBody>
      </p:sp>
      <p:sp>
        <p:nvSpPr>
          <p:cNvPr id="383017" name="Text Box 41"/>
          <p:cNvSpPr txBox="1">
            <a:spLocks noChangeArrowheads="1"/>
          </p:cNvSpPr>
          <p:nvPr/>
        </p:nvSpPr>
        <p:spPr bwMode="auto">
          <a:xfrm>
            <a:off x="8432800" y="455612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V</a:t>
            </a:r>
          </a:p>
        </p:txBody>
      </p:sp>
      <p:sp>
        <p:nvSpPr>
          <p:cNvPr id="383018" name="Text Box 42"/>
          <p:cNvSpPr txBox="1">
            <a:spLocks noChangeArrowheads="1"/>
          </p:cNvSpPr>
          <p:nvPr/>
        </p:nvSpPr>
        <p:spPr bwMode="auto">
          <a:xfrm>
            <a:off x="5651500" y="21082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p</a:t>
            </a:r>
          </a:p>
        </p:txBody>
      </p:sp>
      <p:sp>
        <p:nvSpPr>
          <p:cNvPr id="383019" name="Arc 43"/>
          <p:cNvSpPr>
            <a:spLocks/>
          </p:cNvSpPr>
          <p:nvPr/>
        </p:nvSpPr>
        <p:spPr bwMode="auto">
          <a:xfrm>
            <a:off x="6296025" y="1412875"/>
            <a:ext cx="2236788" cy="2770188"/>
          </a:xfrm>
          <a:custGeom>
            <a:avLst/>
            <a:gdLst>
              <a:gd name="T0" fmla="*/ 2147483646 w 20524"/>
              <a:gd name="T1" fmla="*/ 2147483646 h 21600"/>
              <a:gd name="T2" fmla="*/ 0 w 20524"/>
              <a:gd name="T3" fmla="*/ 2147483646 h 21600"/>
              <a:gd name="T4" fmla="*/ 2147483646 w 20524"/>
              <a:gd name="T5" fmla="*/ 0 h 21600"/>
              <a:gd name="T6" fmla="*/ 0 60000 65536"/>
              <a:gd name="T7" fmla="*/ 0 60000 65536"/>
              <a:gd name="T8" fmla="*/ 0 60000 65536"/>
              <a:gd name="T9" fmla="*/ 0 w 20524"/>
              <a:gd name="T10" fmla="*/ 0 h 21600"/>
              <a:gd name="T11" fmla="*/ 20524 w 20524"/>
              <a:gd name="T12" fmla="*/ 21600 h 21600"/>
            </a:gdLst>
            <a:ahLst/>
            <a:cxnLst>
              <a:cxn ang="T6">
                <a:pos x="T0" y="T1"/>
              </a:cxn>
              <a:cxn ang="T7">
                <a:pos x="T2" y="T3"/>
              </a:cxn>
              <a:cxn ang="T8">
                <a:pos x="T4" y="T5"/>
              </a:cxn>
            </a:cxnLst>
            <a:rect l="T9" t="T10" r="T11" b="T12"/>
            <a:pathLst>
              <a:path w="20524" h="21600" fill="none" extrusionOk="0">
                <a:moveTo>
                  <a:pt x="20523" y="21597"/>
                </a:moveTo>
                <a:cubicBezTo>
                  <a:pt x="20422" y="21599"/>
                  <a:pt x="20320" y="21599"/>
                  <a:pt x="20218" y="21600"/>
                </a:cubicBezTo>
                <a:cubicBezTo>
                  <a:pt x="11221" y="21600"/>
                  <a:pt x="3166" y="16023"/>
                  <a:pt x="0" y="7602"/>
                </a:cubicBezTo>
              </a:path>
              <a:path w="20524" h="21600" stroke="0" extrusionOk="0">
                <a:moveTo>
                  <a:pt x="20523" y="21597"/>
                </a:moveTo>
                <a:cubicBezTo>
                  <a:pt x="20422" y="21599"/>
                  <a:pt x="20320" y="21599"/>
                  <a:pt x="20218" y="21600"/>
                </a:cubicBezTo>
                <a:cubicBezTo>
                  <a:pt x="11221" y="21600"/>
                  <a:pt x="3166" y="16023"/>
                  <a:pt x="0" y="7602"/>
                </a:cubicBezTo>
                <a:lnTo>
                  <a:pt x="20218" y="0"/>
                </a:lnTo>
                <a:lnTo>
                  <a:pt x="20523" y="21597"/>
                </a:lnTo>
                <a:close/>
              </a:path>
            </a:pathLst>
          </a:custGeom>
          <a:noFill/>
          <a:ln w="38100">
            <a:solidFill>
              <a:srgbClr val="FC5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83020" name="Oval 44"/>
          <p:cNvSpPr>
            <a:spLocks noChangeArrowheads="1"/>
          </p:cNvSpPr>
          <p:nvPr/>
        </p:nvSpPr>
        <p:spPr bwMode="auto">
          <a:xfrm>
            <a:off x="6386513" y="2708275"/>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1" name="Oval 45"/>
          <p:cNvSpPr>
            <a:spLocks noChangeArrowheads="1"/>
          </p:cNvSpPr>
          <p:nvPr/>
        </p:nvSpPr>
        <p:spPr bwMode="auto">
          <a:xfrm>
            <a:off x="6545263" y="2997200"/>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2" name="Oval 46"/>
          <p:cNvSpPr>
            <a:spLocks noChangeArrowheads="1"/>
          </p:cNvSpPr>
          <p:nvPr/>
        </p:nvSpPr>
        <p:spPr bwMode="auto">
          <a:xfrm>
            <a:off x="6272213" y="2420938"/>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3" name="Oval 47"/>
          <p:cNvSpPr>
            <a:spLocks noChangeArrowheads="1"/>
          </p:cNvSpPr>
          <p:nvPr/>
        </p:nvSpPr>
        <p:spPr bwMode="auto">
          <a:xfrm>
            <a:off x="6872288" y="3429000"/>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4" name="Oval 48"/>
          <p:cNvSpPr>
            <a:spLocks noChangeArrowheads="1"/>
          </p:cNvSpPr>
          <p:nvPr/>
        </p:nvSpPr>
        <p:spPr bwMode="auto">
          <a:xfrm>
            <a:off x="7121525" y="3644900"/>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5" name="Oval 49"/>
          <p:cNvSpPr>
            <a:spLocks noChangeArrowheads="1"/>
          </p:cNvSpPr>
          <p:nvPr/>
        </p:nvSpPr>
        <p:spPr bwMode="auto">
          <a:xfrm>
            <a:off x="7377113" y="3824288"/>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6" name="Oval 50"/>
          <p:cNvSpPr>
            <a:spLocks noChangeArrowheads="1"/>
          </p:cNvSpPr>
          <p:nvPr/>
        </p:nvSpPr>
        <p:spPr bwMode="auto">
          <a:xfrm>
            <a:off x="7653338" y="3960813"/>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7" name="Oval 51"/>
          <p:cNvSpPr>
            <a:spLocks noChangeArrowheads="1"/>
          </p:cNvSpPr>
          <p:nvPr/>
        </p:nvSpPr>
        <p:spPr bwMode="auto">
          <a:xfrm>
            <a:off x="7953375" y="4076700"/>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8" name="Oval 52"/>
          <p:cNvSpPr>
            <a:spLocks noChangeArrowheads="1"/>
          </p:cNvSpPr>
          <p:nvPr/>
        </p:nvSpPr>
        <p:spPr bwMode="auto">
          <a:xfrm>
            <a:off x="8312150" y="4119563"/>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
        <p:nvSpPr>
          <p:cNvPr id="383029" name="Oval 53"/>
          <p:cNvSpPr>
            <a:spLocks noChangeArrowheads="1"/>
          </p:cNvSpPr>
          <p:nvPr/>
        </p:nvSpPr>
        <p:spPr bwMode="auto">
          <a:xfrm>
            <a:off x="6696075" y="3213100"/>
            <a:ext cx="107950" cy="107950"/>
          </a:xfrm>
          <a:prstGeom prst="ellipse">
            <a:avLst/>
          </a:prstGeom>
          <a:solidFill>
            <a:srgbClr val="66FFFF"/>
          </a:solidFill>
          <a:ln w="12700" cap="sq">
            <a:solidFill>
              <a:srgbClr val="66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solidFill>
                <a:srgbClr val="FFFF99"/>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2978"/>
                                        </p:tgtEl>
                                        <p:attrNameLst>
                                          <p:attrName>style.visibility</p:attrName>
                                        </p:attrNameLst>
                                      </p:cBhvr>
                                      <p:to>
                                        <p:strVal val="visible"/>
                                      </p:to>
                                    </p:set>
                                    <p:animEffect transition="in" filter="wipe(left)">
                                      <p:cBhvr>
                                        <p:cTn id="7" dur="500"/>
                                        <p:tgtEl>
                                          <p:spTgt spid="3829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2979"/>
                                        </p:tgtEl>
                                        <p:attrNameLst>
                                          <p:attrName>style.visibility</p:attrName>
                                        </p:attrNameLst>
                                      </p:cBhvr>
                                      <p:to>
                                        <p:strVal val="visible"/>
                                      </p:to>
                                    </p:set>
                                    <p:animEffect transition="in" filter="wipe(left)">
                                      <p:cBhvr>
                                        <p:cTn id="12" dur="500"/>
                                        <p:tgtEl>
                                          <p:spTgt spid="3829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2980"/>
                                        </p:tgtEl>
                                        <p:attrNameLst>
                                          <p:attrName>style.visibility</p:attrName>
                                        </p:attrNameLst>
                                      </p:cBhvr>
                                      <p:to>
                                        <p:strVal val="visible"/>
                                      </p:to>
                                    </p:set>
                                    <p:animEffect transition="in" filter="wipe(left)">
                                      <p:cBhvr>
                                        <p:cTn id="17" dur="500"/>
                                        <p:tgtEl>
                                          <p:spTgt spid="3829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383011"/>
                                        </p:tgtEl>
                                        <p:attrNameLst>
                                          <p:attrName>style.visibility</p:attrName>
                                        </p:attrNameLst>
                                      </p:cBhvr>
                                      <p:to>
                                        <p:strVal val="visible"/>
                                      </p:to>
                                    </p:set>
                                    <p:anim calcmode="lin" valueType="num">
                                      <p:cBhvr>
                                        <p:cTn id="27" dur="500" fill="hold"/>
                                        <p:tgtEl>
                                          <p:spTgt spid="383011"/>
                                        </p:tgtEl>
                                        <p:attrNameLst>
                                          <p:attrName>ppt_w</p:attrName>
                                        </p:attrNameLst>
                                      </p:cBhvr>
                                      <p:tavLst>
                                        <p:tav tm="0">
                                          <p:val>
                                            <p:strVal val="4*#ppt_w"/>
                                          </p:val>
                                        </p:tav>
                                        <p:tav tm="100000">
                                          <p:val>
                                            <p:strVal val="#ppt_w"/>
                                          </p:val>
                                        </p:tav>
                                      </p:tavLst>
                                    </p:anim>
                                    <p:anim calcmode="lin" valueType="num">
                                      <p:cBhvr>
                                        <p:cTn id="28" dur="500" fill="hold"/>
                                        <p:tgtEl>
                                          <p:spTgt spid="383011"/>
                                        </p:tgtEl>
                                        <p:attrNameLst>
                                          <p:attrName>ppt_h</p:attrName>
                                        </p:attrNameLst>
                                      </p:cBhvr>
                                      <p:tavLst>
                                        <p:tav tm="0">
                                          <p:val>
                                            <p:strVal val="4*#ppt_h"/>
                                          </p:val>
                                        </p:tav>
                                        <p:tav tm="100000">
                                          <p:val>
                                            <p:strVal val="#ppt_h"/>
                                          </p:val>
                                        </p:tav>
                                      </p:tavLst>
                                    </p:anim>
                                  </p:childTnLst>
                                </p:cTn>
                              </p:par>
                            </p:childTnLst>
                          </p:cTn>
                        </p:par>
                        <p:par>
                          <p:cTn id="29" fill="hold" nodeType="afterGroup">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383009"/>
                                        </p:tgtEl>
                                        <p:attrNameLst>
                                          <p:attrName>style.visibility</p:attrName>
                                        </p:attrNameLst>
                                      </p:cBhvr>
                                      <p:to>
                                        <p:strVal val="visible"/>
                                      </p:to>
                                    </p:set>
                                    <p:animEffect transition="in" filter="wipe(left)">
                                      <p:cBhvr>
                                        <p:cTn id="32" dur="500"/>
                                        <p:tgtEl>
                                          <p:spTgt spid="38300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3010"/>
                                        </p:tgtEl>
                                        <p:attrNameLst>
                                          <p:attrName>style.visibility</p:attrName>
                                        </p:attrNameLst>
                                      </p:cBhvr>
                                      <p:to>
                                        <p:strVal val="visible"/>
                                      </p:to>
                                    </p:set>
                                    <p:animEffect transition="in" filter="wipe(left)">
                                      <p:cBhvr>
                                        <p:cTn id="37" dur="500"/>
                                        <p:tgtEl>
                                          <p:spTgt spid="3830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3013"/>
                                        </p:tgtEl>
                                        <p:attrNameLst>
                                          <p:attrName>style.visibility</p:attrName>
                                        </p:attrNameLst>
                                      </p:cBhvr>
                                      <p:to>
                                        <p:strVal val="visible"/>
                                      </p:to>
                                    </p:set>
                                    <p:animEffect transition="in" filter="wipe(left)">
                                      <p:cBhvr>
                                        <p:cTn id="42" dur="500"/>
                                        <p:tgtEl>
                                          <p:spTgt spid="3830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83012"/>
                                        </p:tgtEl>
                                        <p:attrNameLst>
                                          <p:attrName>style.visibility</p:attrName>
                                        </p:attrNameLst>
                                      </p:cBhvr>
                                      <p:to>
                                        <p:strVal val="visible"/>
                                      </p:to>
                                    </p:set>
                                    <p:animEffect transition="in" filter="wipe(left)">
                                      <p:cBhvr>
                                        <p:cTn id="47" dur="500"/>
                                        <p:tgtEl>
                                          <p:spTgt spid="38301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83031"/>
                                        </p:tgtEl>
                                        <p:attrNameLst>
                                          <p:attrName>style.visibility</p:attrName>
                                        </p:attrNameLst>
                                      </p:cBhvr>
                                      <p:to>
                                        <p:strVal val="visible"/>
                                      </p:to>
                                    </p:set>
                                    <p:animEffect transition="in" filter="blinds(horizontal)">
                                      <p:cBhvr>
                                        <p:cTn id="52" dur="500"/>
                                        <p:tgtEl>
                                          <p:spTgt spid="38303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83014"/>
                                        </p:tgtEl>
                                        <p:attrNameLst>
                                          <p:attrName>style.visibility</p:attrName>
                                        </p:attrNameLst>
                                      </p:cBhvr>
                                      <p:to>
                                        <p:strVal val="visible"/>
                                      </p:to>
                                    </p:set>
                                    <p:animEffect transition="in" filter="wipe(left)">
                                      <p:cBhvr>
                                        <p:cTn id="57" dur="500"/>
                                        <p:tgtEl>
                                          <p:spTgt spid="383014"/>
                                        </p:tgtEl>
                                      </p:cBhvr>
                                    </p:animEffect>
                                  </p:childTnLst>
                                </p:cTn>
                              </p:par>
                            </p:childTnLst>
                          </p:cTn>
                        </p:par>
                        <p:par>
                          <p:cTn id="58" fill="hold" nodeType="afterGroup">
                            <p:stCondLst>
                              <p:cond delay="500"/>
                            </p:stCondLst>
                            <p:childTnLst>
                              <p:par>
                                <p:cTn id="59" presetID="1" presetClass="entr" presetSubtype="0" fill="hold" grpId="0" nodeType="afterEffect">
                                  <p:stCondLst>
                                    <p:cond delay="0"/>
                                  </p:stCondLst>
                                  <p:childTnLst>
                                    <p:set>
                                      <p:cBhvr>
                                        <p:cTn id="60" dur="1" fill="hold">
                                          <p:stCondLst>
                                            <p:cond delay="499"/>
                                          </p:stCondLst>
                                        </p:cTn>
                                        <p:tgtEl>
                                          <p:spTgt spid="383017"/>
                                        </p:tgtEl>
                                        <p:attrNameLst>
                                          <p:attrName>style.visibility</p:attrName>
                                        </p:attrNameLst>
                                      </p:cBhvr>
                                      <p:to>
                                        <p:strVal val="visible"/>
                                      </p:to>
                                    </p:set>
                                  </p:childTnLst>
                                </p:cTn>
                              </p:par>
                            </p:childTnLst>
                          </p:cTn>
                        </p:par>
                        <p:par>
                          <p:cTn id="61" fill="hold" nodeType="afterGroup">
                            <p:stCondLst>
                              <p:cond delay="1000"/>
                            </p:stCondLst>
                            <p:childTnLst>
                              <p:par>
                                <p:cTn id="62" presetID="22" presetClass="entr" presetSubtype="4" fill="hold" grpId="0" nodeType="afterEffect">
                                  <p:stCondLst>
                                    <p:cond delay="0"/>
                                  </p:stCondLst>
                                  <p:childTnLst>
                                    <p:set>
                                      <p:cBhvr>
                                        <p:cTn id="63" dur="1" fill="hold">
                                          <p:stCondLst>
                                            <p:cond delay="0"/>
                                          </p:stCondLst>
                                        </p:cTn>
                                        <p:tgtEl>
                                          <p:spTgt spid="383015"/>
                                        </p:tgtEl>
                                        <p:attrNameLst>
                                          <p:attrName>style.visibility</p:attrName>
                                        </p:attrNameLst>
                                      </p:cBhvr>
                                      <p:to>
                                        <p:strVal val="visible"/>
                                      </p:to>
                                    </p:set>
                                    <p:animEffect transition="in" filter="wipe(down)">
                                      <p:cBhvr>
                                        <p:cTn id="64" dur="500"/>
                                        <p:tgtEl>
                                          <p:spTgt spid="383015"/>
                                        </p:tgtEl>
                                      </p:cBhvr>
                                    </p:animEffect>
                                  </p:childTnLst>
                                </p:cTn>
                              </p:par>
                            </p:childTnLst>
                          </p:cTn>
                        </p:par>
                        <p:par>
                          <p:cTn id="65" fill="hold" nodeType="afterGroup">
                            <p:stCondLst>
                              <p:cond delay="1500"/>
                            </p:stCondLst>
                            <p:childTnLst>
                              <p:par>
                                <p:cTn id="66" presetID="1" presetClass="entr" presetSubtype="0" fill="hold" grpId="0" nodeType="afterEffect">
                                  <p:stCondLst>
                                    <p:cond delay="0"/>
                                  </p:stCondLst>
                                  <p:childTnLst>
                                    <p:set>
                                      <p:cBhvr>
                                        <p:cTn id="67" dur="1" fill="hold">
                                          <p:stCondLst>
                                            <p:cond delay="499"/>
                                          </p:stCondLst>
                                        </p:cTn>
                                        <p:tgtEl>
                                          <p:spTgt spid="383018"/>
                                        </p:tgtEl>
                                        <p:attrNameLst>
                                          <p:attrName>style.visibility</p:attrName>
                                        </p:attrNameLst>
                                      </p:cBhvr>
                                      <p:to>
                                        <p:strVal val="visible"/>
                                      </p:to>
                                    </p:set>
                                  </p:childTnLst>
                                </p:cTn>
                              </p:par>
                            </p:childTnLst>
                          </p:cTn>
                        </p:par>
                        <p:par>
                          <p:cTn id="68" fill="hold" nodeType="afterGroup">
                            <p:stCondLst>
                              <p:cond delay="2000"/>
                            </p:stCondLst>
                            <p:childTnLst>
                              <p:par>
                                <p:cTn id="69" presetID="1" presetClass="entr" presetSubtype="0" fill="hold" grpId="0" nodeType="afterEffect">
                                  <p:stCondLst>
                                    <p:cond delay="0"/>
                                  </p:stCondLst>
                                  <p:childTnLst>
                                    <p:set>
                                      <p:cBhvr>
                                        <p:cTn id="70" dur="1" fill="hold">
                                          <p:stCondLst>
                                            <p:cond delay="499"/>
                                          </p:stCondLst>
                                        </p:cTn>
                                        <p:tgtEl>
                                          <p:spTgt spid="38301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83022"/>
                                        </p:tgtEl>
                                        <p:attrNameLst>
                                          <p:attrName>style.visibility</p:attrName>
                                        </p:attrNameLst>
                                      </p:cBhvr>
                                      <p:to>
                                        <p:strVal val="visible"/>
                                      </p:to>
                                    </p:set>
                                    <p:animEffect transition="in" filter="wipe(left)">
                                      <p:cBhvr>
                                        <p:cTn id="75" dur="500"/>
                                        <p:tgtEl>
                                          <p:spTgt spid="383022"/>
                                        </p:tgtEl>
                                      </p:cBhvr>
                                    </p:animEffect>
                                  </p:childTnLst>
                                </p:cTn>
                              </p:par>
                            </p:childTnLst>
                          </p:cTn>
                        </p:par>
                        <p:par>
                          <p:cTn id="76" fill="hold" nodeType="afterGroup">
                            <p:stCondLst>
                              <p:cond delay="500"/>
                            </p:stCondLst>
                            <p:childTnLst>
                              <p:par>
                                <p:cTn id="77" presetID="22" presetClass="entr" presetSubtype="8" fill="hold" grpId="0" nodeType="afterEffect">
                                  <p:stCondLst>
                                    <p:cond delay="0"/>
                                  </p:stCondLst>
                                  <p:childTnLst>
                                    <p:set>
                                      <p:cBhvr>
                                        <p:cTn id="78" dur="1" fill="hold">
                                          <p:stCondLst>
                                            <p:cond delay="0"/>
                                          </p:stCondLst>
                                        </p:cTn>
                                        <p:tgtEl>
                                          <p:spTgt spid="383020"/>
                                        </p:tgtEl>
                                        <p:attrNameLst>
                                          <p:attrName>style.visibility</p:attrName>
                                        </p:attrNameLst>
                                      </p:cBhvr>
                                      <p:to>
                                        <p:strVal val="visible"/>
                                      </p:to>
                                    </p:set>
                                    <p:animEffect transition="in" filter="wipe(left)">
                                      <p:cBhvr>
                                        <p:cTn id="79" dur="500"/>
                                        <p:tgtEl>
                                          <p:spTgt spid="383020"/>
                                        </p:tgtEl>
                                      </p:cBhvr>
                                    </p:animEffect>
                                  </p:childTnLst>
                                </p:cTn>
                              </p:par>
                            </p:childTnLst>
                          </p:cTn>
                        </p:par>
                        <p:par>
                          <p:cTn id="80" fill="hold" nodeType="afterGroup">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383021"/>
                                        </p:tgtEl>
                                        <p:attrNameLst>
                                          <p:attrName>style.visibility</p:attrName>
                                        </p:attrNameLst>
                                      </p:cBhvr>
                                      <p:to>
                                        <p:strVal val="visible"/>
                                      </p:to>
                                    </p:set>
                                    <p:animEffect transition="in" filter="wipe(left)">
                                      <p:cBhvr>
                                        <p:cTn id="83" dur="500"/>
                                        <p:tgtEl>
                                          <p:spTgt spid="383021"/>
                                        </p:tgtEl>
                                      </p:cBhvr>
                                    </p:animEffect>
                                  </p:childTnLst>
                                </p:cTn>
                              </p:par>
                            </p:childTnLst>
                          </p:cTn>
                        </p:par>
                        <p:par>
                          <p:cTn id="84" fill="hold" nodeType="afterGroup">
                            <p:stCondLst>
                              <p:cond delay="1500"/>
                            </p:stCondLst>
                            <p:childTnLst>
                              <p:par>
                                <p:cTn id="85" presetID="22" presetClass="entr" presetSubtype="8" fill="hold" grpId="0" nodeType="afterEffect">
                                  <p:stCondLst>
                                    <p:cond delay="0"/>
                                  </p:stCondLst>
                                  <p:childTnLst>
                                    <p:set>
                                      <p:cBhvr>
                                        <p:cTn id="86" dur="1" fill="hold">
                                          <p:stCondLst>
                                            <p:cond delay="0"/>
                                          </p:stCondLst>
                                        </p:cTn>
                                        <p:tgtEl>
                                          <p:spTgt spid="383029"/>
                                        </p:tgtEl>
                                        <p:attrNameLst>
                                          <p:attrName>style.visibility</p:attrName>
                                        </p:attrNameLst>
                                      </p:cBhvr>
                                      <p:to>
                                        <p:strVal val="visible"/>
                                      </p:to>
                                    </p:set>
                                    <p:animEffect transition="in" filter="wipe(left)">
                                      <p:cBhvr>
                                        <p:cTn id="87" dur="500"/>
                                        <p:tgtEl>
                                          <p:spTgt spid="383029"/>
                                        </p:tgtEl>
                                      </p:cBhvr>
                                    </p:animEffect>
                                  </p:childTnLst>
                                </p:cTn>
                              </p:par>
                            </p:childTnLst>
                          </p:cTn>
                        </p:par>
                        <p:par>
                          <p:cTn id="88" fill="hold" nodeType="afterGroup">
                            <p:stCondLst>
                              <p:cond delay="2000"/>
                            </p:stCondLst>
                            <p:childTnLst>
                              <p:par>
                                <p:cTn id="89" presetID="22" presetClass="entr" presetSubtype="8" fill="hold" grpId="0" nodeType="afterEffect">
                                  <p:stCondLst>
                                    <p:cond delay="0"/>
                                  </p:stCondLst>
                                  <p:childTnLst>
                                    <p:set>
                                      <p:cBhvr>
                                        <p:cTn id="90" dur="1" fill="hold">
                                          <p:stCondLst>
                                            <p:cond delay="0"/>
                                          </p:stCondLst>
                                        </p:cTn>
                                        <p:tgtEl>
                                          <p:spTgt spid="383023"/>
                                        </p:tgtEl>
                                        <p:attrNameLst>
                                          <p:attrName>style.visibility</p:attrName>
                                        </p:attrNameLst>
                                      </p:cBhvr>
                                      <p:to>
                                        <p:strVal val="visible"/>
                                      </p:to>
                                    </p:set>
                                    <p:animEffect transition="in" filter="wipe(left)">
                                      <p:cBhvr>
                                        <p:cTn id="91" dur="500"/>
                                        <p:tgtEl>
                                          <p:spTgt spid="383023"/>
                                        </p:tgtEl>
                                      </p:cBhvr>
                                    </p:animEffect>
                                  </p:childTnLst>
                                </p:cTn>
                              </p:par>
                            </p:childTnLst>
                          </p:cTn>
                        </p:par>
                        <p:par>
                          <p:cTn id="92" fill="hold" nodeType="afterGroup">
                            <p:stCondLst>
                              <p:cond delay="2500"/>
                            </p:stCondLst>
                            <p:childTnLst>
                              <p:par>
                                <p:cTn id="93" presetID="22" presetClass="entr" presetSubtype="8" fill="hold" grpId="0" nodeType="afterEffect">
                                  <p:stCondLst>
                                    <p:cond delay="0"/>
                                  </p:stCondLst>
                                  <p:childTnLst>
                                    <p:set>
                                      <p:cBhvr>
                                        <p:cTn id="94" dur="1" fill="hold">
                                          <p:stCondLst>
                                            <p:cond delay="0"/>
                                          </p:stCondLst>
                                        </p:cTn>
                                        <p:tgtEl>
                                          <p:spTgt spid="383024"/>
                                        </p:tgtEl>
                                        <p:attrNameLst>
                                          <p:attrName>style.visibility</p:attrName>
                                        </p:attrNameLst>
                                      </p:cBhvr>
                                      <p:to>
                                        <p:strVal val="visible"/>
                                      </p:to>
                                    </p:set>
                                    <p:animEffect transition="in" filter="wipe(left)">
                                      <p:cBhvr>
                                        <p:cTn id="95" dur="500"/>
                                        <p:tgtEl>
                                          <p:spTgt spid="383024"/>
                                        </p:tgtEl>
                                      </p:cBhvr>
                                    </p:animEffect>
                                  </p:childTnLst>
                                </p:cTn>
                              </p:par>
                            </p:childTnLst>
                          </p:cTn>
                        </p:par>
                        <p:par>
                          <p:cTn id="96" fill="hold" nodeType="afterGroup">
                            <p:stCondLst>
                              <p:cond delay="3000"/>
                            </p:stCondLst>
                            <p:childTnLst>
                              <p:par>
                                <p:cTn id="97" presetID="22" presetClass="entr" presetSubtype="8" fill="hold" grpId="0" nodeType="afterEffect">
                                  <p:stCondLst>
                                    <p:cond delay="0"/>
                                  </p:stCondLst>
                                  <p:childTnLst>
                                    <p:set>
                                      <p:cBhvr>
                                        <p:cTn id="98" dur="1" fill="hold">
                                          <p:stCondLst>
                                            <p:cond delay="0"/>
                                          </p:stCondLst>
                                        </p:cTn>
                                        <p:tgtEl>
                                          <p:spTgt spid="383025"/>
                                        </p:tgtEl>
                                        <p:attrNameLst>
                                          <p:attrName>style.visibility</p:attrName>
                                        </p:attrNameLst>
                                      </p:cBhvr>
                                      <p:to>
                                        <p:strVal val="visible"/>
                                      </p:to>
                                    </p:set>
                                    <p:animEffect transition="in" filter="wipe(left)">
                                      <p:cBhvr>
                                        <p:cTn id="99" dur="500"/>
                                        <p:tgtEl>
                                          <p:spTgt spid="383025"/>
                                        </p:tgtEl>
                                      </p:cBhvr>
                                    </p:animEffect>
                                  </p:childTnLst>
                                </p:cTn>
                              </p:par>
                            </p:childTnLst>
                          </p:cTn>
                        </p:par>
                        <p:par>
                          <p:cTn id="100" fill="hold" nodeType="afterGroup">
                            <p:stCondLst>
                              <p:cond delay="3500"/>
                            </p:stCondLst>
                            <p:childTnLst>
                              <p:par>
                                <p:cTn id="101" presetID="22" presetClass="entr" presetSubtype="8" fill="hold" grpId="0" nodeType="afterEffect">
                                  <p:stCondLst>
                                    <p:cond delay="0"/>
                                  </p:stCondLst>
                                  <p:childTnLst>
                                    <p:set>
                                      <p:cBhvr>
                                        <p:cTn id="102" dur="1" fill="hold">
                                          <p:stCondLst>
                                            <p:cond delay="0"/>
                                          </p:stCondLst>
                                        </p:cTn>
                                        <p:tgtEl>
                                          <p:spTgt spid="383026"/>
                                        </p:tgtEl>
                                        <p:attrNameLst>
                                          <p:attrName>style.visibility</p:attrName>
                                        </p:attrNameLst>
                                      </p:cBhvr>
                                      <p:to>
                                        <p:strVal val="visible"/>
                                      </p:to>
                                    </p:set>
                                    <p:animEffect transition="in" filter="wipe(left)">
                                      <p:cBhvr>
                                        <p:cTn id="103" dur="500"/>
                                        <p:tgtEl>
                                          <p:spTgt spid="383026"/>
                                        </p:tgtEl>
                                      </p:cBhvr>
                                    </p:animEffect>
                                  </p:childTnLst>
                                </p:cTn>
                              </p:par>
                            </p:childTnLst>
                          </p:cTn>
                        </p:par>
                        <p:par>
                          <p:cTn id="104" fill="hold" nodeType="afterGroup">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383027"/>
                                        </p:tgtEl>
                                        <p:attrNameLst>
                                          <p:attrName>style.visibility</p:attrName>
                                        </p:attrNameLst>
                                      </p:cBhvr>
                                      <p:to>
                                        <p:strVal val="visible"/>
                                      </p:to>
                                    </p:set>
                                    <p:animEffect transition="in" filter="wipe(left)">
                                      <p:cBhvr>
                                        <p:cTn id="107" dur="500"/>
                                        <p:tgtEl>
                                          <p:spTgt spid="383027"/>
                                        </p:tgtEl>
                                      </p:cBhvr>
                                    </p:animEffect>
                                  </p:childTnLst>
                                </p:cTn>
                              </p:par>
                            </p:childTnLst>
                          </p:cTn>
                        </p:par>
                        <p:par>
                          <p:cTn id="108" fill="hold" nodeType="afterGroup">
                            <p:stCondLst>
                              <p:cond delay="4500"/>
                            </p:stCondLst>
                            <p:childTnLst>
                              <p:par>
                                <p:cTn id="109" presetID="22" presetClass="entr" presetSubtype="8" fill="hold" grpId="0" nodeType="afterEffect">
                                  <p:stCondLst>
                                    <p:cond delay="0"/>
                                  </p:stCondLst>
                                  <p:childTnLst>
                                    <p:set>
                                      <p:cBhvr>
                                        <p:cTn id="110" dur="1" fill="hold">
                                          <p:stCondLst>
                                            <p:cond delay="0"/>
                                          </p:stCondLst>
                                        </p:cTn>
                                        <p:tgtEl>
                                          <p:spTgt spid="383028"/>
                                        </p:tgtEl>
                                        <p:attrNameLst>
                                          <p:attrName>style.visibility</p:attrName>
                                        </p:attrNameLst>
                                      </p:cBhvr>
                                      <p:to>
                                        <p:strVal val="visible"/>
                                      </p:to>
                                    </p:set>
                                    <p:animEffect transition="in" filter="wipe(left)">
                                      <p:cBhvr>
                                        <p:cTn id="111" dur="500"/>
                                        <p:tgtEl>
                                          <p:spTgt spid="383028"/>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2" presetClass="entr" presetSubtype="1" fill="hold" grpId="0" nodeType="clickEffect">
                                  <p:stCondLst>
                                    <p:cond delay="0"/>
                                  </p:stCondLst>
                                  <p:childTnLst>
                                    <p:set>
                                      <p:cBhvr>
                                        <p:cTn id="115" dur="1" fill="hold">
                                          <p:stCondLst>
                                            <p:cond delay="0"/>
                                          </p:stCondLst>
                                        </p:cTn>
                                        <p:tgtEl>
                                          <p:spTgt spid="383019"/>
                                        </p:tgtEl>
                                        <p:attrNameLst>
                                          <p:attrName>style.visibility</p:attrName>
                                        </p:attrNameLst>
                                      </p:cBhvr>
                                      <p:to>
                                        <p:strVal val="visible"/>
                                      </p:to>
                                    </p:set>
                                    <p:animEffect transition="in" filter="wipe(up)">
                                      <p:cBhvr>
                                        <p:cTn id="116" dur="500"/>
                                        <p:tgtEl>
                                          <p:spTgt spid="383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031" grpId="0" animBg="1"/>
      <p:bldP spid="382978" grpId="0" autoUpdateAnimBg="0"/>
      <p:bldP spid="382979" grpId="0" autoUpdateAnimBg="0"/>
      <p:bldP spid="382980" grpId="0" autoUpdateAnimBg="0"/>
      <p:bldP spid="383009" grpId="0" autoUpdateAnimBg="0"/>
      <p:bldP spid="383010" grpId="0" autoUpdateAnimBg="0"/>
      <p:bldP spid="383011" grpId="0" animBg="1"/>
      <p:bldP spid="383012" grpId="0" autoUpdateAnimBg="0"/>
      <p:bldP spid="383013" grpId="0" autoUpdateAnimBg="0"/>
      <p:bldP spid="383014" grpId="0" animBg="1"/>
      <p:bldP spid="383015" grpId="0" animBg="1"/>
      <p:bldP spid="383016" grpId="0" autoUpdateAnimBg="0"/>
      <p:bldP spid="383017" grpId="0" autoUpdateAnimBg="0"/>
      <p:bldP spid="383018" grpId="0" autoUpdateAnimBg="0"/>
      <p:bldP spid="383019" grpId="0" animBg="1"/>
      <p:bldP spid="383020" grpId="0" animBg="1" autoUpdateAnimBg="0"/>
      <p:bldP spid="383021" grpId="0" animBg="1" autoUpdateAnimBg="0"/>
      <p:bldP spid="383022" grpId="0" animBg="1" autoUpdateAnimBg="0"/>
      <p:bldP spid="383023" grpId="0" animBg="1" autoUpdateAnimBg="0"/>
      <p:bldP spid="383024" grpId="0" animBg="1" autoUpdateAnimBg="0"/>
      <p:bldP spid="383025" grpId="0" animBg="1" autoUpdateAnimBg="0"/>
      <p:bldP spid="383026" grpId="0" animBg="1" autoUpdateAnimBg="0"/>
      <p:bldP spid="383027" grpId="0" animBg="1" autoUpdateAnimBg="0"/>
      <p:bldP spid="383028" grpId="0" animBg="1" autoUpdateAnimBg="0"/>
      <p:bldP spid="383029"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71" name="Rectangle 55"/>
          <p:cNvSpPr>
            <a:spLocks noChangeArrowheads="1"/>
          </p:cNvSpPr>
          <p:nvPr/>
        </p:nvSpPr>
        <p:spPr bwMode="auto">
          <a:xfrm>
            <a:off x="5357813" y="785813"/>
            <a:ext cx="3384550" cy="5256212"/>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62818" name="Line 2"/>
          <p:cNvSpPr>
            <a:spLocks noChangeShapeType="1"/>
          </p:cNvSpPr>
          <p:nvPr/>
        </p:nvSpPr>
        <p:spPr bwMode="auto">
          <a:xfrm>
            <a:off x="7729538" y="4965700"/>
            <a:ext cx="0" cy="433388"/>
          </a:xfrm>
          <a:prstGeom prst="line">
            <a:avLst/>
          </a:prstGeom>
          <a:noFill/>
          <a:ln w="12700">
            <a:solidFill>
              <a:schemeClr val="bg1"/>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172" name="Text Box 4"/>
          <p:cNvSpPr txBox="1">
            <a:spLocks noChangeArrowheads="1"/>
          </p:cNvSpPr>
          <p:nvPr/>
        </p:nvSpPr>
        <p:spPr bwMode="auto">
          <a:xfrm>
            <a:off x="285750" y="500063"/>
            <a:ext cx="46799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三</a:t>
            </a:r>
            <a:r>
              <a:rPr lang="en-US" altLang="zh-CN" sz="2800" b="1">
                <a:solidFill>
                  <a:srgbClr val="FF0000"/>
                </a:solidFill>
                <a:latin typeface="黑体" panose="02010609060101010101" pitchFamily="49" charset="-122"/>
                <a:ea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rPr>
              <a:t>准静态过程中功的计算</a:t>
            </a:r>
          </a:p>
        </p:txBody>
      </p:sp>
      <p:grpSp>
        <p:nvGrpSpPr>
          <p:cNvPr id="2" name="Group 5"/>
          <p:cNvGrpSpPr>
            <a:grpSpLocks/>
          </p:cNvGrpSpPr>
          <p:nvPr/>
        </p:nvGrpSpPr>
        <p:grpSpPr bwMode="auto">
          <a:xfrm>
            <a:off x="5819775" y="1441450"/>
            <a:ext cx="2438400" cy="914400"/>
            <a:chOff x="1020" y="3113"/>
            <a:chExt cx="1536" cy="576"/>
          </a:xfrm>
        </p:grpSpPr>
        <p:sp>
          <p:nvSpPr>
            <p:cNvPr id="7220" name="Line 6"/>
            <p:cNvSpPr>
              <a:spLocks noChangeShapeType="1"/>
            </p:cNvSpPr>
            <p:nvPr/>
          </p:nvSpPr>
          <p:spPr bwMode="auto">
            <a:xfrm>
              <a:off x="1068" y="3113"/>
              <a:ext cx="1488" cy="0"/>
            </a:xfrm>
            <a:prstGeom prst="line">
              <a:avLst/>
            </a:prstGeom>
            <a:noFill/>
            <a:ln w="127000" cap="sq">
              <a:pattFill prst="wdUpDiag">
                <a:fgClr>
                  <a:srgbClr val="66FFFF"/>
                </a:fgClr>
                <a:bgClr>
                  <a:srgbClr val="FF3300"/>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21" name="Line 7"/>
            <p:cNvSpPr>
              <a:spLocks noChangeShapeType="1"/>
            </p:cNvSpPr>
            <p:nvPr/>
          </p:nvSpPr>
          <p:spPr bwMode="auto">
            <a:xfrm>
              <a:off x="1068" y="3689"/>
              <a:ext cx="1488" cy="0"/>
            </a:xfrm>
            <a:prstGeom prst="line">
              <a:avLst/>
            </a:prstGeom>
            <a:noFill/>
            <a:ln w="127000" cap="sq">
              <a:pattFill prst="wdUpDiag">
                <a:fgClr>
                  <a:srgbClr val="66FFFF"/>
                </a:fgClr>
                <a:bgClr>
                  <a:srgbClr val="FF3300"/>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22" name="Line 8"/>
            <p:cNvSpPr>
              <a:spLocks noChangeShapeType="1"/>
            </p:cNvSpPr>
            <p:nvPr/>
          </p:nvSpPr>
          <p:spPr bwMode="auto">
            <a:xfrm>
              <a:off x="1020" y="3113"/>
              <a:ext cx="0" cy="576"/>
            </a:xfrm>
            <a:prstGeom prst="line">
              <a:avLst/>
            </a:prstGeom>
            <a:noFill/>
            <a:ln w="127000" cap="sq">
              <a:pattFill prst="wdUpDiag">
                <a:fgClr>
                  <a:srgbClr val="66FFFF"/>
                </a:fgClr>
                <a:bgClr>
                  <a:srgbClr val="FF3300"/>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 name="Group 9"/>
          <p:cNvGrpSpPr>
            <a:grpSpLocks/>
          </p:cNvGrpSpPr>
          <p:nvPr/>
        </p:nvGrpSpPr>
        <p:grpSpPr bwMode="auto">
          <a:xfrm>
            <a:off x="7115175" y="1517650"/>
            <a:ext cx="1066800" cy="762000"/>
            <a:chOff x="2225" y="2152"/>
            <a:chExt cx="672" cy="480"/>
          </a:xfrm>
        </p:grpSpPr>
        <p:grpSp>
          <p:nvGrpSpPr>
            <p:cNvPr id="7216" name="Group 10"/>
            <p:cNvGrpSpPr>
              <a:grpSpLocks/>
            </p:cNvGrpSpPr>
            <p:nvPr/>
          </p:nvGrpSpPr>
          <p:grpSpPr bwMode="auto">
            <a:xfrm>
              <a:off x="2225" y="2152"/>
              <a:ext cx="672" cy="480"/>
              <a:chOff x="4224" y="1536"/>
              <a:chExt cx="672" cy="480"/>
            </a:xfrm>
          </p:grpSpPr>
          <p:sp>
            <p:nvSpPr>
              <p:cNvPr id="162827" name="Rectangle 11"/>
              <p:cNvSpPr>
                <a:spLocks noChangeArrowheads="1"/>
              </p:cNvSpPr>
              <p:nvPr/>
            </p:nvSpPr>
            <p:spPr bwMode="auto">
              <a:xfrm>
                <a:off x="4224" y="1536"/>
                <a:ext cx="192" cy="480"/>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5400000" scaled="1"/>
              </a:gradFill>
              <a:ln>
                <a:noFill/>
              </a:ln>
              <a:effectLst/>
              <a:extLst/>
            </p:spPr>
            <p:txBody>
              <a:bodyPr wrap="none" anchor="ctr"/>
              <a:lstStyle/>
              <a:p>
                <a:pPr eaLnBrk="1" hangingPunct="1">
                  <a:defRPr/>
                </a:pPr>
                <a:endParaRPr lang="zh-CN" altLang="en-US"/>
              </a:p>
            </p:txBody>
          </p:sp>
          <p:sp>
            <p:nvSpPr>
              <p:cNvPr id="7219" name="Line 12"/>
              <p:cNvSpPr>
                <a:spLocks noChangeShapeType="1"/>
              </p:cNvSpPr>
              <p:nvPr/>
            </p:nvSpPr>
            <p:spPr bwMode="auto">
              <a:xfrm>
                <a:off x="4464" y="1776"/>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sp>
          <p:nvSpPr>
            <p:cNvPr id="7217" name="Text Box 13"/>
            <p:cNvSpPr txBox="1">
              <a:spLocks noChangeArrowheads="1"/>
            </p:cNvSpPr>
            <p:nvPr/>
          </p:nvSpPr>
          <p:spPr bwMode="auto">
            <a:xfrm>
              <a:off x="2225" y="220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S</a:t>
              </a:r>
            </a:p>
          </p:txBody>
        </p:sp>
      </p:grpSp>
      <p:grpSp>
        <p:nvGrpSpPr>
          <p:cNvPr id="5" name="Group 14"/>
          <p:cNvGrpSpPr>
            <a:grpSpLocks/>
          </p:cNvGrpSpPr>
          <p:nvPr/>
        </p:nvGrpSpPr>
        <p:grpSpPr bwMode="auto">
          <a:xfrm>
            <a:off x="7535863" y="1498600"/>
            <a:ext cx="990600" cy="1447800"/>
            <a:chOff x="4287" y="1221"/>
            <a:chExt cx="624" cy="912"/>
          </a:xfrm>
        </p:grpSpPr>
        <p:sp>
          <p:nvSpPr>
            <p:cNvPr id="7210" name="Line 15"/>
            <p:cNvSpPr>
              <a:spLocks noChangeShapeType="1"/>
            </p:cNvSpPr>
            <p:nvPr/>
          </p:nvSpPr>
          <p:spPr bwMode="auto">
            <a:xfrm>
              <a:off x="4287" y="1221"/>
              <a:ext cx="0" cy="528"/>
            </a:xfrm>
            <a:prstGeom prst="line">
              <a:avLst/>
            </a:prstGeom>
            <a:noFill/>
            <a:ln w="19050">
              <a:solidFill>
                <a:schemeClr val="bg1"/>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11" name="Line 16"/>
            <p:cNvSpPr>
              <a:spLocks noChangeShapeType="1"/>
            </p:cNvSpPr>
            <p:nvPr/>
          </p:nvSpPr>
          <p:spPr bwMode="auto">
            <a:xfrm>
              <a:off x="4287" y="1797"/>
              <a:ext cx="0" cy="336"/>
            </a:xfrm>
            <a:prstGeom prst="line">
              <a:avLst/>
            </a:prstGeom>
            <a:noFill/>
            <a:ln w="12700" cap="sq">
              <a:solidFill>
                <a:schemeClr val="bg1"/>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12" name="Line 17"/>
            <p:cNvSpPr>
              <a:spLocks noChangeShapeType="1"/>
            </p:cNvSpPr>
            <p:nvPr/>
          </p:nvSpPr>
          <p:spPr bwMode="auto">
            <a:xfrm>
              <a:off x="4575" y="1797"/>
              <a:ext cx="0" cy="336"/>
            </a:xfrm>
            <a:prstGeom prst="line">
              <a:avLst/>
            </a:prstGeom>
            <a:noFill/>
            <a:ln w="12700" cap="sq">
              <a:solidFill>
                <a:schemeClr val="bg1"/>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13" name="Line 18"/>
            <p:cNvSpPr>
              <a:spLocks noChangeShapeType="1"/>
            </p:cNvSpPr>
            <p:nvPr/>
          </p:nvSpPr>
          <p:spPr bwMode="auto">
            <a:xfrm>
              <a:off x="4287" y="2037"/>
              <a:ext cx="288" cy="0"/>
            </a:xfrm>
            <a:prstGeom prst="line">
              <a:avLst/>
            </a:prstGeom>
            <a:noFill/>
            <a:ln w="12700" cap="sq">
              <a:solidFill>
                <a:schemeClr val="bg1"/>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7214" name="Line 19"/>
            <p:cNvSpPr>
              <a:spLocks noChangeShapeType="1"/>
            </p:cNvSpPr>
            <p:nvPr/>
          </p:nvSpPr>
          <p:spPr bwMode="auto">
            <a:xfrm>
              <a:off x="4575" y="2037"/>
              <a:ext cx="336" cy="0"/>
            </a:xfrm>
            <a:prstGeom prst="line">
              <a:avLst/>
            </a:prstGeom>
            <a:noFill/>
            <a:ln w="12700" cap="sq">
              <a:solidFill>
                <a:schemeClr val="bg1"/>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7215" name="Object 20"/>
            <p:cNvGraphicFramePr>
              <a:graphicFrameLocks noChangeAspect="1"/>
            </p:cNvGraphicFramePr>
            <p:nvPr/>
          </p:nvGraphicFramePr>
          <p:xfrm>
            <a:off x="4634" y="1797"/>
            <a:ext cx="208" cy="200"/>
          </p:xfrm>
          <a:graphic>
            <a:graphicData uri="http://schemas.openxmlformats.org/presentationml/2006/ole">
              <mc:AlternateContent xmlns:mc="http://schemas.openxmlformats.org/markup-compatibility/2006">
                <mc:Choice xmlns:v="urn:schemas-microsoft-com:vml" Requires="v">
                  <p:oleObj spid="_x0000_s7223" name="公式" r:id="rId3" imgW="297146" imgH="281880" progId="Equation.3">
                    <p:embed/>
                  </p:oleObj>
                </mc:Choice>
                <mc:Fallback>
                  <p:oleObj name="公式" r:id="rId3" imgW="297146" imgH="281880" progId="Equation.3">
                    <p:embed/>
                    <p:pic>
                      <p:nvPicPr>
                        <p:cNvPr id="0"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4" y="1797"/>
                          <a:ext cx="208"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21"/>
          <p:cNvGrpSpPr>
            <a:grpSpLocks/>
          </p:cNvGrpSpPr>
          <p:nvPr/>
        </p:nvGrpSpPr>
        <p:grpSpPr bwMode="auto">
          <a:xfrm>
            <a:off x="6657975" y="1657350"/>
            <a:ext cx="466725" cy="457200"/>
            <a:chOff x="4406" y="2994"/>
            <a:chExt cx="294" cy="288"/>
          </a:xfrm>
        </p:grpSpPr>
        <p:grpSp>
          <p:nvGrpSpPr>
            <p:cNvPr id="7204" name="Group 22"/>
            <p:cNvGrpSpPr>
              <a:grpSpLocks/>
            </p:cNvGrpSpPr>
            <p:nvPr/>
          </p:nvGrpSpPr>
          <p:grpSpPr bwMode="auto">
            <a:xfrm>
              <a:off x="4604" y="2994"/>
              <a:ext cx="96" cy="288"/>
              <a:chOff x="4752" y="1392"/>
              <a:chExt cx="96" cy="288"/>
            </a:xfrm>
          </p:grpSpPr>
          <p:sp>
            <p:nvSpPr>
              <p:cNvPr id="7206" name="Line 23"/>
              <p:cNvSpPr>
                <a:spLocks noChangeShapeType="1"/>
              </p:cNvSpPr>
              <p:nvPr/>
            </p:nvSpPr>
            <p:spPr bwMode="auto">
              <a:xfrm>
                <a:off x="4752" y="1392"/>
                <a:ext cx="96" cy="0"/>
              </a:xfrm>
              <a:prstGeom prst="line">
                <a:avLst/>
              </a:prstGeom>
              <a:noFill/>
              <a:ln w="19050" cap="sq">
                <a:solidFill>
                  <a:srgbClr val="66FF33"/>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07" name="Line 24"/>
              <p:cNvSpPr>
                <a:spLocks noChangeShapeType="1"/>
              </p:cNvSpPr>
              <p:nvPr/>
            </p:nvSpPr>
            <p:spPr bwMode="auto">
              <a:xfrm>
                <a:off x="4752" y="1488"/>
                <a:ext cx="96" cy="0"/>
              </a:xfrm>
              <a:prstGeom prst="line">
                <a:avLst/>
              </a:prstGeom>
              <a:noFill/>
              <a:ln w="19050" cap="sq">
                <a:solidFill>
                  <a:srgbClr val="66FF33"/>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08" name="Line 25"/>
              <p:cNvSpPr>
                <a:spLocks noChangeShapeType="1"/>
              </p:cNvSpPr>
              <p:nvPr/>
            </p:nvSpPr>
            <p:spPr bwMode="auto">
              <a:xfrm>
                <a:off x="4752" y="1584"/>
                <a:ext cx="96" cy="0"/>
              </a:xfrm>
              <a:prstGeom prst="line">
                <a:avLst/>
              </a:prstGeom>
              <a:noFill/>
              <a:ln w="19050" cap="sq">
                <a:solidFill>
                  <a:srgbClr val="66FF33"/>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7209" name="Line 26"/>
              <p:cNvSpPr>
                <a:spLocks noChangeShapeType="1"/>
              </p:cNvSpPr>
              <p:nvPr/>
            </p:nvSpPr>
            <p:spPr bwMode="auto">
              <a:xfrm>
                <a:off x="4752" y="1680"/>
                <a:ext cx="96" cy="0"/>
              </a:xfrm>
              <a:prstGeom prst="line">
                <a:avLst/>
              </a:prstGeom>
              <a:noFill/>
              <a:ln w="19050" cap="sq">
                <a:solidFill>
                  <a:srgbClr val="66FF33"/>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7205" name="Object 27"/>
            <p:cNvGraphicFramePr>
              <a:graphicFrameLocks noChangeAspect="1"/>
            </p:cNvGraphicFramePr>
            <p:nvPr/>
          </p:nvGraphicFramePr>
          <p:xfrm>
            <a:off x="4406" y="3050"/>
            <a:ext cx="185" cy="220"/>
          </p:xfrm>
          <a:graphic>
            <a:graphicData uri="http://schemas.openxmlformats.org/presentationml/2006/ole">
              <mc:AlternateContent xmlns:mc="http://schemas.openxmlformats.org/markup-compatibility/2006">
                <mc:Choice xmlns:v="urn:schemas-microsoft-com:vml" Requires="v">
                  <p:oleObj spid="_x0000_s7224" name="Equation" r:id="rId5" imgW="129448" imgH="182952" progId="Equation.3">
                    <p:embed/>
                  </p:oleObj>
                </mc:Choice>
                <mc:Fallback>
                  <p:oleObj name="Equation" r:id="rId5" imgW="129448" imgH="182952"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6" y="3050"/>
                          <a:ext cx="185"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62844" name="Object 28"/>
          <p:cNvGraphicFramePr>
            <a:graphicFrameLocks noChangeAspect="1"/>
          </p:cNvGraphicFramePr>
          <p:nvPr/>
        </p:nvGraphicFramePr>
        <p:xfrm>
          <a:off x="979488" y="1325563"/>
          <a:ext cx="3641725" cy="420687"/>
        </p:xfrm>
        <a:graphic>
          <a:graphicData uri="http://schemas.openxmlformats.org/presentationml/2006/ole">
            <mc:AlternateContent xmlns:mc="http://schemas.openxmlformats.org/markup-compatibility/2006">
              <mc:Choice xmlns:v="urn:schemas-microsoft-com:vml" Requires="v">
                <p:oleObj spid="_x0000_s7225" name="公式" r:id="rId7" imgW="4305271" imgH="381024" progId="Equation.3">
                  <p:embed/>
                </p:oleObj>
              </mc:Choice>
              <mc:Fallback>
                <p:oleObj name="公式" r:id="rId7" imgW="4305271" imgH="381024" progId="Equation.3">
                  <p:embed/>
                  <p:pic>
                    <p:nvPicPr>
                      <p:cNvPr id="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9488" y="1325563"/>
                        <a:ext cx="3641725"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2845" name="Oval 29"/>
          <p:cNvSpPr>
            <a:spLocks noChangeArrowheads="1"/>
          </p:cNvSpPr>
          <p:nvPr/>
        </p:nvSpPr>
        <p:spPr bwMode="auto">
          <a:xfrm>
            <a:off x="7548563" y="1408113"/>
            <a:ext cx="76200" cy="76200"/>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62846" name="Oval 30"/>
          <p:cNvSpPr>
            <a:spLocks noChangeArrowheads="1"/>
          </p:cNvSpPr>
          <p:nvPr/>
        </p:nvSpPr>
        <p:spPr bwMode="auto">
          <a:xfrm>
            <a:off x="6324600" y="1398588"/>
            <a:ext cx="76200" cy="76200"/>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62847" name="Text Box 31"/>
          <p:cNvSpPr txBox="1">
            <a:spLocks noChangeArrowheads="1"/>
          </p:cNvSpPr>
          <p:nvPr/>
        </p:nvSpPr>
        <p:spPr bwMode="auto">
          <a:xfrm>
            <a:off x="6219825" y="9302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1</a:t>
            </a:r>
          </a:p>
        </p:txBody>
      </p:sp>
      <p:sp>
        <p:nvSpPr>
          <p:cNvPr id="162848" name="Text Box 32"/>
          <p:cNvSpPr txBox="1">
            <a:spLocks noChangeArrowheads="1"/>
          </p:cNvSpPr>
          <p:nvPr/>
        </p:nvSpPr>
        <p:spPr bwMode="auto">
          <a:xfrm>
            <a:off x="7389813" y="9302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2</a:t>
            </a:r>
          </a:p>
        </p:txBody>
      </p:sp>
      <p:graphicFrame>
        <p:nvGraphicFramePr>
          <p:cNvPr id="162849" name="Object 33"/>
          <p:cNvGraphicFramePr>
            <a:graphicFrameLocks noChangeAspect="1"/>
          </p:cNvGraphicFramePr>
          <p:nvPr/>
        </p:nvGraphicFramePr>
        <p:xfrm>
          <a:off x="1019175" y="1941513"/>
          <a:ext cx="2032000" cy="852487"/>
        </p:xfrm>
        <a:graphic>
          <a:graphicData uri="http://schemas.openxmlformats.org/presentationml/2006/ole">
            <mc:AlternateContent xmlns:mc="http://schemas.openxmlformats.org/markup-compatibility/2006">
              <mc:Choice xmlns:v="urn:schemas-microsoft-com:vml" Requires="v">
                <p:oleObj spid="_x0000_s7226" name="公式" r:id="rId9" imgW="2156525" imgH="838296" progId="Equation.3">
                  <p:embed/>
                </p:oleObj>
              </mc:Choice>
              <mc:Fallback>
                <p:oleObj name="公式" r:id="rId9" imgW="2156525" imgH="838296" progId="Equation.3">
                  <p:embed/>
                  <p:pic>
                    <p:nvPicPr>
                      <p:cNvPr id="0" name="Object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9175" y="1941513"/>
                        <a:ext cx="20320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Group 37"/>
          <p:cNvGrpSpPr>
            <a:grpSpLocks noChangeAspect="1"/>
          </p:cNvGrpSpPr>
          <p:nvPr/>
        </p:nvGrpSpPr>
        <p:grpSpPr bwMode="auto">
          <a:xfrm>
            <a:off x="5602288" y="3103563"/>
            <a:ext cx="2909887" cy="2727325"/>
            <a:chOff x="3443" y="2160"/>
            <a:chExt cx="2035" cy="1908"/>
          </a:xfrm>
        </p:grpSpPr>
        <p:sp>
          <p:nvSpPr>
            <p:cNvPr id="7199" name="Line 38"/>
            <p:cNvSpPr>
              <a:spLocks noChangeAspect="1" noChangeShapeType="1"/>
            </p:cNvSpPr>
            <p:nvPr/>
          </p:nvSpPr>
          <p:spPr bwMode="auto">
            <a:xfrm flipV="1">
              <a:off x="3696" y="3748"/>
              <a:ext cx="1746" cy="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00" name="Line 39"/>
            <p:cNvSpPr>
              <a:spLocks noChangeAspect="1" noChangeShapeType="1"/>
            </p:cNvSpPr>
            <p:nvPr/>
          </p:nvSpPr>
          <p:spPr bwMode="auto">
            <a:xfrm flipH="1" flipV="1">
              <a:off x="3696" y="2251"/>
              <a:ext cx="0" cy="1497"/>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01" name="Text Box 40"/>
            <p:cNvSpPr txBox="1">
              <a:spLocks noChangeAspect="1" noChangeArrowheads="1"/>
            </p:cNvSpPr>
            <p:nvPr/>
          </p:nvSpPr>
          <p:spPr bwMode="auto">
            <a:xfrm>
              <a:off x="3518" y="3731"/>
              <a:ext cx="28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O</a:t>
              </a:r>
            </a:p>
          </p:txBody>
        </p:sp>
        <p:sp>
          <p:nvSpPr>
            <p:cNvPr id="7202" name="Text Box 41"/>
            <p:cNvSpPr txBox="1">
              <a:spLocks noChangeAspect="1" noChangeArrowheads="1"/>
            </p:cNvSpPr>
            <p:nvPr/>
          </p:nvSpPr>
          <p:spPr bwMode="auto">
            <a:xfrm>
              <a:off x="5207" y="3748"/>
              <a:ext cx="27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V</a:t>
              </a:r>
            </a:p>
          </p:txBody>
        </p:sp>
        <p:sp>
          <p:nvSpPr>
            <p:cNvPr id="7203" name="Text Box 42"/>
            <p:cNvSpPr txBox="1">
              <a:spLocks noChangeAspect="1" noChangeArrowheads="1"/>
            </p:cNvSpPr>
            <p:nvPr/>
          </p:nvSpPr>
          <p:spPr bwMode="auto">
            <a:xfrm>
              <a:off x="3443" y="2160"/>
              <a:ext cx="2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p</a:t>
              </a:r>
            </a:p>
          </p:txBody>
        </p:sp>
      </p:grpSp>
      <p:sp>
        <p:nvSpPr>
          <p:cNvPr id="162859" name="Text Box 43"/>
          <p:cNvSpPr txBox="1">
            <a:spLocks noChangeArrowheads="1"/>
          </p:cNvSpPr>
          <p:nvPr/>
        </p:nvSpPr>
        <p:spPr bwMode="auto">
          <a:xfrm>
            <a:off x="1143000" y="2857500"/>
            <a:ext cx="2636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功是一个过程量</a:t>
            </a:r>
            <a:r>
              <a:rPr lang="en-US" altLang="zh-CN" sz="2400" b="1">
                <a:latin typeface="黑体" panose="02010609060101010101" pitchFamily="49" charset="-122"/>
                <a:ea typeface="黑体" panose="02010609060101010101" pitchFamily="49" charset="-122"/>
              </a:rPr>
              <a:t>)</a:t>
            </a:r>
          </a:p>
        </p:txBody>
      </p:sp>
      <p:sp>
        <p:nvSpPr>
          <p:cNvPr id="162860" name="Arc 44"/>
          <p:cNvSpPr>
            <a:spLocks noChangeAspect="1"/>
          </p:cNvSpPr>
          <p:nvPr/>
        </p:nvSpPr>
        <p:spPr bwMode="auto">
          <a:xfrm rot="-1724327">
            <a:off x="6570663" y="3248025"/>
            <a:ext cx="1652587" cy="2084388"/>
          </a:xfrm>
          <a:custGeom>
            <a:avLst/>
            <a:gdLst>
              <a:gd name="T0" fmla="*/ 2147483646 w 21600"/>
              <a:gd name="T1" fmla="*/ 2147483646 h 20693"/>
              <a:gd name="T2" fmla="*/ 0 w 21600"/>
              <a:gd name="T3" fmla="*/ 0 h 20693"/>
              <a:gd name="T4" fmla="*/ 2147483646 w 21600"/>
              <a:gd name="T5" fmla="*/ 2147483646 h 20693"/>
              <a:gd name="T6" fmla="*/ 0 60000 65536"/>
              <a:gd name="T7" fmla="*/ 0 60000 65536"/>
              <a:gd name="T8" fmla="*/ 0 60000 65536"/>
              <a:gd name="T9" fmla="*/ 0 w 21600"/>
              <a:gd name="T10" fmla="*/ 0 h 20693"/>
              <a:gd name="T11" fmla="*/ 21600 w 21600"/>
              <a:gd name="T12" fmla="*/ 20693 h 20693"/>
            </a:gdLst>
            <a:ahLst/>
            <a:cxnLst>
              <a:cxn ang="T6">
                <a:pos x="T0" y="T1"/>
              </a:cxn>
              <a:cxn ang="T7">
                <a:pos x="T2" y="T3"/>
              </a:cxn>
              <a:cxn ang="T8">
                <a:pos x="T4" y="T5"/>
              </a:cxn>
            </a:cxnLst>
            <a:rect l="T9" t="T10" r="T11" b="T12"/>
            <a:pathLst>
              <a:path w="21600" h="20693" fill="none" extrusionOk="0">
                <a:moveTo>
                  <a:pt x="15368" y="20692"/>
                </a:moveTo>
                <a:cubicBezTo>
                  <a:pt x="6244" y="17943"/>
                  <a:pt x="0" y="9540"/>
                  <a:pt x="0" y="11"/>
                </a:cubicBezTo>
                <a:cubicBezTo>
                  <a:pt x="-1" y="7"/>
                  <a:pt x="0" y="3"/>
                  <a:pt x="0" y="0"/>
                </a:cubicBezTo>
              </a:path>
              <a:path w="21600" h="20693" stroke="0" extrusionOk="0">
                <a:moveTo>
                  <a:pt x="15368" y="20692"/>
                </a:moveTo>
                <a:cubicBezTo>
                  <a:pt x="6244" y="17943"/>
                  <a:pt x="0" y="9540"/>
                  <a:pt x="0" y="11"/>
                </a:cubicBezTo>
                <a:cubicBezTo>
                  <a:pt x="-1" y="7"/>
                  <a:pt x="0" y="3"/>
                  <a:pt x="0" y="0"/>
                </a:cubicBezTo>
                <a:lnTo>
                  <a:pt x="21600" y="11"/>
                </a:lnTo>
                <a:lnTo>
                  <a:pt x="15368" y="20692"/>
                </a:lnTo>
                <a:close/>
              </a:path>
            </a:pathLst>
          </a:custGeom>
          <a:noFill/>
          <a:ln w="28575">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62861" name="Freeform 45"/>
          <p:cNvSpPr>
            <a:spLocks/>
          </p:cNvSpPr>
          <p:nvPr/>
        </p:nvSpPr>
        <p:spPr bwMode="auto">
          <a:xfrm>
            <a:off x="6207125" y="3906838"/>
            <a:ext cx="1524000" cy="1168400"/>
          </a:xfrm>
          <a:custGeom>
            <a:avLst/>
            <a:gdLst>
              <a:gd name="T0" fmla="*/ 0 w 960"/>
              <a:gd name="T1" fmla="*/ 2147483646 h 736"/>
              <a:gd name="T2" fmla="*/ 2147483646 w 960"/>
              <a:gd name="T3" fmla="*/ 2147483646 h 736"/>
              <a:gd name="T4" fmla="*/ 2147483646 w 960"/>
              <a:gd name="T5" fmla="*/ 2147483646 h 736"/>
              <a:gd name="T6" fmla="*/ 2147483646 w 960"/>
              <a:gd name="T7" fmla="*/ 2147483646 h 736"/>
              <a:gd name="T8" fmla="*/ 2147483646 w 960"/>
              <a:gd name="T9" fmla="*/ 2147483646 h 736"/>
              <a:gd name="T10" fmla="*/ 0 60000 65536"/>
              <a:gd name="T11" fmla="*/ 0 60000 65536"/>
              <a:gd name="T12" fmla="*/ 0 60000 65536"/>
              <a:gd name="T13" fmla="*/ 0 60000 65536"/>
              <a:gd name="T14" fmla="*/ 0 60000 65536"/>
              <a:gd name="T15" fmla="*/ 0 w 960"/>
              <a:gd name="T16" fmla="*/ 0 h 736"/>
              <a:gd name="T17" fmla="*/ 960 w 960"/>
              <a:gd name="T18" fmla="*/ 736 h 736"/>
            </a:gdLst>
            <a:ahLst/>
            <a:cxnLst>
              <a:cxn ang="T10">
                <a:pos x="T0" y="T1"/>
              </a:cxn>
              <a:cxn ang="T11">
                <a:pos x="T2" y="T3"/>
              </a:cxn>
              <a:cxn ang="T12">
                <a:pos x="T4" y="T5"/>
              </a:cxn>
              <a:cxn ang="T13">
                <a:pos x="T6" y="T7"/>
              </a:cxn>
              <a:cxn ang="T14">
                <a:pos x="T8" y="T9"/>
              </a:cxn>
            </a:cxnLst>
            <a:rect l="T15" t="T16" r="T17" b="T18"/>
            <a:pathLst>
              <a:path w="960" h="736">
                <a:moveTo>
                  <a:pt x="0" y="16"/>
                </a:moveTo>
                <a:cubicBezTo>
                  <a:pt x="36" y="8"/>
                  <a:pt x="72" y="0"/>
                  <a:pt x="144" y="16"/>
                </a:cubicBezTo>
                <a:cubicBezTo>
                  <a:pt x="216" y="32"/>
                  <a:pt x="320" y="48"/>
                  <a:pt x="432" y="112"/>
                </a:cubicBezTo>
                <a:cubicBezTo>
                  <a:pt x="544" y="176"/>
                  <a:pt x="728" y="296"/>
                  <a:pt x="816" y="400"/>
                </a:cubicBezTo>
                <a:cubicBezTo>
                  <a:pt x="904" y="504"/>
                  <a:pt x="932" y="620"/>
                  <a:pt x="960" y="736"/>
                </a:cubicBezTo>
              </a:path>
            </a:pathLst>
          </a:custGeom>
          <a:noFill/>
          <a:ln w="28575">
            <a:solidFill>
              <a:srgbClr val="FF9966"/>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162862" name="Line 46"/>
          <p:cNvSpPr>
            <a:spLocks noChangeShapeType="1"/>
          </p:cNvSpPr>
          <p:nvPr/>
        </p:nvSpPr>
        <p:spPr bwMode="auto">
          <a:xfrm>
            <a:off x="6251575" y="3905250"/>
            <a:ext cx="0" cy="1447800"/>
          </a:xfrm>
          <a:prstGeom prst="line">
            <a:avLst/>
          </a:prstGeom>
          <a:noFill/>
          <a:ln w="12700">
            <a:solidFill>
              <a:schemeClr val="bg1"/>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62863" name="Object 47"/>
          <p:cNvGraphicFramePr>
            <a:graphicFrameLocks noChangeAspect="1"/>
          </p:cNvGraphicFramePr>
          <p:nvPr/>
        </p:nvGraphicFramePr>
        <p:xfrm>
          <a:off x="6116638" y="5480050"/>
          <a:ext cx="334962" cy="422275"/>
        </p:xfrm>
        <a:graphic>
          <a:graphicData uri="http://schemas.openxmlformats.org/presentationml/2006/ole">
            <mc:AlternateContent xmlns:mc="http://schemas.openxmlformats.org/markup-compatibility/2006">
              <mc:Choice xmlns:v="urn:schemas-microsoft-com:vml" Requires="v">
                <p:oleObj spid="_x0000_s7227" name="公式" r:id="rId11" imgW="297146" imgH="396144" progId="Equation.3">
                  <p:embed/>
                </p:oleObj>
              </mc:Choice>
              <mc:Fallback>
                <p:oleObj name="公式" r:id="rId11" imgW="297146" imgH="396144" progId="Equation.3">
                  <p:embed/>
                  <p:pic>
                    <p:nvPicPr>
                      <p:cNvPr id="0" name="Object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6638" y="5480050"/>
                        <a:ext cx="334962"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64" name="Object 48"/>
          <p:cNvGraphicFramePr>
            <a:graphicFrameLocks noChangeAspect="1"/>
          </p:cNvGraphicFramePr>
          <p:nvPr/>
        </p:nvGraphicFramePr>
        <p:xfrm>
          <a:off x="7485063" y="5489575"/>
          <a:ext cx="346075" cy="422275"/>
        </p:xfrm>
        <a:graphic>
          <a:graphicData uri="http://schemas.openxmlformats.org/presentationml/2006/ole">
            <mc:AlternateContent xmlns:mc="http://schemas.openxmlformats.org/markup-compatibility/2006">
              <mc:Choice xmlns:v="urn:schemas-microsoft-com:vml" Requires="v">
                <p:oleObj spid="_x0000_s7228" name="公式" r:id="rId13" imgW="297146" imgH="396144" progId="Equation.3">
                  <p:embed/>
                </p:oleObj>
              </mc:Choice>
              <mc:Fallback>
                <p:oleObj name="公式" r:id="rId13" imgW="297146" imgH="396144" progId="Equation.3">
                  <p:embed/>
                  <p:pic>
                    <p:nvPicPr>
                      <p:cNvPr id="0" name="Object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85063" y="5489575"/>
                        <a:ext cx="346075"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2865" name="Line 49"/>
          <p:cNvSpPr>
            <a:spLocks noChangeShapeType="1"/>
          </p:cNvSpPr>
          <p:nvPr/>
        </p:nvSpPr>
        <p:spPr bwMode="auto">
          <a:xfrm>
            <a:off x="6621463" y="4410075"/>
            <a:ext cx="0" cy="912813"/>
          </a:xfrm>
          <a:prstGeom prst="line">
            <a:avLst/>
          </a:prstGeom>
          <a:noFill/>
          <a:ln w="107950" cap="sq">
            <a:pattFill prst="wdUpDiag">
              <a:fgClr>
                <a:srgbClr val="FFFF99"/>
              </a:fgClr>
              <a:bgClr>
                <a:srgbClr val="006699"/>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162866" name="Line 50"/>
          <p:cNvSpPr>
            <a:spLocks noChangeShapeType="1"/>
          </p:cNvSpPr>
          <p:nvPr/>
        </p:nvSpPr>
        <p:spPr bwMode="auto">
          <a:xfrm>
            <a:off x="6621463" y="4003675"/>
            <a:ext cx="0" cy="1295400"/>
          </a:xfrm>
          <a:prstGeom prst="line">
            <a:avLst/>
          </a:prstGeom>
          <a:noFill/>
          <a:ln w="107950" cap="sq">
            <a:pattFill prst="wdUpDiag">
              <a:fgClr>
                <a:srgbClr val="FF9900"/>
              </a:fgClr>
              <a:bgClr>
                <a:srgbClr val="006699"/>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62867" name="Object 51"/>
          <p:cNvGraphicFramePr>
            <a:graphicFrameLocks noChangeAspect="1"/>
          </p:cNvGraphicFramePr>
          <p:nvPr/>
        </p:nvGraphicFramePr>
        <p:xfrm>
          <a:off x="7629525" y="4913313"/>
          <a:ext cx="228600" cy="228600"/>
        </p:xfrm>
        <a:graphic>
          <a:graphicData uri="http://schemas.openxmlformats.org/presentationml/2006/ole">
            <mc:AlternateContent xmlns:mc="http://schemas.openxmlformats.org/markup-compatibility/2006">
              <mc:Choice xmlns:v="urn:schemas-microsoft-com:vml" Requires="v">
                <p:oleObj spid="_x0000_s7229" name="Equation" r:id="rId15" imgW="7564" imgH="7560" progId="Equation.3">
                  <p:embed/>
                </p:oleObj>
              </mc:Choice>
              <mc:Fallback>
                <p:oleObj name="Equation" r:id="rId15" imgW="7564" imgH="7560" progId="Equation.3">
                  <p:embed/>
                  <p:pic>
                    <p:nvPicPr>
                      <p:cNvPr id="0" name="Object 5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29525" y="4913313"/>
                        <a:ext cx="228600" cy="228600"/>
                      </a:xfrm>
                      <a:prstGeom prst="rect">
                        <a:avLst/>
                      </a:prstGeom>
                      <a:noFill/>
                      <a:ln>
                        <a:noFill/>
                      </a:ln>
                      <a:effectLst/>
                      <a:extLst>
                        <a:ext uri="{909E8E84-426E-40DD-AFC4-6F175D3DCCD1}">
                          <a14:hiddenFill xmlns:a14="http://schemas.microsoft.com/office/drawing/2010/main">
                            <a:solidFill>
                              <a:srgbClr val="FF99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68" name="Object 52"/>
          <p:cNvGraphicFramePr>
            <a:graphicFrameLocks noChangeAspect="1"/>
          </p:cNvGraphicFramePr>
          <p:nvPr/>
        </p:nvGraphicFramePr>
        <p:xfrm>
          <a:off x="6154738" y="3798888"/>
          <a:ext cx="228600" cy="228600"/>
        </p:xfrm>
        <a:graphic>
          <a:graphicData uri="http://schemas.openxmlformats.org/presentationml/2006/ole">
            <mc:AlternateContent xmlns:mc="http://schemas.openxmlformats.org/markup-compatibility/2006">
              <mc:Choice xmlns:v="urn:schemas-microsoft-com:vml" Requires="v">
                <p:oleObj spid="_x0000_s7230" name="Equation" r:id="rId17" imgW="7564" imgH="7560" progId="Equation.3">
                  <p:embed/>
                </p:oleObj>
              </mc:Choice>
              <mc:Fallback>
                <p:oleObj name="Equation" r:id="rId17" imgW="7564" imgH="7560" progId="Equation.3">
                  <p:embed/>
                  <p:pic>
                    <p:nvPicPr>
                      <p:cNvPr id="0" name="Object 5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54738" y="3798888"/>
                        <a:ext cx="228600" cy="228600"/>
                      </a:xfrm>
                      <a:prstGeom prst="rect">
                        <a:avLst/>
                      </a:prstGeom>
                      <a:noFill/>
                      <a:ln>
                        <a:noFill/>
                      </a:ln>
                      <a:effectLst/>
                      <a:extLst>
                        <a:ext uri="{909E8E84-426E-40DD-AFC4-6F175D3DCCD1}">
                          <a14:hiddenFill xmlns:a14="http://schemas.microsoft.com/office/drawing/2010/main">
                            <a:solidFill>
                              <a:srgbClr val="FF99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2869" name="Text Box 53"/>
          <p:cNvSpPr txBox="1">
            <a:spLocks noChangeArrowheads="1"/>
          </p:cNvSpPr>
          <p:nvPr/>
        </p:nvSpPr>
        <p:spPr bwMode="auto">
          <a:xfrm>
            <a:off x="6249988" y="347345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1</a:t>
            </a:r>
          </a:p>
        </p:txBody>
      </p:sp>
      <p:sp>
        <p:nvSpPr>
          <p:cNvPr id="162870" name="Text Box 54"/>
          <p:cNvSpPr txBox="1">
            <a:spLocks noChangeArrowheads="1"/>
          </p:cNvSpPr>
          <p:nvPr/>
        </p:nvSpPr>
        <p:spPr bwMode="auto">
          <a:xfrm>
            <a:off x="7845425" y="44100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2</a:t>
            </a:r>
          </a:p>
        </p:txBody>
      </p:sp>
      <p:sp>
        <p:nvSpPr>
          <p:cNvPr id="56" name="TextBox 55"/>
          <p:cNvSpPr txBox="1"/>
          <p:nvPr/>
        </p:nvSpPr>
        <p:spPr>
          <a:xfrm>
            <a:off x="746125" y="3408363"/>
            <a:ext cx="4071938" cy="981075"/>
          </a:xfrm>
          <a:prstGeom prst="rect">
            <a:avLst/>
          </a:prstGeom>
          <a:noFill/>
        </p:spPr>
        <p:txBody>
          <a:bodyPr>
            <a:spAutoFit/>
          </a:bodyPr>
          <a:lstStyle/>
          <a:p>
            <a:pPr>
              <a:lnSpc>
                <a:spcPct val="120000"/>
              </a:lnSpc>
              <a:defRPr/>
            </a:pPr>
            <a:r>
              <a:rPr lang="en-US" altLang="zh-CN" b="1" dirty="0">
                <a:latin typeface="+mn-lt"/>
                <a:ea typeface="黑体" pitchFamily="2" charset="-122"/>
              </a:rPr>
              <a:t>dV &gt;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体积膨胀， </a:t>
            </a:r>
            <a:r>
              <a:rPr lang="en-US" altLang="zh-CN" b="1" dirty="0">
                <a:latin typeface="+mn-lt"/>
                <a:ea typeface="黑体" pitchFamily="2" charset="-122"/>
              </a:rPr>
              <a:t>A &gt;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系统对外界做功</a:t>
            </a:r>
          </a:p>
        </p:txBody>
      </p:sp>
      <p:sp>
        <p:nvSpPr>
          <p:cNvPr id="58" name="TextBox 57"/>
          <p:cNvSpPr txBox="1"/>
          <p:nvPr/>
        </p:nvSpPr>
        <p:spPr>
          <a:xfrm>
            <a:off x="755650" y="4370388"/>
            <a:ext cx="4071938" cy="979487"/>
          </a:xfrm>
          <a:prstGeom prst="rect">
            <a:avLst/>
          </a:prstGeom>
          <a:noFill/>
        </p:spPr>
        <p:txBody>
          <a:bodyPr>
            <a:spAutoFit/>
          </a:bodyPr>
          <a:lstStyle/>
          <a:p>
            <a:pPr>
              <a:lnSpc>
                <a:spcPct val="120000"/>
              </a:lnSpc>
              <a:defRPr/>
            </a:pPr>
            <a:r>
              <a:rPr lang="en-US" altLang="zh-CN" b="1" dirty="0">
                <a:latin typeface="+mn-lt"/>
                <a:ea typeface="黑体" pitchFamily="2" charset="-122"/>
              </a:rPr>
              <a:t>dV &lt;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体积缩小， </a:t>
            </a:r>
            <a:r>
              <a:rPr lang="en-US" altLang="zh-CN" b="1" dirty="0">
                <a:latin typeface="+mn-lt"/>
                <a:ea typeface="黑体" pitchFamily="2" charset="-122"/>
              </a:rPr>
              <a:t>A </a:t>
            </a:r>
            <a:r>
              <a:rPr lang="en-US" altLang="zh-CN" b="1" dirty="0">
                <a:ea typeface="黑体" pitchFamily="2" charset="-122"/>
              </a:rPr>
              <a:t>&lt;</a:t>
            </a:r>
            <a:r>
              <a:rPr lang="en-US" altLang="zh-CN" b="1" dirty="0">
                <a:latin typeface="+mn-lt"/>
                <a:ea typeface="黑体" pitchFamily="2" charset="-122"/>
              </a:rPr>
              <a:t>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外界对系统做功</a:t>
            </a:r>
          </a:p>
        </p:txBody>
      </p:sp>
      <p:sp>
        <p:nvSpPr>
          <p:cNvPr id="54" name="TextBox 57"/>
          <p:cNvSpPr txBox="1"/>
          <p:nvPr/>
        </p:nvSpPr>
        <p:spPr>
          <a:xfrm>
            <a:off x="755650" y="5421313"/>
            <a:ext cx="4071938" cy="981075"/>
          </a:xfrm>
          <a:prstGeom prst="rect">
            <a:avLst/>
          </a:prstGeom>
          <a:noFill/>
        </p:spPr>
        <p:txBody>
          <a:bodyPr>
            <a:spAutoFit/>
          </a:bodyPr>
          <a:lstStyle/>
          <a:p>
            <a:pPr>
              <a:lnSpc>
                <a:spcPct val="120000"/>
              </a:lnSpc>
              <a:defRPr/>
            </a:pPr>
            <a:r>
              <a:rPr lang="en-US" altLang="zh-CN" b="1" dirty="0" err="1">
                <a:latin typeface="+mn-lt"/>
                <a:ea typeface="黑体" pitchFamily="2" charset="-122"/>
              </a:rPr>
              <a:t>dV</a:t>
            </a:r>
            <a:r>
              <a:rPr lang="en-US" altLang="zh-CN" b="1" dirty="0">
                <a:latin typeface="+mn-lt"/>
                <a:ea typeface="黑体" pitchFamily="2" charset="-122"/>
              </a:rPr>
              <a:t> =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体积不变， </a:t>
            </a:r>
            <a:r>
              <a:rPr lang="en-US" altLang="zh-CN" b="1" dirty="0">
                <a:latin typeface="+mn-lt"/>
                <a:ea typeface="黑体" pitchFamily="2" charset="-122"/>
              </a:rPr>
              <a:t>A </a:t>
            </a:r>
            <a:r>
              <a:rPr lang="en-US" altLang="zh-CN" b="1" dirty="0">
                <a:ea typeface="黑体" pitchFamily="2" charset="-122"/>
              </a:rPr>
              <a:t>=</a:t>
            </a:r>
            <a:r>
              <a:rPr lang="en-US" altLang="zh-CN" b="1" dirty="0">
                <a:latin typeface="+mn-lt"/>
                <a:ea typeface="黑体" pitchFamily="2" charset="-122"/>
              </a:rPr>
              <a:t> 0</a:t>
            </a:r>
            <a:r>
              <a:rPr lang="zh-CN" altLang="en-US" b="1" dirty="0">
                <a:latin typeface="+mn-lt"/>
                <a:ea typeface="黑体" pitchFamily="2" charset="-122"/>
              </a:rPr>
              <a:t>，</a:t>
            </a:r>
            <a:r>
              <a:rPr lang="en-US" altLang="zh-CN" b="1" dirty="0">
                <a:latin typeface="+mn-lt"/>
                <a:ea typeface="黑体" pitchFamily="2" charset="-122"/>
              </a:rPr>
              <a:t> </a:t>
            </a:r>
            <a:r>
              <a:rPr lang="zh-CN" altLang="en-US" b="1" dirty="0">
                <a:latin typeface="+mn-lt"/>
                <a:ea typeface="黑体" pitchFamily="2" charset="-122"/>
              </a:rPr>
              <a:t>外界或系统均不做功</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2871"/>
                                        </p:tgtEl>
                                        <p:attrNameLst>
                                          <p:attrName>style.visibility</p:attrName>
                                        </p:attrNameLst>
                                      </p:cBhvr>
                                      <p:to>
                                        <p:strVal val="visible"/>
                                      </p:to>
                                    </p:set>
                                    <p:animEffect transition="in" filter="blinds(horizontal)">
                                      <p:cBhvr>
                                        <p:cTn id="7" dur="500"/>
                                        <p:tgtEl>
                                          <p:spTgt spid="1628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lide(fromLeft)">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62844"/>
                                        </p:tgtEl>
                                        <p:attrNameLst>
                                          <p:attrName>style.visibility</p:attrName>
                                        </p:attrNameLst>
                                      </p:cBhvr>
                                      <p:to>
                                        <p:strVal val="visible"/>
                                      </p:to>
                                    </p:set>
                                    <p:animEffect transition="in" filter="wipe(left)">
                                      <p:cBhvr>
                                        <p:cTn id="31" dur="500"/>
                                        <p:tgtEl>
                                          <p:spTgt spid="16284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62846"/>
                                        </p:tgtEl>
                                        <p:attrNameLst>
                                          <p:attrName>style.visibility</p:attrName>
                                        </p:attrNameLst>
                                      </p:cBhvr>
                                      <p:to>
                                        <p:strVal val="visible"/>
                                      </p:to>
                                    </p:set>
                                    <p:animEffect transition="in" filter="wipe(left)">
                                      <p:cBhvr>
                                        <p:cTn id="36" dur="500"/>
                                        <p:tgtEl>
                                          <p:spTgt spid="162846"/>
                                        </p:tgtEl>
                                      </p:cBhvr>
                                    </p:animEffect>
                                  </p:childTnLst>
                                </p:cTn>
                              </p:par>
                            </p:childTnLst>
                          </p:cTn>
                        </p:par>
                        <p:par>
                          <p:cTn id="37" fill="hold" nodeType="afterGroup">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62847"/>
                                        </p:tgtEl>
                                        <p:attrNameLst>
                                          <p:attrName>style.visibility</p:attrName>
                                        </p:attrNameLst>
                                      </p:cBhvr>
                                      <p:to>
                                        <p:strVal val="visible"/>
                                      </p:to>
                                    </p:set>
                                    <p:animEffect transition="in" filter="wipe(left)">
                                      <p:cBhvr>
                                        <p:cTn id="40" dur="500"/>
                                        <p:tgtEl>
                                          <p:spTgt spid="16284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62845"/>
                                        </p:tgtEl>
                                        <p:attrNameLst>
                                          <p:attrName>style.visibility</p:attrName>
                                        </p:attrNameLst>
                                      </p:cBhvr>
                                      <p:to>
                                        <p:strVal val="visible"/>
                                      </p:to>
                                    </p:set>
                                    <p:animEffect transition="in" filter="wipe(left)">
                                      <p:cBhvr>
                                        <p:cTn id="45" dur="500"/>
                                        <p:tgtEl>
                                          <p:spTgt spid="162845"/>
                                        </p:tgtEl>
                                      </p:cBhvr>
                                    </p:animEffect>
                                  </p:childTnLst>
                                </p:cTn>
                              </p:par>
                            </p:childTnLst>
                          </p:cTn>
                        </p:par>
                        <p:par>
                          <p:cTn id="46" fill="hold" nodeType="afterGroup">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62848"/>
                                        </p:tgtEl>
                                        <p:attrNameLst>
                                          <p:attrName>style.visibility</p:attrName>
                                        </p:attrNameLst>
                                      </p:cBhvr>
                                      <p:to>
                                        <p:strVal val="visible"/>
                                      </p:to>
                                    </p:set>
                                    <p:animEffect transition="in" filter="wipe(left)">
                                      <p:cBhvr>
                                        <p:cTn id="49" dur="500"/>
                                        <p:tgtEl>
                                          <p:spTgt spid="16284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162849"/>
                                        </p:tgtEl>
                                        <p:attrNameLst>
                                          <p:attrName>style.visibility</p:attrName>
                                        </p:attrNameLst>
                                      </p:cBhvr>
                                      <p:to>
                                        <p:strVal val="visible"/>
                                      </p:to>
                                    </p:set>
                                    <p:animEffect transition="in" filter="wipe(left)">
                                      <p:cBhvr>
                                        <p:cTn id="54" dur="500"/>
                                        <p:tgtEl>
                                          <p:spTgt spid="16284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62859"/>
                                        </p:tgtEl>
                                        <p:attrNameLst>
                                          <p:attrName>style.visibility</p:attrName>
                                        </p:attrNameLst>
                                      </p:cBhvr>
                                      <p:to>
                                        <p:strVal val="visible"/>
                                      </p:to>
                                    </p:set>
                                    <p:animEffect transition="in" filter="wipe(left)">
                                      <p:cBhvr>
                                        <p:cTn id="59" dur="500"/>
                                        <p:tgtEl>
                                          <p:spTgt spid="16285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4"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down)">
                                      <p:cBhvr>
                                        <p:cTn id="64" dur="500"/>
                                        <p:tgtEl>
                                          <p:spTgt spid="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162860"/>
                                        </p:tgtEl>
                                        <p:attrNameLst>
                                          <p:attrName>style.visibility</p:attrName>
                                        </p:attrNameLst>
                                      </p:cBhvr>
                                      <p:to>
                                        <p:strVal val="visible"/>
                                      </p:to>
                                    </p:set>
                                    <p:animEffect transition="in" filter="wipe(up)">
                                      <p:cBhvr>
                                        <p:cTn id="69" dur="500"/>
                                        <p:tgtEl>
                                          <p:spTgt spid="162860"/>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nodeType="clickEffect">
                                  <p:stCondLst>
                                    <p:cond delay="0"/>
                                  </p:stCondLst>
                                  <p:childTnLst>
                                    <p:set>
                                      <p:cBhvr>
                                        <p:cTn id="73" dur="1" fill="hold">
                                          <p:stCondLst>
                                            <p:cond delay="499"/>
                                          </p:stCondLst>
                                        </p:cTn>
                                        <p:tgtEl>
                                          <p:spTgt spid="162868"/>
                                        </p:tgtEl>
                                        <p:attrNameLst>
                                          <p:attrName>style.visibility</p:attrName>
                                        </p:attrNameLst>
                                      </p:cBhvr>
                                      <p:to>
                                        <p:strVal val="visible"/>
                                      </p:to>
                                    </p:set>
                                  </p:childTnLst>
                                </p:cTn>
                              </p:par>
                            </p:childTnLst>
                          </p:cTn>
                        </p:par>
                        <p:par>
                          <p:cTn id="74" fill="hold" nodeType="afterGroup">
                            <p:stCondLst>
                              <p:cond delay="500"/>
                            </p:stCondLst>
                            <p:childTnLst>
                              <p:par>
                                <p:cTn id="75" presetID="1" presetClass="entr" presetSubtype="0" fill="hold" grpId="0" nodeType="afterEffect">
                                  <p:stCondLst>
                                    <p:cond delay="0"/>
                                  </p:stCondLst>
                                  <p:childTnLst>
                                    <p:set>
                                      <p:cBhvr>
                                        <p:cTn id="76" dur="1" fill="hold">
                                          <p:stCondLst>
                                            <p:cond delay="499"/>
                                          </p:stCondLst>
                                        </p:cTn>
                                        <p:tgtEl>
                                          <p:spTgt spid="162869"/>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22" presetClass="entr" presetSubtype="1" fill="hold" grpId="0" nodeType="clickEffect">
                                  <p:stCondLst>
                                    <p:cond delay="0"/>
                                  </p:stCondLst>
                                  <p:childTnLst>
                                    <p:set>
                                      <p:cBhvr>
                                        <p:cTn id="80" dur="1" fill="hold">
                                          <p:stCondLst>
                                            <p:cond delay="0"/>
                                          </p:stCondLst>
                                        </p:cTn>
                                        <p:tgtEl>
                                          <p:spTgt spid="162862"/>
                                        </p:tgtEl>
                                        <p:attrNameLst>
                                          <p:attrName>style.visibility</p:attrName>
                                        </p:attrNameLst>
                                      </p:cBhvr>
                                      <p:to>
                                        <p:strVal val="visible"/>
                                      </p:to>
                                    </p:set>
                                    <p:animEffect transition="in" filter="wipe(up)">
                                      <p:cBhvr>
                                        <p:cTn id="81" dur="500"/>
                                        <p:tgtEl>
                                          <p:spTgt spid="162862"/>
                                        </p:tgtEl>
                                      </p:cBhvr>
                                    </p:animEffect>
                                  </p:childTnLst>
                                </p:cTn>
                              </p:par>
                            </p:childTnLst>
                          </p:cTn>
                        </p:par>
                        <p:par>
                          <p:cTn id="82" fill="hold" nodeType="afterGroup">
                            <p:stCondLst>
                              <p:cond delay="500"/>
                            </p:stCondLst>
                            <p:childTnLst>
                              <p:par>
                                <p:cTn id="83" presetID="22" presetClass="entr" presetSubtype="1" fill="hold" nodeType="afterEffect">
                                  <p:stCondLst>
                                    <p:cond delay="0"/>
                                  </p:stCondLst>
                                  <p:childTnLst>
                                    <p:set>
                                      <p:cBhvr>
                                        <p:cTn id="84" dur="1" fill="hold">
                                          <p:stCondLst>
                                            <p:cond delay="0"/>
                                          </p:stCondLst>
                                        </p:cTn>
                                        <p:tgtEl>
                                          <p:spTgt spid="162863"/>
                                        </p:tgtEl>
                                        <p:attrNameLst>
                                          <p:attrName>style.visibility</p:attrName>
                                        </p:attrNameLst>
                                      </p:cBhvr>
                                      <p:to>
                                        <p:strVal val="visible"/>
                                      </p:to>
                                    </p:set>
                                    <p:animEffect transition="in" filter="wipe(up)">
                                      <p:cBhvr>
                                        <p:cTn id="85" dur="500"/>
                                        <p:tgtEl>
                                          <p:spTgt spid="162863"/>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1" fill="hold" nodeType="clickEffect">
                                  <p:stCondLst>
                                    <p:cond delay="0"/>
                                  </p:stCondLst>
                                  <p:childTnLst>
                                    <p:set>
                                      <p:cBhvr>
                                        <p:cTn id="89" dur="1" fill="hold">
                                          <p:stCondLst>
                                            <p:cond delay="0"/>
                                          </p:stCondLst>
                                        </p:cTn>
                                        <p:tgtEl>
                                          <p:spTgt spid="162867"/>
                                        </p:tgtEl>
                                        <p:attrNameLst>
                                          <p:attrName>style.visibility</p:attrName>
                                        </p:attrNameLst>
                                      </p:cBhvr>
                                      <p:to>
                                        <p:strVal val="visible"/>
                                      </p:to>
                                    </p:set>
                                    <p:animEffect transition="in" filter="wipe(up)">
                                      <p:cBhvr>
                                        <p:cTn id="90" dur="500"/>
                                        <p:tgtEl>
                                          <p:spTgt spid="162867"/>
                                        </p:tgtEl>
                                      </p:cBhvr>
                                    </p:animEffect>
                                  </p:childTnLst>
                                </p:cTn>
                              </p:par>
                            </p:childTnLst>
                          </p:cTn>
                        </p:par>
                        <p:par>
                          <p:cTn id="91" fill="hold" nodeType="afterGroup">
                            <p:stCondLst>
                              <p:cond delay="500"/>
                            </p:stCondLst>
                            <p:childTnLst>
                              <p:par>
                                <p:cTn id="92" presetID="1" presetClass="entr" presetSubtype="0" fill="hold" grpId="0" nodeType="afterEffect">
                                  <p:stCondLst>
                                    <p:cond delay="0"/>
                                  </p:stCondLst>
                                  <p:childTnLst>
                                    <p:set>
                                      <p:cBhvr>
                                        <p:cTn id="93" dur="1" fill="hold">
                                          <p:stCondLst>
                                            <p:cond delay="499"/>
                                          </p:stCondLst>
                                        </p:cTn>
                                        <p:tgtEl>
                                          <p:spTgt spid="162870"/>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162818"/>
                                        </p:tgtEl>
                                        <p:attrNameLst>
                                          <p:attrName>style.visibility</p:attrName>
                                        </p:attrNameLst>
                                      </p:cBhvr>
                                      <p:to>
                                        <p:strVal val="visible"/>
                                      </p:to>
                                    </p:set>
                                    <p:animEffect transition="in" filter="wipe(up)">
                                      <p:cBhvr>
                                        <p:cTn id="98" dur="500"/>
                                        <p:tgtEl>
                                          <p:spTgt spid="162818"/>
                                        </p:tgtEl>
                                      </p:cBhvr>
                                    </p:animEffect>
                                  </p:childTnLst>
                                </p:cTn>
                              </p:par>
                            </p:childTnLst>
                          </p:cTn>
                        </p:par>
                        <p:par>
                          <p:cTn id="99" fill="hold" nodeType="afterGroup">
                            <p:stCondLst>
                              <p:cond delay="500"/>
                            </p:stCondLst>
                            <p:childTnLst>
                              <p:par>
                                <p:cTn id="100" presetID="22" presetClass="entr" presetSubtype="1" fill="hold" nodeType="afterEffect">
                                  <p:stCondLst>
                                    <p:cond delay="0"/>
                                  </p:stCondLst>
                                  <p:childTnLst>
                                    <p:set>
                                      <p:cBhvr>
                                        <p:cTn id="101" dur="1" fill="hold">
                                          <p:stCondLst>
                                            <p:cond delay="0"/>
                                          </p:stCondLst>
                                        </p:cTn>
                                        <p:tgtEl>
                                          <p:spTgt spid="162864"/>
                                        </p:tgtEl>
                                        <p:attrNameLst>
                                          <p:attrName>style.visibility</p:attrName>
                                        </p:attrNameLst>
                                      </p:cBhvr>
                                      <p:to>
                                        <p:strVal val="visible"/>
                                      </p:to>
                                    </p:set>
                                    <p:animEffect transition="in" filter="wipe(up)">
                                      <p:cBhvr>
                                        <p:cTn id="102" dur="500"/>
                                        <p:tgtEl>
                                          <p:spTgt spid="162864"/>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1" fill="hold" grpId="0" nodeType="clickEffect">
                                  <p:stCondLst>
                                    <p:cond delay="0"/>
                                  </p:stCondLst>
                                  <p:childTnLst>
                                    <p:set>
                                      <p:cBhvr>
                                        <p:cTn id="106" dur="1" fill="hold">
                                          <p:stCondLst>
                                            <p:cond delay="0"/>
                                          </p:stCondLst>
                                        </p:cTn>
                                        <p:tgtEl>
                                          <p:spTgt spid="162865"/>
                                        </p:tgtEl>
                                        <p:attrNameLst>
                                          <p:attrName>style.visibility</p:attrName>
                                        </p:attrNameLst>
                                      </p:cBhvr>
                                      <p:to>
                                        <p:strVal val="visible"/>
                                      </p:to>
                                    </p:set>
                                    <p:animEffect transition="in" filter="wipe(up)">
                                      <p:cBhvr>
                                        <p:cTn id="107" dur="500"/>
                                        <p:tgtEl>
                                          <p:spTgt spid="162865"/>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ntr" presetSubtype="8" fill="hold" grpId="0" nodeType="clickEffect">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cBhvr additive="base">
                                        <p:cTn id="112" dur="500" fill="hold"/>
                                        <p:tgtEl>
                                          <p:spTgt spid="56"/>
                                        </p:tgtEl>
                                        <p:attrNameLst>
                                          <p:attrName>ppt_x</p:attrName>
                                        </p:attrNameLst>
                                      </p:cBhvr>
                                      <p:tavLst>
                                        <p:tav tm="0">
                                          <p:val>
                                            <p:strVal val="0-#ppt_w/2"/>
                                          </p:val>
                                        </p:tav>
                                        <p:tav tm="100000">
                                          <p:val>
                                            <p:strVal val="#ppt_x"/>
                                          </p:val>
                                        </p:tav>
                                      </p:tavLst>
                                    </p:anim>
                                    <p:anim calcmode="lin" valueType="num">
                                      <p:cBhvr additive="base">
                                        <p:cTn id="113"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162861"/>
                                        </p:tgtEl>
                                        <p:attrNameLst>
                                          <p:attrName>style.visibility</p:attrName>
                                        </p:attrNameLst>
                                      </p:cBhvr>
                                      <p:to>
                                        <p:strVal val="visible"/>
                                      </p:to>
                                    </p:set>
                                    <p:animEffect transition="in" filter="wipe(left)">
                                      <p:cBhvr>
                                        <p:cTn id="118" dur="500"/>
                                        <p:tgtEl>
                                          <p:spTgt spid="162861"/>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2" presetClass="entr" presetSubtype="8" fill="hold" grpId="0" nodeType="clickEffect">
                                  <p:stCondLst>
                                    <p:cond delay="0"/>
                                  </p:stCondLst>
                                  <p:childTnLst>
                                    <p:set>
                                      <p:cBhvr>
                                        <p:cTn id="122" dur="1" fill="hold">
                                          <p:stCondLst>
                                            <p:cond delay="0"/>
                                          </p:stCondLst>
                                        </p:cTn>
                                        <p:tgtEl>
                                          <p:spTgt spid="162866"/>
                                        </p:tgtEl>
                                        <p:attrNameLst>
                                          <p:attrName>style.visibility</p:attrName>
                                        </p:attrNameLst>
                                      </p:cBhvr>
                                      <p:to>
                                        <p:strVal val="visible"/>
                                      </p:to>
                                    </p:set>
                                    <p:animEffect transition="in" filter="wipe(left)">
                                      <p:cBhvr>
                                        <p:cTn id="123" dur="500"/>
                                        <p:tgtEl>
                                          <p:spTgt spid="162866"/>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 presetClass="entr" presetSubtype="8" fill="hold" grpId="0" nodeType="clickEffect">
                                  <p:stCondLst>
                                    <p:cond delay="0"/>
                                  </p:stCondLst>
                                  <p:childTnLst>
                                    <p:set>
                                      <p:cBhvr>
                                        <p:cTn id="127" dur="1" fill="hold">
                                          <p:stCondLst>
                                            <p:cond delay="0"/>
                                          </p:stCondLst>
                                        </p:cTn>
                                        <p:tgtEl>
                                          <p:spTgt spid="58"/>
                                        </p:tgtEl>
                                        <p:attrNameLst>
                                          <p:attrName>style.visibility</p:attrName>
                                        </p:attrNameLst>
                                      </p:cBhvr>
                                      <p:to>
                                        <p:strVal val="visible"/>
                                      </p:to>
                                    </p:set>
                                    <p:anim calcmode="lin" valueType="num">
                                      <p:cBhvr additive="base">
                                        <p:cTn id="128" dur="500" fill="hold"/>
                                        <p:tgtEl>
                                          <p:spTgt spid="58"/>
                                        </p:tgtEl>
                                        <p:attrNameLst>
                                          <p:attrName>ppt_x</p:attrName>
                                        </p:attrNameLst>
                                      </p:cBhvr>
                                      <p:tavLst>
                                        <p:tav tm="0">
                                          <p:val>
                                            <p:strVal val="0-#ppt_w/2"/>
                                          </p:val>
                                        </p:tav>
                                        <p:tav tm="100000">
                                          <p:val>
                                            <p:strVal val="#ppt_x"/>
                                          </p:val>
                                        </p:tav>
                                      </p:tavLst>
                                    </p:anim>
                                    <p:anim calcmode="lin" valueType="num">
                                      <p:cBhvr additive="base">
                                        <p:cTn id="129"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 presetClass="entr" presetSubtype="8"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anim calcmode="lin" valueType="num">
                                      <p:cBhvr additive="base">
                                        <p:cTn id="134" dur="500" fill="hold"/>
                                        <p:tgtEl>
                                          <p:spTgt spid="54"/>
                                        </p:tgtEl>
                                        <p:attrNameLst>
                                          <p:attrName>ppt_x</p:attrName>
                                        </p:attrNameLst>
                                      </p:cBhvr>
                                      <p:tavLst>
                                        <p:tav tm="0">
                                          <p:val>
                                            <p:strVal val="0-#ppt_w/2"/>
                                          </p:val>
                                        </p:tav>
                                        <p:tav tm="100000">
                                          <p:val>
                                            <p:strVal val="#ppt_x"/>
                                          </p:val>
                                        </p:tav>
                                      </p:tavLst>
                                    </p:anim>
                                    <p:anim calcmode="lin" valueType="num">
                                      <p:cBhvr additive="base">
                                        <p:cTn id="135"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71" grpId="0" animBg="1"/>
      <p:bldP spid="162818" grpId="0" animBg="1"/>
      <p:bldP spid="162845" grpId="0" animBg="1"/>
      <p:bldP spid="162846" grpId="0" animBg="1"/>
      <p:bldP spid="162847" grpId="0" autoUpdateAnimBg="0"/>
      <p:bldP spid="162848" grpId="0" autoUpdateAnimBg="0"/>
      <p:bldP spid="162859" grpId="0" autoUpdateAnimBg="0"/>
      <p:bldP spid="162860" grpId="0" animBg="1"/>
      <p:bldP spid="162861" grpId="0" animBg="1"/>
      <p:bldP spid="162862" grpId="0" animBg="1"/>
      <p:bldP spid="162865" grpId="0" animBg="1"/>
      <p:bldP spid="162866" grpId="0" animBg="1"/>
      <p:bldP spid="162869" grpId="0" autoUpdateAnimBg="0"/>
      <p:bldP spid="162870" grpId="0" autoUpdateAnimBg="0"/>
      <p:bldP spid="56" grpId="0"/>
      <p:bldP spid="58"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0" y="3622675"/>
            <a:ext cx="2686050" cy="1028700"/>
            <a:chOff x="5574" y="2831"/>
            <a:chExt cx="1692" cy="648"/>
          </a:xfrm>
        </p:grpSpPr>
        <p:sp>
          <p:nvSpPr>
            <p:cNvPr id="8215" name="Rectangle 3" descr="5%"/>
            <p:cNvSpPr>
              <a:spLocks noChangeArrowheads="1"/>
            </p:cNvSpPr>
            <p:nvPr/>
          </p:nvSpPr>
          <p:spPr bwMode="auto">
            <a:xfrm>
              <a:off x="5598" y="2831"/>
              <a:ext cx="1668" cy="648"/>
            </a:xfrm>
            <a:prstGeom prst="rect">
              <a:avLst/>
            </a:prstGeom>
            <a:pattFill prst="pct5">
              <a:fgClr>
                <a:srgbClr val="000000"/>
              </a:fgClr>
              <a:bgClr>
                <a:srgbClr val="FFFFFF"/>
              </a:bgClr>
            </a:pattFill>
            <a:ln w="76200" cap="sq">
              <a:solidFill>
                <a:srgbClr val="969696"/>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216" name="Rectangle 4"/>
            <p:cNvSpPr>
              <a:spLocks noChangeArrowheads="1"/>
            </p:cNvSpPr>
            <p:nvPr/>
          </p:nvSpPr>
          <p:spPr bwMode="auto">
            <a:xfrm>
              <a:off x="5574" y="2855"/>
              <a:ext cx="274" cy="603"/>
            </a:xfrm>
            <a:prstGeom prst="rect">
              <a:avLst/>
            </a:prstGeom>
            <a:gradFill rotWithShape="0">
              <a:gsLst>
                <a:gs pos="0">
                  <a:srgbClr val="FF9900"/>
                </a:gs>
                <a:gs pos="50000">
                  <a:srgbClr val="FFFF00"/>
                </a:gs>
                <a:gs pos="100000">
                  <a:srgbClr val="FF9900"/>
                </a:gs>
              </a:gsLst>
              <a:lin ang="5400000" scaled="1"/>
            </a:gradFill>
            <a:ln>
              <a:noFill/>
            </a:ln>
            <a:extLst>
              <a:ext uri="{91240B29-F687-4F45-9708-019B960494DF}">
                <a14:hiddenLine xmlns:a14="http://schemas.microsoft.com/office/drawing/2010/main" w="762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u="sng"/>
            </a:p>
          </p:txBody>
        </p:sp>
      </p:grpSp>
      <p:grpSp>
        <p:nvGrpSpPr>
          <p:cNvPr id="3" name="Group 5"/>
          <p:cNvGrpSpPr>
            <a:grpSpLocks/>
          </p:cNvGrpSpPr>
          <p:nvPr/>
        </p:nvGrpSpPr>
        <p:grpSpPr bwMode="auto">
          <a:xfrm>
            <a:off x="6089650" y="3656013"/>
            <a:ext cx="1270000" cy="976312"/>
            <a:chOff x="3825" y="2168"/>
            <a:chExt cx="800" cy="615"/>
          </a:xfrm>
        </p:grpSpPr>
        <p:sp>
          <p:nvSpPr>
            <p:cNvPr id="8212" name="Rectangle 6"/>
            <p:cNvSpPr>
              <a:spLocks noChangeArrowheads="1"/>
            </p:cNvSpPr>
            <p:nvPr/>
          </p:nvSpPr>
          <p:spPr bwMode="auto">
            <a:xfrm>
              <a:off x="4345" y="2168"/>
              <a:ext cx="280" cy="609"/>
            </a:xfrm>
            <a:prstGeom prst="rect">
              <a:avLst/>
            </a:prstGeom>
            <a:gradFill rotWithShape="0">
              <a:gsLst>
                <a:gs pos="0">
                  <a:srgbClr val="FF9900"/>
                </a:gs>
                <a:gs pos="50000">
                  <a:srgbClr val="FFFF00"/>
                </a:gs>
                <a:gs pos="100000">
                  <a:srgbClr val="FF9900"/>
                </a:gs>
              </a:gsLst>
              <a:lin ang="5400000" scaled="1"/>
            </a:gradFill>
            <a:ln>
              <a:noFill/>
            </a:ln>
            <a:extLst>
              <a:ext uri="{91240B29-F687-4F45-9708-019B960494DF}">
                <a14:hiddenLine xmlns:a14="http://schemas.microsoft.com/office/drawing/2010/main" w="762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u="sng"/>
            </a:p>
          </p:txBody>
        </p:sp>
        <p:sp>
          <p:nvSpPr>
            <p:cNvPr id="8213" name="Rectangle 7"/>
            <p:cNvSpPr>
              <a:spLocks noChangeArrowheads="1"/>
            </p:cNvSpPr>
            <p:nvPr/>
          </p:nvSpPr>
          <p:spPr bwMode="auto">
            <a:xfrm>
              <a:off x="3825" y="2171"/>
              <a:ext cx="548" cy="612"/>
            </a:xfrm>
            <a:prstGeom prst="rect">
              <a:avLst/>
            </a:prstGeom>
            <a:solidFill>
              <a:srgbClr val="FFFFFF"/>
            </a:solidFill>
            <a:ln>
              <a:noFill/>
            </a:ln>
            <a:extLst>
              <a:ext uri="{91240B29-F687-4F45-9708-019B960494DF}">
                <a14:hiddenLine xmlns:a14="http://schemas.microsoft.com/office/drawing/2010/main" w="762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214" name="Line 8"/>
            <p:cNvSpPr>
              <a:spLocks noChangeShapeType="1"/>
            </p:cNvSpPr>
            <p:nvPr/>
          </p:nvSpPr>
          <p:spPr bwMode="auto">
            <a:xfrm>
              <a:off x="4097" y="2468"/>
              <a:ext cx="273" cy="0"/>
            </a:xfrm>
            <a:prstGeom prst="line">
              <a:avLst/>
            </a:prstGeom>
            <a:noFill/>
            <a:ln w="57150" cap="sq">
              <a:solidFill>
                <a:srgbClr val="FF00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4" name="Group 9"/>
          <p:cNvGrpSpPr>
            <a:grpSpLocks/>
          </p:cNvGrpSpPr>
          <p:nvPr/>
        </p:nvGrpSpPr>
        <p:grpSpPr bwMode="auto">
          <a:xfrm>
            <a:off x="5568950" y="1412875"/>
            <a:ext cx="3160713" cy="1028700"/>
            <a:chOff x="3508" y="890"/>
            <a:chExt cx="1991" cy="648"/>
          </a:xfrm>
        </p:grpSpPr>
        <p:sp>
          <p:nvSpPr>
            <p:cNvPr id="8209" name="Rectangle 10" descr="5%"/>
            <p:cNvSpPr>
              <a:spLocks noChangeArrowheads="1"/>
            </p:cNvSpPr>
            <p:nvPr/>
          </p:nvSpPr>
          <p:spPr bwMode="auto">
            <a:xfrm>
              <a:off x="3831" y="890"/>
              <a:ext cx="1668" cy="648"/>
            </a:xfrm>
            <a:prstGeom prst="rect">
              <a:avLst/>
            </a:prstGeom>
            <a:pattFill prst="pct5">
              <a:fgClr>
                <a:srgbClr val="000000"/>
              </a:fgClr>
              <a:bgClr>
                <a:srgbClr val="FFFFFF"/>
              </a:bgClr>
            </a:pattFill>
            <a:ln w="76200" cap="sq">
              <a:solidFill>
                <a:srgbClr val="969696"/>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210" name="Rectangle 11"/>
            <p:cNvSpPr>
              <a:spLocks noChangeArrowheads="1"/>
            </p:cNvSpPr>
            <p:nvPr/>
          </p:nvSpPr>
          <p:spPr bwMode="auto">
            <a:xfrm>
              <a:off x="3819" y="914"/>
              <a:ext cx="262" cy="605"/>
            </a:xfrm>
            <a:prstGeom prst="rect">
              <a:avLst/>
            </a:prstGeom>
            <a:gradFill rotWithShape="0">
              <a:gsLst>
                <a:gs pos="0">
                  <a:srgbClr val="FF9900"/>
                </a:gs>
                <a:gs pos="50000">
                  <a:srgbClr val="FFFF00"/>
                </a:gs>
                <a:gs pos="100000">
                  <a:srgbClr val="FF9900"/>
                </a:gs>
              </a:gsLst>
              <a:lin ang="5400000" scaled="1"/>
            </a:gradFill>
            <a:ln>
              <a:noFill/>
            </a:ln>
            <a:extLst>
              <a:ext uri="{91240B29-F687-4F45-9708-019B960494DF}">
                <a14:hiddenLine xmlns:a14="http://schemas.microsoft.com/office/drawing/2010/main" w="762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u="sng"/>
            </a:p>
          </p:txBody>
        </p:sp>
        <p:sp>
          <p:nvSpPr>
            <p:cNvPr id="8211" name="Line 12"/>
            <p:cNvSpPr>
              <a:spLocks noChangeShapeType="1"/>
            </p:cNvSpPr>
            <p:nvPr/>
          </p:nvSpPr>
          <p:spPr bwMode="auto">
            <a:xfrm>
              <a:off x="3508" y="1214"/>
              <a:ext cx="273" cy="0"/>
            </a:xfrm>
            <a:prstGeom prst="line">
              <a:avLst/>
            </a:prstGeom>
            <a:noFill/>
            <a:ln w="57150" cap="sq">
              <a:solidFill>
                <a:srgbClr val="FF0000"/>
              </a:solidFill>
              <a:miter lim="800000"/>
              <a:headEnd type="none" w="sm" len="sm"/>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8197" name="Rectangle 13"/>
          <p:cNvSpPr>
            <a:spLocks noChangeArrowheads="1"/>
          </p:cNvSpPr>
          <p:nvPr/>
        </p:nvSpPr>
        <p:spPr bwMode="auto">
          <a:xfrm>
            <a:off x="550863" y="531813"/>
            <a:ext cx="2711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功与内能的关系</a:t>
            </a:r>
          </a:p>
        </p:txBody>
      </p:sp>
      <p:graphicFrame>
        <p:nvGraphicFramePr>
          <p:cNvPr id="159758" name="Object 14"/>
          <p:cNvGraphicFramePr>
            <a:graphicFrameLocks noChangeAspect="1"/>
          </p:cNvGraphicFramePr>
          <p:nvPr/>
        </p:nvGraphicFramePr>
        <p:xfrm>
          <a:off x="1800225" y="1979613"/>
          <a:ext cx="2330450" cy="546100"/>
        </p:xfrm>
        <a:graphic>
          <a:graphicData uri="http://schemas.openxmlformats.org/presentationml/2006/ole">
            <mc:AlternateContent xmlns:mc="http://schemas.openxmlformats.org/markup-compatibility/2006">
              <mc:Choice xmlns:v="urn:schemas-microsoft-com:vml" Requires="v">
                <p:oleObj spid="_x0000_s8217" name="公式" r:id="rId3" imgW="2567992" imgH="487728" progId="Equation.3">
                  <p:embed/>
                </p:oleObj>
              </mc:Choice>
              <mc:Fallback>
                <p:oleObj name="公式" r:id="rId3" imgW="2567992" imgH="487728"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1979613"/>
                        <a:ext cx="23304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9759" name="Oval 15"/>
          <p:cNvSpPr>
            <a:spLocks noChangeArrowheads="1"/>
          </p:cNvSpPr>
          <p:nvPr/>
        </p:nvSpPr>
        <p:spPr bwMode="auto">
          <a:xfrm>
            <a:off x="7307263" y="1709738"/>
            <a:ext cx="279400"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1</a:t>
            </a:r>
          </a:p>
        </p:txBody>
      </p:sp>
      <p:sp>
        <p:nvSpPr>
          <p:cNvPr id="159760" name="Oval 16"/>
          <p:cNvSpPr>
            <a:spLocks noChangeArrowheads="1"/>
          </p:cNvSpPr>
          <p:nvPr/>
        </p:nvSpPr>
        <p:spPr bwMode="auto">
          <a:xfrm>
            <a:off x="7923213" y="3989388"/>
            <a:ext cx="279400" cy="285750"/>
          </a:xfrm>
          <a:prstGeom prst="ellipse">
            <a:avLst/>
          </a:prstGeom>
          <a:solidFill>
            <a:srgbClr val="00FFFF"/>
          </a:solidFill>
          <a:ln w="12700" cap="sq">
            <a:solidFill>
              <a:srgbClr val="FFFFFF"/>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solidFill>
                  <a:srgbClr val="0000FF"/>
                </a:solidFill>
              </a:rPr>
              <a:t>2</a:t>
            </a:r>
          </a:p>
        </p:txBody>
      </p:sp>
      <p:sp>
        <p:nvSpPr>
          <p:cNvPr id="159769" name="Text Box 25"/>
          <p:cNvSpPr txBox="1">
            <a:spLocks noChangeArrowheads="1"/>
          </p:cNvSpPr>
          <p:nvPr/>
        </p:nvSpPr>
        <p:spPr bwMode="auto">
          <a:xfrm>
            <a:off x="696913" y="1254125"/>
            <a:ext cx="45370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外界仅对系统作功，无传热，则</a:t>
            </a:r>
          </a:p>
        </p:txBody>
      </p:sp>
      <p:graphicFrame>
        <p:nvGraphicFramePr>
          <p:cNvPr id="159770" name="Object 26"/>
          <p:cNvGraphicFramePr>
            <a:graphicFrameLocks noChangeAspect="1"/>
          </p:cNvGraphicFramePr>
          <p:nvPr/>
        </p:nvGraphicFramePr>
        <p:xfrm>
          <a:off x="6105525" y="3660775"/>
          <a:ext cx="415925" cy="471488"/>
        </p:xfrm>
        <a:graphic>
          <a:graphicData uri="http://schemas.openxmlformats.org/presentationml/2006/ole">
            <mc:AlternateContent xmlns:mc="http://schemas.openxmlformats.org/markup-compatibility/2006">
              <mc:Choice xmlns:v="urn:schemas-microsoft-com:vml" Requires="v">
                <p:oleObj spid="_x0000_s8218" name="公式" r:id="rId5" imgW="396339" imgH="487728" progId="Equation.3">
                  <p:embed/>
                </p:oleObj>
              </mc:Choice>
              <mc:Fallback>
                <p:oleObj name="公式" r:id="rId5" imgW="396339" imgH="487728" progId="Equation.3">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5525" y="3660775"/>
                        <a:ext cx="415925"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9771" name="Text Box 27"/>
          <p:cNvSpPr txBox="1">
            <a:spLocks noChangeArrowheads="1"/>
          </p:cNvSpPr>
          <p:nvPr/>
        </p:nvSpPr>
        <p:spPr bwMode="auto">
          <a:xfrm>
            <a:off x="801688" y="2944813"/>
            <a:ext cx="1150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说明</a:t>
            </a:r>
          </a:p>
        </p:txBody>
      </p:sp>
      <p:sp>
        <p:nvSpPr>
          <p:cNvPr id="159772" name="AutoShape 28"/>
          <p:cNvSpPr>
            <a:spLocks noChangeArrowheads="1"/>
          </p:cNvSpPr>
          <p:nvPr/>
        </p:nvSpPr>
        <p:spPr bwMode="auto">
          <a:xfrm>
            <a:off x="441325" y="2898775"/>
            <a:ext cx="360363" cy="576263"/>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59773" name="Text Box 29"/>
          <p:cNvSpPr txBox="1">
            <a:spLocks noChangeArrowheads="1"/>
          </p:cNvSpPr>
          <p:nvPr/>
        </p:nvSpPr>
        <p:spPr bwMode="auto">
          <a:xfrm>
            <a:off x="617538" y="3546475"/>
            <a:ext cx="5143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AutoNum type="arabicParenBoth"/>
            </a:pPr>
            <a:r>
              <a:rPr lang="zh-CN" altLang="en-US" sz="2400" b="1">
                <a:latin typeface="黑体" panose="02010609060101010101" pitchFamily="49" charset="-122"/>
                <a:ea typeface="黑体" panose="02010609060101010101" pitchFamily="49" charset="-122"/>
              </a:rPr>
              <a:t> 内能的改变量可以用绝热过程中 </a:t>
            </a:r>
            <a:endParaRPr lang="en-US" altLang="zh-CN" sz="2400" b="1">
              <a:latin typeface="黑体" panose="02010609060101010101" pitchFamily="49" charset="-122"/>
              <a:ea typeface="黑体" panose="02010609060101010101" pitchFamily="49" charset="-122"/>
            </a:endParaRPr>
          </a:p>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外界对系统所作的功来量度；</a:t>
            </a:r>
          </a:p>
        </p:txBody>
      </p:sp>
      <p:sp>
        <p:nvSpPr>
          <p:cNvPr id="159774" name="AutoShape 30"/>
          <p:cNvSpPr>
            <a:spLocks noChangeArrowheads="1"/>
          </p:cNvSpPr>
          <p:nvPr/>
        </p:nvSpPr>
        <p:spPr bwMode="auto">
          <a:xfrm>
            <a:off x="6443663" y="620713"/>
            <a:ext cx="1295400" cy="503237"/>
          </a:xfrm>
          <a:prstGeom prst="wedgeRectCallout">
            <a:avLst>
              <a:gd name="adj1" fmla="val -54167"/>
              <a:gd name="adj2" fmla="val 104574"/>
            </a:avLst>
          </a:prstGeom>
          <a:solidFill>
            <a:srgbClr val="003366">
              <a:alpha val="10196"/>
            </a:srgbClr>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1">
                <a:ea typeface="黑体" panose="02010609060101010101" pitchFamily="49" charset="-122"/>
              </a:rPr>
              <a:t>绝热壁</a:t>
            </a:r>
          </a:p>
          <a:p>
            <a:pPr algn="ctr" eaLnBrk="1" hangingPunct="1">
              <a:spcBef>
                <a:spcPct val="0"/>
              </a:spcBef>
              <a:buFontTx/>
              <a:buNone/>
            </a:pPr>
            <a:endParaRPr kumimoji="0" lang="en-US" altLang="zh-CN" sz="1800">
              <a:latin typeface="Arial" panose="020B0604020202020204" pitchFamily="34" charset="0"/>
              <a:ea typeface="黑体" panose="02010609060101010101" pitchFamily="49" charset="-122"/>
            </a:endParaRPr>
          </a:p>
        </p:txBody>
      </p:sp>
      <p:sp>
        <p:nvSpPr>
          <p:cNvPr id="159775" name="AutoShape 31"/>
          <p:cNvSpPr>
            <a:spLocks noChangeArrowheads="1"/>
          </p:cNvSpPr>
          <p:nvPr/>
        </p:nvSpPr>
        <p:spPr bwMode="auto">
          <a:xfrm>
            <a:off x="6307138" y="2787650"/>
            <a:ext cx="1616075" cy="431800"/>
          </a:xfrm>
          <a:prstGeom prst="wedgeRectCallout">
            <a:avLst>
              <a:gd name="adj1" fmla="val -18505"/>
              <a:gd name="adj2" fmla="val 195954"/>
            </a:avLst>
          </a:prstGeom>
          <a:solidFill>
            <a:srgbClr val="003366">
              <a:alpha val="10196"/>
            </a:srgbClr>
          </a:solidFill>
          <a:ln w="9525">
            <a:solidFill>
              <a:srgbClr val="FF0000"/>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1">
                <a:latin typeface="Arial" panose="020B0604020202020204" pitchFamily="34" charset="0"/>
                <a:ea typeface="黑体" panose="02010609060101010101" pitchFamily="49" charset="-122"/>
              </a:rPr>
              <a:t>绝热过程</a:t>
            </a:r>
          </a:p>
          <a:p>
            <a:pPr algn="ctr" eaLnBrk="1" hangingPunct="1">
              <a:spcBef>
                <a:spcPct val="0"/>
              </a:spcBef>
              <a:buFontTx/>
              <a:buNone/>
            </a:pPr>
            <a:endParaRPr kumimoji="0" lang="en-US" altLang="zh-CN" sz="1800">
              <a:latin typeface="Arial" panose="020B0604020202020204" pitchFamily="34" charset="0"/>
              <a:ea typeface="黑体" panose="02010609060101010101" pitchFamily="49" charset="-122"/>
            </a:endParaRPr>
          </a:p>
        </p:txBody>
      </p:sp>
      <p:sp>
        <p:nvSpPr>
          <p:cNvPr id="159776" name="Rectangle 32"/>
          <p:cNvSpPr>
            <a:spLocks noChangeArrowheads="1"/>
          </p:cNvSpPr>
          <p:nvPr/>
        </p:nvSpPr>
        <p:spPr bwMode="auto">
          <a:xfrm>
            <a:off x="617538" y="4618038"/>
            <a:ext cx="506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此式给出过程量与状态量的关系</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59774"/>
                                        </p:tgtEl>
                                        <p:attrNameLst>
                                          <p:attrName>style.visibility</p:attrName>
                                        </p:attrNameLst>
                                      </p:cBhvr>
                                      <p:to>
                                        <p:strVal val="visible"/>
                                      </p:to>
                                    </p:set>
                                    <p:animEffect transition="in" filter="dissolve">
                                      <p:cBhvr>
                                        <p:cTn id="11" dur="500"/>
                                        <p:tgtEl>
                                          <p:spTgt spid="15977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2"/>
                                        </p:tgtEl>
                                        <p:attrNameLst>
                                          <p:attrName>style.visibility</p:attrName>
                                        </p:attrNameLst>
                                      </p:cBhvr>
                                      <p:to>
                                        <p:strVal val="visible"/>
                                      </p:to>
                                    </p:set>
                                  </p:childTnLst>
                                </p:cTn>
                              </p:par>
                            </p:childTnLst>
                          </p:cTn>
                        </p:par>
                        <p:par>
                          <p:cTn id="16" fill="hold" nodeType="afterGroup">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159775"/>
                                        </p:tgtEl>
                                        <p:attrNameLst>
                                          <p:attrName>style.visibility</p:attrName>
                                        </p:attrNameLst>
                                      </p:cBhvr>
                                      <p:to>
                                        <p:strVal val="visible"/>
                                      </p:to>
                                    </p:set>
                                    <p:animEffect transition="in" filter="dissolve">
                                      <p:cBhvr>
                                        <p:cTn id="19" dur="500"/>
                                        <p:tgtEl>
                                          <p:spTgt spid="159775"/>
                                        </p:tgtEl>
                                      </p:cBhvr>
                                    </p:animEffect>
                                  </p:childTnLst>
                                </p:cTn>
                              </p:par>
                            </p:childTnLst>
                          </p:cTn>
                        </p:par>
                        <p:par>
                          <p:cTn id="20" fill="hold" nodeType="afterGroup">
                            <p:stCondLst>
                              <p:cond delay="1000"/>
                            </p:stCondLst>
                            <p:childTnLst>
                              <p:par>
                                <p:cTn id="21" presetID="1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Left)">
                                      <p:cBhvr>
                                        <p:cTn id="23" dur="5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9759"/>
                                        </p:tgtEl>
                                        <p:attrNameLst>
                                          <p:attrName>style.visibility</p:attrName>
                                        </p:attrNameLst>
                                      </p:cBhvr>
                                      <p:to>
                                        <p:strVal val="visible"/>
                                      </p:to>
                                    </p:set>
                                    <p:animEffect transition="in" filter="wipe(left)">
                                      <p:cBhvr>
                                        <p:cTn id="28" dur="500"/>
                                        <p:tgtEl>
                                          <p:spTgt spid="159759"/>
                                        </p:tgtEl>
                                      </p:cBhvr>
                                    </p:animEffect>
                                  </p:childTnLst>
                                </p:cTn>
                              </p:par>
                            </p:childTnLst>
                          </p:cTn>
                        </p:par>
                        <p:par>
                          <p:cTn id="29" fill="hold" nodeType="afterGroup">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59760"/>
                                        </p:tgtEl>
                                        <p:attrNameLst>
                                          <p:attrName>style.visibility</p:attrName>
                                        </p:attrNameLst>
                                      </p:cBhvr>
                                      <p:to>
                                        <p:strVal val="visible"/>
                                      </p:to>
                                    </p:set>
                                    <p:animEffect transition="in" filter="wipe(left)">
                                      <p:cBhvr>
                                        <p:cTn id="32" dur="500"/>
                                        <p:tgtEl>
                                          <p:spTgt spid="1597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59770"/>
                                        </p:tgtEl>
                                        <p:attrNameLst>
                                          <p:attrName>style.visibility</p:attrName>
                                        </p:attrNameLst>
                                      </p:cBhvr>
                                      <p:to>
                                        <p:strVal val="visible"/>
                                      </p:to>
                                    </p:set>
                                    <p:animEffect transition="in" filter="wipe(left)">
                                      <p:cBhvr>
                                        <p:cTn id="37" dur="500"/>
                                        <p:tgtEl>
                                          <p:spTgt spid="1597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9769"/>
                                        </p:tgtEl>
                                        <p:attrNameLst>
                                          <p:attrName>style.visibility</p:attrName>
                                        </p:attrNameLst>
                                      </p:cBhvr>
                                      <p:to>
                                        <p:strVal val="visible"/>
                                      </p:to>
                                    </p:set>
                                    <p:animEffect transition="in" filter="wipe(left)">
                                      <p:cBhvr>
                                        <p:cTn id="42" dur="500"/>
                                        <p:tgtEl>
                                          <p:spTgt spid="15976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59758"/>
                                        </p:tgtEl>
                                        <p:attrNameLst>
                                          <p:attrName>style.visibility</p:attrName>
                                        </p:attrNameLst>
                                      </p:cBhvr>
                                      <p:to>
                                        <p:strVal val="visible"/>
                                      </p:to>
                                    </p:set>
                                    <p:animEffect transition="in" filter="wipe(left)">
                                      <p:cBhvr>
                                        <p:cTn id="47" dur="500"/>
                                        <p:tgtEl>
                                          <p:spTgt spid="15975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3" presetClass="entr" presetSubtype="32" fill="hold" grpId="0" nodeType="clickEffect">
                                  <p:stCondLst>
                                    <p:cond delay="0"/>
                                  </p:stCondLst>
                                  <p:childTnLst>
                                    <p:set>
                                      <p:cBhvr>
                                        <p:cTn id="51" dur="1" fill="hold">
                                          <p:stCondLst>
                                            <p:cond delay="0"/>
                                          </p:stCondLst>
                                        </p:cTn>
                                        <p:tgtEl>
                                          <p:spTgt spid="159772"/>
                                        </p:tgtEl>
                                        <p:attrNameLst>
                                          <p:attrName>style.visibility</p:attrName>
                                        </p:attrNameLst>
                                      </p:cBhvr>
                                      <p:to>
                                        <p:strVal val="visible"/>
                                      </p:to>
                                    </p:set>
                                    <p:anim calcmode="lin" valueType="num">
                                      <p:cBhvr>
                                        <p:cTn id="52" dur="500" fill="hold"/>
                                        <p:tgtEl>
                                          <p:spTgt spid="159772"/>
                                        </p:tgtEl>
                                        <p:attrNameLst>
                                          <p:attrName>ppt_w</p:attrName>
                                        </p:attrNameLst>
                                      </p:cBhvr>
                                      <p:tavLst>
                                        <p:tav tm="0">
                                          <p:val>
                                            <p:strVal val="4*#ppt_w"/>
                                          </p:val>
                                        </p:tav>
                                        <p:tav tm="100000">
                                          <p:val>
                                            <p:strVal val="#ppt_w"/>
                                          </p:val>
                                        </p:tav>
                                      </p:tavLst>
                                    </p:anim>
                                    <p:anim calcmode="lin" valueType="num">
                                      <p:cBhvr>
                                        <p:cTn id="53" dur="500" fill="hold"/>
                                        <p:tgtEl>
                                          <p:spTgt spid="159772"/>
                                        </p:tgtEl>
                                        <p:attrNameLst>
                                          <p:attrName>ppt_h</p:attrName>
                                        </p:attrNameLst>
                                      </p:cBhvr>
                                      <p:tavLst>
                                        <p:tav tm="0">
                                          <p:val>
                                            <p:strVal val="4*#ppt_h"/>
                                          </p:val>
                                        </p:tav>
                                        <p:tav tm="100000">
                                          <p:val>
                                            <p:strVal val="#ppt_h"/>
                                          </p:val>
                                        </p:tav>
                                      </p:tavLst>
                                    </p:anim>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159771"/>
                                        </p:tgtEl>
                                        <p:attrNameLst>
                                          <p:attrName>style.visibility</p:attrName>
                                        </p:attrNameLst>
                                      </p:cBhvr>
                                      <p:to>
                                        <p:strVal val="visible"/>
                                      </p:to>
                                    </p:set>
                                    <p:animEffect transition="in" filter="wipe(left)">
                                      <p:cBhvr>
                                        <p:cTn id="57" dur="500"/>
                                        <p:tgtEl>
                                          <p:spTgt spid="15977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59773"/>
                                        </p:tgtEl>
                                        <p:attrNameLst>
                                          <p:attrName>style.visibility</p:attrName>
                                        </p:attrNameLst>
                                      </p:cBhvr>
                                      <p:to>
                                        <p:strVal val="visible"/>
                                      </p:to>
                                    </p:set>
                                    <p:animEffect transition="in" filter="wipe(left)">
                                      <p:cBhvr>
                                        <p:cTn id="62" dur="500"/>
                                        <p:tgtEl>
                                          <p:spTgt spid="15977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59776"/>
                                        </p:tgtEl>
                                        <p:attrNameLst>
                                          <p:attrName>style.visibility</p:attrName>
                                        </p:attrNameLst>
                                      </p:cBhvr>
                                      <p:to>
                                        <p:strVal val="visible"/>
                                      </p:to>
                                    </p:set>
                                    <p:animEffect transition="in" filter="wipe(left)">
                                      <p:cBhvr>
                                        <p:cTn id="67" dur="500"/>
                                        <p:tgtEl>
                                          <p:spTgt spid="159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9" grpId="0" animBg="1" autoUpdateAnimBg="0"/>
      <p:bldP spid="159760" grpId="0" animBg="1" autoUpdateAnimBg="0"/>
      <p:bldP spid="159769" grpId="0" autoUpdateAnimBg="0"/>
      <p:bldP spid="159771" grpId="0" autoUpdateAnimBg="0"/>
      <p:bldP spid="159772" grpId="0" animBg="1"/>
      <p:bldP spid="159773" grpId="0" autoUpdateAnimBg="0"/>
      <p:bldP spid="159774" grpId="0" animBg="1" autoUpdateAnimBg="0"/>
      <p:bldP spid="159775" grpId="0" animBg="1" autoUpdateAnimBg="0"/>
      <p:bldP spid="15977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23875" y="35877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热量与内能的关系</a:t>
            </a:r>
          </a:p>
        </p:txBody>
      </p:sp>
      <p:sp>
        <p:nvSpPr>
          <p:cNvPr id="160771" name="Text Box 3"/>
          <p:cNvSpPr txBox="1">
            <a:spLocks noChangeArrowheads="1"/>
          </p:cNvSpPr>
          <p:nvPr/>
        </p:nvSpPr>
        <p:spPr bwMode="auto">
          <a:xfrm>
            <a:off x="835025" y="1006475"/>
            <a:ext cx="5634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外界与系统之间不作功，仅</a:t>
            </a:r>
            <a:r>
              <a:rPr lang="zh-CN" altLang="en-US" sz="2400" b="1">
                <a:latin typeface="Arial" panose="020B0604020202020204" pitchFamily="34" charset="0"/>
                <a:ea typeface="黑体" panose="02010609060101010101" pitchFamily="49" charset="-122"/>
              </a:rPr>
              <a:t>传递热量</a:t>
            </a:r>
          </a:p>
        </p:txBody>
      </p:sp>
      <p:grpSp>
        <p:nvGrpSpPr>
          <p:cNvPr id="2" name="Group 4"/>
          <p:cNvGrpSpPr>
            <a:grpSpLocks/>
          </p:cNvGrpSpPr>
          <p:nvPr/>
        </p:nvGrpSpPr>
        <p:grpSpPr bwMode="auto">
          <a:xfrm>
            <a:off x="6977063" y="776288"/>
            <a:ext cx="1520825" cy="1849437"/>
            <a:chOff x="4644" y="1979"/>
            <a:chExt cx="958" cy="1165"/>
          </a:xfrm>
        </p:grpSpPr>
        <p:sp>
          <p:nvSpPr>
            <p:cNvPr id="9233" name="Rectangle 5" descr="10%"/>
            <p:cNvSpPr>
              <a:spLocks noChangeArrowheads="1"/>
            </p:cNvSpPr>
            <p:nvPr/>
          </p:nvSpPr>
          <p:spPr bwMode="auto">
            <a:xfrm>
              <a:off x="4644" y="1979"/>
              <a:ext cx="958" cy="1140"/>
            </a:xfrm>
            <a:prstGeom prst="rect">
              <a:avLst/>
            </a:prstGeom>
            <a:pattFill prst="pct10">
              <a:fgClr>
                <a:schemeClr val="accent1"/>
              </a:fgClr>
              <a:bgClr>
                <a:srgbClr val="FFFFFF"/>
              </a:bgClr>
            </a:pattFill>
            <a:ln w="76200" cap="sq">
              <a:solidFill>
                <a:srgbClr val="969696"/>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60774" name="Rectangle 6"/>
            <p:cNvSpPr>
              <a:spLocks noChangeArrowheads="1"/>
            </p:cNvSpPr>
            <p:nvPr/>
          </p:nvSpPr>
          <p:spPr bwMode="auto">
            <a:xfrm>
              <a:off x="4671" y="3053"/>
              <a:ext cx="914" cy="91"/>
            </a:xfrm>
            <a:prstGeom prst="rect">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a:noFill/>
            </a:ln>
            <a:effectLst/>
            <a:extLst/>
          </p:spPr>
          <p:txBody>
            <a:bodyPr wrap="none" anchor="ctr"/>
            <a:lstStyle/>
            <a:p>
              <a:pPr eaLnBrk="1" hangingPunct="1">
                <a:defRPr/>
              </a:pPr>
              <a:endParaRPr lang="zh-CN" altLang="en-US"/>
            </a:p>
          </p:txBody>
        </p:sp>
      </p:grpSp>
      <p:sp>
        <p:nvSpPr>
          <p:cNvPr id="160775" name="Rectangle 7"/>
          <p:cNvSpPr>
            <a:spLocks noChangeArrowheads="1"/>
          </p:cNvSpPr>
          <p:nvPr/>
        </p:nvSpPr>
        <p:spPr bwMode="auto">
          <a:xfrm>
            <a:off x="7296150" y="1447800"/>
            <a:ext cx="803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3300"/>
                </a:solidFill>
                <a:latin typeface="Arial" panose="020B0604020202020204" pitchFamily="34" charset="0"/>
                <a:ea typeface="黑体" panose="02010609060101010101" pitchFamily="49" charset="-122"/>
              </a:rPr>
              <a:t>系统</a:t>
            </a:r>
          </a:p>
        </p:txBody>
      </p:sp>
      <p:sp>
        <p:nvSpPr>
          <p:cNvPr id="160776" name="AutoShape 8"/>
          <p:cNvSpPr>
            <a:spLocks noChangeArrowheads="1"/>
          </p:cNvSpPr>
          <p:nvPr/>
        </p:nvSpPr>
        <p:spPr bwMode="auto">
          <a:xfrm>
            <a:off x="7373938" y="2541588"/>
            <a:ext cx="914400" cy="914400"/>
          </a:xfrm>
          <a:prstGeom prst="irregularSeal1">
            <a:avLst/>
          </a:prstGeom>
          <a:gradFill rotWithShape="1">
            <a:gsLst>
              <a:gs pos="0">
                <a:srgbClr val="FF3300">
                  <a:alpha val="53000"/>
                </a:srgbClr>
              </a:gs>
              <a:gs pos="100000">
                <a:srgbClr val="FF481A"/>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60777" name="Object 9"/>
          <p:cNvGraphicFramePr>
            <a:graphicFrameLocks noChangeAspect="1"/>
          </p:cNvGraphicFramePr>
          <p:nvPr/>
        </p:nvGraphicFramePr>
        <p:xfrm>
          <a:off x="2124075" y="1614488"/>
          <a:ext cx="2295525" cy="485775"/>
        </p:xfrm>
        <a:graphic>
          <a:graphicData uri="http://schemas.openxmlformats.org/presentationml/2006/ole">
            <mc:AlternateContent xmlns:mc="http://schemas.openxmlformats.org/markup-compatibility/2006">
              <mc:Choice xmlns:v="urn:schemas-microsoft-com:vml" Requires="v">
                <p:oleObj spid="_x0000_s9235" name="公式" r:id="rId3" imgW="2613590" imgH="434376" progId="Equation.3">
                  <p:embed/>
                </p:oleObj>
              </mc:Choice>
              <mc:Fallback>
                <p:oleObj name="公式" r:id="rId3" imgW="2613590" imgH="434376"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1614488"/>
                        <a:ext cx="22955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78" name="Text Box 10"/>
          <p:cNvSpPr txBox="1">
            <a:spLocks noChangeArrowheads="1"/>
          </p:cNvSpPr>
          <p:nvPr/>
        </p:nvSpPr>
        <p:spPr bwMode="auto">
          <a:xfrm>
            <a:off x="752475" y="2292350"/>
            <a:ext cx="1150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说明</a:t>
            </a:r>
          </a:p>
        </p:txBody>
      </p:sp>
      <p:sp>
        <p:nvSpPr>
          <p:cNvPr id="160779" name="AutoShape 11"/>
          <p:cNvSpPr>
            <a:spLocks noChangeArrowheads="1"/>
          </p:cNvSpPr>
          <p:nvPr/>
        </p:nvSpPr>
        <p:spPr bwMode="auto">
          <a:xfrm>
            <a:off x="392113" y="2236788"/>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60780" name="Text Box 12"/>
          <p:cNvSpPr txBox="1">
            <a:spLocks noChangeArrowheads="1"/>
          </p:cNvSpPr>
          <p:nvPr/>
        </p:nvSpPr>
        <p:spPr bwMode="auto">
          <a:xfrm>
            <a:off x="684213" y="2805113"/>
            <a:ext cx="66627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tabLst>
                <a:tab pos="88900" algn="l"/>
              </a:tabLst>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tabLst>
                <a:tab pos="88900" algn="l"/>
              </a:tabLst>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tabLst>
                <a:tab pos="88900" algn="l"/>
              </a:tabLst>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tabLst>
                <a:tab pos="88900" algn="l"/>
              </a:tabLst>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tabLst>
                <a:tab pos="88900" algn="l"/>
              </a:tabLst>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tabLst>
                <a:tab pos="88900" algn="l"/>
              </a:tabLs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tabLst>
                <a:tab pos="88900" algn="l"/>
              </a:tabLs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tabLst>
                <a:tab pos="88900" algn="l"/>
              </a:tabLs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tabLst>
                <a:tab pos="88900" algn="l"/>
              </a:tabLst>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AutoNum type="arabicParenBoth"/>
            </a:pPr>
            <a:r>
              <a:rPr lang="zh-CN" altLang="en-US" sz="2400" b="1">
                <a:latin typeface="黑体" panose="02010609060101010101" pitchFamily="49" charset="-122"/>
                <a:ea typeface="黑体" panose="02010609060101010101" pitchFamily="49" charset="-122"/>
              </a:rPr>
              <a:t> 在外界不对系统作功时，内能的改变量也     </a:t>
            </a:r>
            <a:endParaRPr lang="en-US" altLang="zh-CN" sz="2400" b="1">
              <a:latin typeface="黑体" panose="02010609060101010101" pitchFamily="49" charset="-122"/>
              <a:ea typeface="黑体" panose="02010609060101010101" pitchFamily="49" charset="-122"/>
            </a:endParaRPr>
          </a:p>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可以用外界对系统所传递的热量来度量；</a:t>
            </a:r>
          </a:p>
        </p:txBody>
      </p:sp>
      <p:sp>
        <p:nvSpPr>
          <p:cNvPr id="160781" name="Text Box 13"/>
          <p:cNvSpPr txBox="1">
            <a:spLocks noChangeArrowheads="1"/>
          </p:cNvSpPr>
          <p:nvPr/>
        </p:nvSpPr>
        <p:spPr bwMode="auto">
          <a:xfrm>
            <a:off x="711200" y="3802063"/>
            <a:ext cx="6592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此式给出过程量与状态量的关系</a:t>
            </a:r>
          </a:p>
        </p:txBody>
      </p:sp>
      <p:sp>
        <p:nvSpPr>
          <p:cNvPr id="160782" name="Text Box 14"/>
          <p:cNvSpPr txBox="1">
            <a:spLocks noChangeArrowheads="1"/>
          </p:cNvSpPr>
          <p:nvPr/>
        </p:nvSpPr>
        <p:spPr bwMode="auto">
          <a:xfrm>
            <a:off x="712788" y="4335463"/>
            <a:ext cx="6232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 </a:t>
            </a:r>
            <a:r>
              <a:rPr lang="zh-CN" altLang="en-US" sz="2400" b="1">
                <a:latin typeface="黑体" panose="02010609060101010101" pitchFamily="49" charset="-122"/>
                <a:ea typeface="黑体" panose="02010609060101010101" pitchFamily="49" charset="-122"/>
              </a:rPr>
              <a:t>作功和传热效果一样，本质不同</a:t>
            </a:r>
          </a:p>
        </p:txBody>
      </p:sp>
      <p:sp>
        <p:nvSpPr>
          <p:cNvPr id="160784" name="Text Box 16"/>
          <p:cNvSpPr txBox="1">
            <a:spLocks noChangeArrowheads="1"/>
          </p:cNvSpPr>
          <p:nvPr/>
        </p:nvSpPr>
        <p:spPr bwMode="auto">
          <a:xfrm>
            <a:off x="1674813" y="5038725"/>
            <a:ext cx="7073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外界与系统之间不仅作功，而且</a:t>
            </a:r>
            <a:r>
              <a:rPr lang="zh-CN" altLang="en-US" sz="2400" b="1">
                <a:latin typeface="Arial" panose="020B0604020202020204" pitchFamily="34" charset="0"/>
                <a:ea typeface="黑体" panose="02010609060101010101" pitchFamily="49" charset="-122"/>
              </a:rPr>
              <a:t>传递热量，则有</a:t>
            </a:r>
          </a:p>
        </p:txBody>
      </p:sp>
      <p:graphicFrame>
        <p:nvGraphicFramePr>
          <p:cNvPr id="160785" name="Object 17"/>
          <p:cNvGraphicFramePr>
            <a:graphicFrameLocks noChangeAspect="1"/>
          </p:cNvGraphicFramePr>
          <p:nvPr/>
        </p:nvGraphicFramePr>
        <p:xfrm>
          <a:off x="2957513" y="5619750"/>
          <a:ext cx="2806700" cy="479425"/>
        </p:xfrm>
        <a:graphic>
          <a:graphicData uri="http://schemas.openxmlformats.org/presentationml/2006/ole">
            <mc:AlternateContent xmlns:mc="http://schemas.openxmlformats.org/markup-compatibility/2006">
              <mc:Choice xmlns:v="urn:schemas-microsoft-com:vml" Requires="v">
                <p:oleObj spid="_x0000_s9236" name="公式" r:id="rId5" imgW="3139377" imgH="396144" progId="Equation.3">
                  <p:embed/>
                </p:oleObj>
              </mc:Choice>
              <mc:Fallback>
                <p:oleObj name="公式" r:id="rId5" imgW="3139377" imgH="396144"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7513" y="5619750"/>
                        <a:ext cx="28067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10"/>
          <p:cNvSpPr txBox="1">
            <a:spLocks noChangeArrowheads="1"/>
          </p:cNvSpPr>
          <p:nvPr/>
        </p:nvSpPr>
        <p:spPr bwMode="auto">
          <a:xfrm>
            <a:off x="730250" y="5038725"/>
            <a:ext cx="1150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注意</a:t>
            </a:r>
          </a:p>
        </p:txBody>
      </p:sp>
      <p:sp>
        <p:nvSpPr>
          <p:cNvPr id="19" name="AutoShape 11"/>
          <p:cNvSpPr>
            <a:spLocks noChangeArrowheads="1"/>
          </p:cNvSpPr>
          <p:nvPr/>
        </p:nvSpPr>
        <p:spPr bwMode="auto">
          <a:xfrm>
            <a:off x="369888" y="4983163"/>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771"/>
                                        </p:tgtEl>
                                        <p:attrNameLst>
                                          <p:attrName>style.visibility</p:attrName>
                                        </p:attrNameLst>
                                      </p:cBhvr>
                                      <p:to>
                                        <p:strVal val="visible"/>
                                      </p:to>
                                    </p:set>
                                    <p:animEffect transition="in" filter="wipe(left)">
                                      <p:cBhvr>
                                        <p:cTn id="7" dur="500"/>
                                        <p:tgtEl>
                                          <p:spTgt spid="160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60775"/>
                                        </p:tgtEl>
                                        <p:attrNameLst>
                                          <p:attrName>style.visibility</p:attrName>
                                        </p:attrNameLst>
                                      </p:cBhvr>
                                      <p:to>
                                        <p:strVal val="visible"/>
                                      </p:to>
                                    </p:set>
                                    <p:animEffect transition="in" filter="wipe(left)">
                                      <p:cBhvr>
                                        <p:cTn id="16" dur="500"/>
                                        <p:tgtEl>
                                          <p:spTgt spid="16077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160776"/>
                                        </p:tgtEl>
                                        <p:attrNameLst>
                                          <p:attrName>style.visibility</p:attrName>
                                        </p:attrNameLst>
                                      </p:cBhvr>
                                      <p:to>
                                        <p:strVal val="visible"/>
                                      </p:to>
                                    </p:set>
                                    <p:anim calcmode="lin" valueType="num">
                                      <p:cBhvr>
                                        <p:cTn id="21" dur="500" fill="hold"/>
                                        <p:tgtEl>
                                          <p:spTgt spid="160776"/>
                                        </p:tgtEl>
                                        <p:attrNameLst>
                                          <p:attrName>ppt_w</p:attrName>
                                        </p:attrNameLst>
                                      </p:cBhvr>
                                      <p:tavLst>
                                        <p:tav tm="0">
                                          <p:val>
                                            <p:fltVal val="0"/>
                                          </p:val>
                                        </p:tav>
                                        <p:tav tm="100000">
                                          <p:val>
                                            <p:strVal val="#ppt_w"/>
                                          </p:val>
                                        </p:tav>
                                      </p:tavLst>
                                    </p:anim>
                                    <p:anim calcmode="lin" valueType="num">
                                      <p:cBhvr>
                                        <p:cTn id="22" dur="500" fill="hold"/>
                                        <p:tgtEl>
                                          <p:spTgt spid="160776"/>
                                        </p:tgtEl>
                                        <p:attrNameLst>
                                          <p:attrName>ppt_h</p:attrName>
                                        </p:attrNameLst>
                                      </p:cBhvr>
                                      <p:tavLst>
                                        <p:tav tm="0">
                                          <p:val>
                                            <p:fltVal val="0"/>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0777"/>
                                        </p:tgtEl>
                                        <p:attrNameLst>
                                          <p:attrName>style.visibility</p:attrName>
                                        </p:attrNameLst>
                                      </p:cBhvr>
                                      <p:to>
                                        <p:strVal val="visible"/>
                                      </p:to>
                                    </p:set>
                                    <p:animEffect transition="in" filter="wipe(left)">
                                      <p:cBhvr>
                                        <p:cTn id="27" dur="500"/>
                                        <p:tgtEl>
                                          <p:spTgt spid="16077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32" fill="hold" grpId="0" nodeType="clickEffect">
                                  <p:stCondLst>
                                    <p:cond delay="0"/>
                                  </p:stCondLst>
                                  <p:childTnLst>
                                    <p:set>
                                      <p:cBhvr>
                                        <p:cTn id="31" dur="1" fill="hold">
                                          <p:stCondLst>
                                            <p:cond delay="0"/>
                                          </p:stCondLst>
                                        </p:cTn>
                                        <p:tgtEl>
                                          <p:spTgt spid="160779"/>
                                        </p:tgtEl>
                                        <p:attrNameLst>
                                          <p:attrName>style.visibility</p:attrName>
                                        </p:attrNameLst>
                                      </p:cBhvr>
                                      <p:to>
                                        <p:strVal val="visible"/>
                                      </p:to>
                                    </p:set>
                                    <p:anim calcmode="lin" valueType="num">
                                      <p:cBhvr>
                                        <p:cTn id="32" dur="500" fill="hold"/>
                                        <p:tgtEl>
                                          <p:spTgt spid="160779"/>
                                        </p:tgtEl>
                                        <p:attrNameLst>
                                          <p:attrName>ppt_w</p:attrName>
                                        </p:attrNameLst>
                                      </p:cBhvr>
                                      <p:tavLst>
                                        <p:tav tm="0">
                                          <p:val>
                                            <p:strVal val="4*#ppt_w"/>
                                          </p:val>
                                        </p:tav>
                                        <p:tav tm="100000">
                                          <p:val>
                                            <p:strVal val="#ppt_w"/>
                                          </p:val>
                                        </p:tav>
                                      </p:tavLst>
                                    </p:anim>
                                    <p:anim calcmode="lin" valueType="num">
                                      <p:cBhvr>
                                        <p:cTn id="33" dur="500" fill="hold"/>
                                        <p:tgtEl>
                                          <p:spTgt spid="160779"/>
                                        </p:tgtEl>
                                        <p:attrNameLst>
                                          <p:attrName>ppt_h</p:attrName>
                                        </p:attrNameLst>
                                      </p:cBhvr>
                                      <p:tavLst>
                                        <p:tav tm="0">
                                          <p:val>
                                            <p:strVal val="4*#ppt_h"/>
                                          </p:val>
                                        </p:tav>
                                        <p:tav tm="100000">
                                          <p:val>
                                            <p:strVal val="#ppt_h"/>
                                          </p:val>
                                        </p:tav>
                                      </p:tavLst>
                                    </p:anim>
                                  </p:childTnLst>
                                </p:cTn>
                              </p:par>
                            </p:childTnLst>
                          </p:cTn>
                        </p:par>
                        <p:par>
                          <p:cTn id="34" fill="hold" nodeType="afterGroup">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60778"/>
                                        </p:tgtEl>
                                        <p:attrNameLst>
                                          <p:attrName>style.visibility</p:attrName>
                                        </p:attrNameLst>
                                      </p:cBhvr>
                                      <p:to>
                                        <p:strVal val="visible"/>
                                      </p:to>
                                    </p:set>
                                    <p:animEffect transition="in" filter="wipe(left)">
                                      <p:cBhvr>
                                        <p:cTn id="37" dur="500"/>
                                        <p:tgtEl>
                                          <p:spTgt spid="16077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60780"/>
                                        </p:tgtEl>
                                        <p:attrNameLst>
                                          <p:attrName>style.visibility</p:attrName>
                                        </p:attrNameLst>
                                      </p:cBhvr>
                                      <p:to>
                                        <p:strVal val="visible"/>
                                      </p:to>
                                    </p:set>
                                    <p:animEffect transition="in" filter="wipe(left)">
                                      <p:cBhvr>
                                        <p:cTn id="42" dur="500"/>
                                        <p:tgtEl>
                                          <p:spTgt spid="16078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0781"/>
                                        </p:tgtEl>
                                        <p:attrNameLst>
                                          <p:attrName>style.visibility</p:attrName>
                                        </p:attrNameLst>
                                      </p:cBhvr>
                                      <p:to>
                                        <p:strVal val="visible"/>
                                      </p:to>
                                    </p:set>
                                    <p:animEffect transition="in" filter="wipe(left)">
                                      <p:cBhvr>
                                        <p:cTn id="47" dur="500"/>
                                        <p:tgtEl>
                                          <p:spTgt spid="16078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60782"/>
                                        </p:tgtEl>
                                        <p:attrNameLst>
                                          <p:attrName>style.visibility</p:attrName>
                                        </p:attrNameLst>
                                      </p:cBhvr>
                                      <p:to>
                                        <p:strVal val="visible"/>
                                      </p:to>
                                    </p:set>
                                    <p:animEffect transition="in" filter="wipe(left)">
                                      <p:cBhvr>
                                        <p:cTn id="52" dur="500"/>
                                        <p:tgtEl>
                                          <p:spTgt spid="16078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3" presetClass="entr" presetSubtype="32"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strVal val="4*#ppt_w"/>
                                          </p:val>
                                        </p:tav>
                                        <p:tav tm="100000">
                                          <p:val>
                                            <p:strVal val="#ppt_w"/>
                                          </p:val>
                                        </p:tav>
                                      </p:tavLst>
                                    </p:anim>
                                    <p:anim calcmode="lin" valueType="num">
                                      <p:cBhvr>
                                        <p:cTn id="58" dur="500" fill="hold"/>
                                        <p:tgtEl>
                                          <p:spTgt spid="19"/>
                                        </p:tgtEl>
                                        <p:attrNameLst>
                                          <p:attrName>ppt_h</p:attrName>
                                        </p:attrNameLst>
                                      </p:cBhvr>
                                      <p:tavLst>
                                        <p:tav tm="0">
                                          <p:val>
                                            <p:strVal val="4*#ppt_h"/>
                                          </p:val>
                                        </p:tav>
                                        <p:tav tm="100000">
                                          <p:val>
                                            <p:strVal val="#ppt_h"/>
                                          </p:val>
                                        </p:tav>
                                      </p:tavLst>
                                    </p:anim>
                                  </p:childTnLst>
                                </p:cTn>
                              </p:par>
                            </p:childTnLst>
                          </p:cTn>
                        </p:par>
                        <p:par>
                          <p:cTn id="59" fill="hold" nodeType="afterGroup">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60784"/>
                                        </p:tgtEl>
                                        <p:attrNameLst>
                                          <p:attrName>style.visibility</p:attrName>
                                        </p:attrNameLst>
                                      </p:cBhvr>
                                      <p:to>
                                        <p:strVal val="visible"/>
                                      </p:to>
                                    </p:set>
                                    <p:animEffect transition="in" filter="wipe(left)">
                                      <p:cBhvr>
                                        <p:cTn id="67" dur="500"/>
                                        <p:tgtEl>
                                          <p:spTgt spid="160784"/>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nodeType="clickEffect">
                                  <p:stCondLst>
                                    <p:cond delay="0"/>
                                  </p:stCondLst>
                                  <p:childTnLst>
                                    <p:set>
                                      <p:cBhvr>
                                        <p:cTn id="71" dur="1" fill="hold">
                                          <p:stCondLst>
                                            <p:cond delay="0"/>
                                          </p:stCondLst>
                                        </p:cTn>
                                        <p:tgtEl>
                                          <p:spTgt spid="160785"/>
                                        </p:tgtEl>
                                        <p:attrNameLst>
                                          <p:attrName>style.visibility</p:attrName>
                                        </p:attrNameLst>
                                      </p:cBhvr>
                                      <p:to>
                                        <p:strVal val="visible"/>
                                      </p:to>
                                    </p:set>
                                    <p:animEffect transition="in" filter="wipe(left)">
                                      <p:cBhvr>
                                        <p:cTn id="72" dur="500"/>
                                        <p:tgtEl>
                                          <p:spTgt spid="160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autoUpdateAnimBg="0"/>
      <p:bldP spid="160775" grpId="0" autoUpdateAnimBg="0"/>
      <p:bldP spid="160776" grpId="0" animBg="1"/>
      <p:bldP spid="160778" grpId="0" autoUpdateAnimBg="0"/>
      <p:bldP spid="160779" grpId="0" animBg="1"/>
      <p:bldP spid="160780" grpId="0" autoUpdateAnimBg="0"/>
      <p:bldP spid="160781" grpId="0" autoUpdateAnimBg="0"/>
      <p:bldP spid="160782" grpId="0" autoUpdateAnimBg="0"/>
      <p:bldP spid="160784" grpId="0" autoUpdateAnimBg="0"/>
      <p:bldP spid="18" grpId="0" autoUpdateAnimBg="0"/>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357188" y="839788"/>
            <a:ext cx="83883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系统从外界吸收的热量，一部分使其内能增加，另一部分</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则用以对外界作功。</a:t>
            </a:r>
            <a:r>
              <a:rPr lang="en-US" altLang="zh-CN" sz="2400" b="1">
                <a:solidFill>
                  <a:srgbClr val="FF0000"/>
                </a:solidFill>
                <a:latin typeface="黑体" panose="02010609060101010101" pitchFamily="49" charset="-122"/>
                <a:ea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rPr>
              <a:t>热力学第一定律</a:t>
            </a:r>
            <a:r>
              <a:rPr lang="en-US" altLang="zh-CN" sz="2400" b="1">
                <a:solidFill>
                  <a:srgbClr val="FF0000"/>
                </a:solidFill>
                <a:latin typeface="黑体" panose="02010609060101010101" pitchFamily="49" charset="-122"/>
                <a:ea typeface="黑体" panose="02010609060101010101" pitchFamily="49" charset="-122"/>
              </a:rPr>
              <a:t>)</a:t>
            </a:r>
          </a:p>
        </p:txBody>
      </p:sp>
      <p:graphicFrame>
        <p:nvGraphicFramePr>
          <p:cNvPr id="160785" name="Object 17"/>
          <p:cNvGraphicFramePr>
            <a:graphicFrameLocks noChangeAspect="1"/>
          </p:cNvGraphicFramePr>
          <p:nvPr/>
        </p:nvGraphicFramePr>
        <p:xfrm>
          <a:off x="2714625" y="1854200"/>
          <a:ext cx="2781300" cy="474663"/>
        </p:xfrm>
        <a:graphic>
          <a:graphicData uri="http://schemas.openxmlformats.org/presentationml/2006/ole">
            <mc:AlternateContent xmlns:mc="http://schemas.openxmlformats.org/markup-compatibility/2006">
              <mc:Choice xmlns:v="urn:schemas-microsoft-com:vml" Requires="v">
                <p:oleObj spid="_x0000_s10269" name="公式" r:id="rId3" imgW="3131813" imgH="388584" progId="Equation.3">
                  <p:embed/>
                </p:oleObj>
              </mc:Choice>
              <mc:Fallback>
                <p:oleObj name="公式" r:id="rId3" imgW="3131813" imgH="388584" progId="Equation.3">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25" y="1854200"/>
                        <a:ext cx="278130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6"/>
          <p:cNvGraphicFramePr>
            <a:graphicFrameLocks noChangeAspect="1"/>
          </p:cNvGraphicFramePr>
          <p:nvPr/>
        </p:nvGraphicFramePr>
        <p:xfrm>
          <a:off x="2714625" y="2370138"/>
          <a:ext cx="3290888" cy="842962"/>
        </p:xfrm>
        <a:graphic>
          <a:graphicData uri="http://schemas.openxmlformats.org/presentationml/2006/ole">
            <mc:AlternateContent xmlns:mc="http://schemas.openxmlformats.org/markup-compatibility/2006">
              <mc:Choice xmlns:v="urn:schemas-microsoft-com:vml" Requires="v">
                <p:oleObj spid="_x0000_s10270" name="Equation" r:id="rId5" imgW="1815312" imgH="545863" progId="Equation.3">
                  <p:embed/>
                </p:oleObj>
              </mc:Choice>
              <mc:Fallback>
                <p:oleObj name="Equation" r:id="rId5" imgW="1815312" imgH="545863"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4625" y="2370138"/>
                        <a:ext cx="3290888"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 Box 7"/>
          <p:cNvSpPr txBox="1">
            <a:spLocks noChangeArrowheads="1"/>
          </p:cNvSpPr>
          <p:nvPr/>
        </p:nvSpPr>
        <p:spPr bwMode="auto">
          <a:xfrm>
            <a:off x="576263" y="2528888"/>
            <a:ext cx="214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1">
                <a:solidFill>
                  <a:srgbClr val="FF0000"/>
                </a:solidFill>
                <a:latin typeface="黑体" panose="02010609060101010101" pitchFamily="49" charset="-122"/>
                <a:ea typeface="黑体" panose="02010609060101010101" pitchFamily="49" charset="-122"/>
              </a:rPr>
              <a:t>准静态过程</a:t>
            </a:r>
          </a:p>
        </p:txBody>
      </p:sp>
      <p:grpSp>
        <p:nvGrpSpPr>
          <p:cNvPr id="2" name="组合 35"/>
          <p:cNvGrpSpPr>
            <a:grpSpLocks/>
          </p:cNvGrpSpPr>
          <p:nvPr/>
        </p:nvGrpSpPr>
        <p:grpSpPr bwMode="auto">
          <a:xfrm>
            <a:off x="755650" y="4365625"/>
            <a:ext cx="7696200" cy="2162175"/>
            <a:chOff x="590576" y="4552972"/>
            <a:chExt cx="7696200" cy="2162175"/>
          </a:xfrm>
        </p:grpSpPr>
        <p:grpSp>
          <p:nvGrpSpPr>
            <p:cNvPr id="10250" name="Group 5"/>
            <p:cNvGrpSpPr>
              <a:grpSpLocks/>
            </p:cNvGrpSpPr>
            <p:nvPr/>
          </p:nvGrpSpPr>
          <p:grpSpPr bwMode="auto">
            <a:xfrm>
              <a:off x="590576" y="4552972"/>
              <a:ext cx="7696200" cy="2162175"/>
              <a:chOff x="480" y="1103"/>
              <a:chExt cx="4848" cy="1362"/>
            </a:xfrm>
          </p:grpSpPr>
          <p:sp>
            <p:nvSpPr>
              <p:cNvPr id="4109" name="Rectangle 6"/>
              <p:cNvSpPr>
                <a:spLocks noChangeArrowheads="1"/>
              </p:cNvSpPr>
              <p:nvPr/>
            </p:nvSpPr>
            <p:spPr bwMode="auto">
              <a:xfrm>
                <a:off x="480" y="1399"/>
                <a:ext cx="4848" cy="1066"/>
              </a:xfrm>
              <a:prstGeom prst="rect">
                <a:avLst/>
              </a:prstGeom>
              <a:solidFill>
                <a:schemeClr val="accent5">
                  <a:lumMod val="20000"/>
                  <a:lumOff val="80000"/>
                </a:schemeClr>
              </a:solidFill>
              <a:ln w="19050">
                <a:solidFill>
                  <a:srgbClr val="0000FF"/>
                </a:solidFill>
                <a:miter lim="800000"/>
                <a:headEnd/>
                <a:tailEnd/>
              </a:ln>
            </p:spPr>
            <p:txBody>
              <a:bodyPr wrap="none" anchor="ctr"/>
              <a:lstStyle/>
              <a:p>
                <a:pPr eaLnBrk="1" hangingPunct="1">
                  <a:defRPr/>
                </a:pPr>
                <a:endParaRPr lang="zh-CN" altLang="en-US">
                  <a:ea typeface="宋体" charset="-122"/>
                </a:endParaRPr>
              </a:p>
            </p:txBody>
          </p:sp>
          <p:sp>
            <p:nvSpPr>
              <p:cNvPr id="10253" name="Line 7"/>
              <p:cNvSpPr>
                <a:spLocks noChangeShapeType="1"/>
              </p:cNvSpPr>
              <p:nvPr/>
            </p:nvSpPr>
            <p:spPr bwMode="auto">
              <a:xfrm>
                <a:off x="480" y="1722"/>
                <a:ext cx="484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4" name="Line 8"/>
              <p:cNvSpPr>
                <a:spLocks noChangeShapeType="1"/>
              </p:cNvSpPr>
              <p:nvPr/>
            </p:nvSpPr>
            <p:spPr bwMode="auto">
              <a:xfrm>
                <a:off x="480" y="2082"/>
                <a:ext cx="484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5" name="Line 9"/>
              <p:cNvSpPr>
                <a:spLocks noChangeShapeType="1"/>
              </p:cNvSpPr>
              <p:nvPr/>
            </p:nvSpPr>
            <p:spPr bwMode="auto">
              <a:xfrm>
                <a:off x="3504" y="1398"/>
                <a:ext cx="0" cy="1066"/>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56" name="Text Box 10"/>
              <p:cNvSpPr txBox="1">
                <a:spLocks noChangeArrowheads="1"/>
              </p:cNvSpPr>
              <p:nvPr/>
            </p:nvSpPr>
            <p:spPr bwMode="auto">
              <a:xfrm>
                <a:off x="636" y="1677"/>
                <a:ext cx="29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4000">
                    <a:solidFill>
                      <a:srgbClr val="CC0000"/>
                    </a:solidFill>
                  </a:rPr>
                  <a:t>+</a:t>
                </a:r>
              </a:p>
            </p:txBody>
          </p:sp>
          <p:graphicFrame>
            <p:nvGraphicFramePr>
              <p:cNvPr id="10257" name="Object 12"/>
              <p:cNvGraphicFramePr>
                <a:graphicFrameLocks noChangeAspect="1"/>
              </p:cNvGraphicFramePr>
              <p:nvPr/>
            </p:nvGraphicFramePr>
            <p:xfrm>
              <a:off x="2521" y="1407"/>
              <a:ext cx="778" cy="302"/>
            </p:xfrm>
            <a:graphic>
              <a:graphicData uri="http://schemas.openxmlformats.org/presentationml/2006/ole">
                <mc:AlternateContent xmlns:mc="http://schemas.openxmlformats.org/markup-compatibility/2006">
                  <mc:Choice xmlns:v="urn:schemas-microsoft-com:vml" Requires="v">
                    <p:oleObj spid="_x0000_s10271" name="公式" r:id="rId7" imgW="507780" imgH="215806" progId="Equation.3">
                      <p:embed/>
                    </p:oleObj>
                  </mc:Choice>
                  <mc:Fallback>
                    <p:oleObj name="公式" r:id="rId7" imgW="507780" imgH="215806"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1" y="1407"/>
                            <a:ext cx="778"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8" name="Text Box 13"/>
              <p:cNvSpPr txBox="1">
                <a:spLocks noChangeArrowheads="1"/>
              </p:cNvSpPr>
              <p:nvPr/>
            </p:nvSpPr>
            <p:spPr bwMode="auto">
              <a:xfrm>
                <a:off x="1210" y="1767"/>
                <a:ext cx="143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系统吸热</a:t>
                </a:r>
              </a:p>
            </p:txBody>
          </p:sp>
          <p:sp>
            <p:nvSpPr>
              <p:cNvPr id="10259" name="Text Box 14"/>
              <p:cNvSpPr txBox="1">
                <a:spLocks noChangeArrowheads="1"/>
              </p:cNvSpPr>
              <p:nvPr/>
            </p:nvSpPr>
            <p:spPr bwMode="auto">
              <a:xfrm>
                <a:off x="1210" y="2122"/>
                <a:ext cx="152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系统放热</a:t>
                </a:r>
              </a:p>
            </p:txBody>
          </p:sp>
          <p:sp>
            <p:nvSpPr>
              <p:cNvPr id="10260" name="Text Box 15"/>
              <p:cNvSpPr txBox="1">
                <a:spLocks noChangeArrowheads="1"/>
              </p:cNvSpPr>
              <p:nvPr/>
            </p:nvSpPr>
            <p:spPr bwMode="auto">
              <a:xfrm>
                <a:off x="2392" y="1767"/>
                <a:ext cx="128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内能增加</a:t>
                </a:r>
              </a:p>
            </p:txBody>
          </p:sp>
          <p:sp>
            <p:nvSpPr>
              <p:cNvPr id="10261" name="Text Box 16"/>
              <p:cNvSpPr txBox="1">
                <a:spLocks noChangeArrowheads="1"/>
              </p:cNvSpPr>
              <p:nvPr/>
            </p:nvSpPr>
            <p:spPr bwMode="auto">
              <a:xfrm>
                <a:off x="2391" y="2115"/>
                <a:ext cx="133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内能减少</a:t>
                </a:r>
              </a:p>
            </p:txBody>
          </p:sp>
          <p:sp>
            <p:nvSpPr>
              <p:cNvPr id="10262" name="Text Box 17"/>
              <p:cNvSpPr txBox="1">
                <a:spLocks noChangeArrowheads="1"/>
              </p:cNvSpPr>
              <p:nvPr/>
            </p:nvSpPr>
            <p:spPr bwMode="auto">
              <a:xfrm>
                <a:off x="3597" y="1767"/>
                <a:ext cx="156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系统对外界做功</a:t>
                </a:r>
              </a:p>
            </p:txBody>
          </p:sp>
          <p:sp>
            <p:nvSpPr>
              <p:cNvPr id="10263" name="Rectangle 18"/>
              <p:cNvSpPr>
                <a:spLocks noChangeArrowheads="1"/>
              </p:cNvSpPr>
              <p:nvPr/>
            </p:nvSpPr>
            <p:spPr bwMode="auto">
              <a:xfrm>
                <a:off x="3618" y="2128"/>
                <a:ext cx="16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宋体" panose="02010600030101010101" pitchFamily="2" charset="-122"/>
                    <a:ea typeface="黑体" panose="02010609060101010101" pitchFamily="49" charset="-122"/>
                  </a:rPr>
                  <a:t>外界对系统做功</a:t>
                </a:r>
              </a:p>
            </p:txBody>
          </p:sp>
          <p:sp>
            <p:nvSpPr>
              <p:cNvPr id="10264" name="Line 19"/>
              <p:cNvSpPr>
                <a:spLocks noChangeShapeType="1"/>
              </p:cNvSpPr>
              <p:nvPr/>
            </p:nvSpPr>
            <p:spPr bwMode="auto">
              <a:xfrm>
                <a:off x="2252" y="1421"/>
                <a:ext cx="0" cy="1043"/>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265" name="Line 20"/>
              <p:cNvSpPr>
                <a:spLocks noChangeShapeType="1"/>
              </p:cNvSpPr>
              <p:nvPr/>
            </p:nvSpPr>
            <p:spPr bwMode="auto">
              <a:xfrm>
                <a:off x="1106" y="1399"/>
                <a:ext cx="0" cy="1066"/>
              </a:xfrm>
              <a:prstGeom prst="line">
                <a:avLst/>
              </a:prstGeom>
              <a:noFill/>
              <a:ln w="19050">
                <a:solidFill>
                  <a:srgbClr val="6600CC"/>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 name="Rectangle 21"/>
              <p:cNvSpPr>
                <a:spLocks noChangeArrowheads="1"/>
              </p:cNvSpPr>
              <p:nvPr/>
            </p:nvSpPr>
            <p:spPr bwMode="auto">
              <a:xfrm>
                <a:off x="1993" y="1103"/>
                <a:ext cx="2025" cy="291"/>
              </a:xfrm>
              <a:prstGeom prst="rect">
                <a:avLst/>
              </a:prstGeom>
              <a:solidFill>
                <a:schemeClr val="accent1">
                  <a:lumMod val="20000"/>
                  <a:lumOff val="80000"/>
                </a:schemeClr>
              </a:solidFill>
              <a:ln w="9525">
                <a:solidFill>
                  <a:srgbClr val="CC00CC"/>
                </a:solidFill>
                <a:miter lim="800000"/>
                <a:headEnd/>
                <a:tailEnd/>
              </a:ln>
              <a:effectLst/>
            </p:spPr>
            <p:txBody>
              <a:bodyPr>
                <a:spAutoFit/>
              </a:bodyPr>
              <a:lstStyle/>
              <a:p>
                <a:pPr algn="ctr" eaLnBrk="1" hangingPunct="1">
                  <a:defRPr/>
                </a:pPr>
                <a:r>
                  <a:rPr lang="zh-CN" altLang="en-US" b="1" dirty="0">
                    <a:solidFill>
                      <a:srgbClr val="FF0000"/>
                    </a:solidFill>
                    <a:latin typeface="宋体" pitchFamily="2" charset="-122"/>
                    <a:ea typeface="黑体" pitchFamily="2" charset="-122"/>
                  </a:rPr>
                  <a:t>第一定律的符号规定</a:t>
                </a:r>
              </a:p>
            </p:txBody>
          </p:sp>
          <p:graphicFrame>
            <p:nvGraphicFramePr>
              <p:cNvPr id="10267" name="Object 22"/>
              <p:cNvGraphicFramePr>
                <a:graphicFrameLocks noChangeAspect="1"/>
              </p:cNvGraphicFramePr>
              <p:nvPr/>
            </p:nvGraphicFramePr>
            <p:xfrm>
              <a:off x="1624" y="1422"/>
              <a:ext cx="174" cy="280"/>
            </p:xfrm>
            <a:graphic>
              <a:graphicData uri="http://schemas.openxmlformats.org/presentationml/2006/ole">
                <mc:AlternateContent xmlns:mc="http://schemas.openxmlformats.org/markup-compatibility/2006">
                  <mc:Choice xmlns:v="urn:schemas-microsoft-com:vml" Requires="v">
                    <p:oleObj spid="_x0000_s10272" name="公式" r:id="rId9" imgW="164957" imgH="203024" progId="Equation.3">
                      <p:embed/>
                    </p:oleObj>
                  </mc:Choice>
                  <mc:Fallback>
                    <p:oleObj name="公式" r:id="rId9" imgW="164957" imgH="203024" progId="Equation.3">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24" y="1422"/>
                            <a:ext cx="174"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68" name="Object 23"/>
              <p:cNvGraphicFramePr>
                <a:graphicFrameLocks noChangeAspect="1"/>
              </p:cNvGraphicFramePr>
              <p:nvPr/>
            </p:nvGraphicFramePr>
            <p:xfrm>
              <a:off x="4255" y="1457"/>
              <a:ext cx="199" cy="213"/>
            </p:xfrm>
            <a:graphic>
              <a:graphicData uri="http://schemas.openxmlformats.org/presentationml/2006/ole">
                <mc:AlternateContent xmlns:mc="http://schemas.openxmlformats.org/markup-compatibility/2006">
                  <mc:Choice xmlns:v="urn:schemas-microsoft-com:vml" Requires="v">
                    <p:oleObj spid="_x0000_s10273" name="公式" r:id="rId11" imgW="164885" imgH="164885" progId="Equation.3">
                      <p:embed/>
                    </p:oleObj>
                  </mc:Choice>
                  <mc:Fallback>
                    <p:oleObj name="公式" r:id="rId11" imgW="164885" imgH="164885" progId="Equation.3">
                      <p:embed/>
                      <p:pic>
                        <p:nvPicPr>
                          <p:cNvPr id="0"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55" y="1457"/>
                            <a:ext cx="19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0251" name="Text Box 10"/>
            <p:cNvSpPr txBox="1">
              <a:spLocks noChangeArrowheads="1"/>
            </p:cNvSpPr>
            <p:nvPr/>
          </p:nvSpPr>
          <p:spPr bwMode="auto">
            <a:xfrm>
              <a:off x="819725" y="6120491"/>
              <a:ext cx="5100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800">
                  <a:solidFill>
                    <a:srgbClr val="CC0000"/>
                  </a:solidFill>
                  <a:latin typeface="Calibri" panose="020F0502020204030204" pitchFamily="34" charset="0"/>
                  <a:cs typeface="Calibri" panose="020F0502020204030204" pitchFamily="34" charset="0"/>
                </a:rPr>
                <a:t>―</a:t>
              </a:r>
              <a:endParaRPr lang="en-US" altLang="zh-CN" sz="2800">
                <a:solidFill>
                  <a:srgbClr val="CC0000"/>
                </a:solidFill>
              </a:endParaRPr>
            </a:p>
          </p:txBody>
        </p:sp>
      </p:grpSp>
      <p:sp>
        <p:nvSpPr>
          <p:cNvPr id="10247" name="Text Box 2"/>
          <p:cNvSpPr txBox="1">
            <a:spLocks noChangeArrowheads="1"/>
          </p:cNvSpPr>
          <p:nvPr/>
        </p:nvSpPr>
        <p:spPr bwMode="auto">
          <a:xfrm>
            <a:off x="2286000" y="273050"/>
            <a:ext cx="4198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ea typeface="黑体" panose="02010609060101010101" pitchFamily="49" charset="-122"/>
              </a:rPr>
              <a:t>§</a:t>
            </a:r>
            <a:r>
              <a:rPr lang="en-US" altLang="zh-CN" b="1">
                <a:solidFill>
                  <a:srgbClr val="FF0000"/>
                </a:solidFill>
                <a:ea typeface="黑体" panose="02010609060101010101" pitchFamily="49" charset="-122"/>
                <a:cs typeface="Times New Roman" panose="02020603050405020304" pitchFamily="18" charset="0"/>
              </a:rPr>
              <a:t>8.2</a:t>
            </a:r>
            <a:r>
              <a:rPr lang="en-US" altLang="zh-CN" b="1">
                <a:solidFill>
                  <a:srgbClr val="FF0000"/>
                </a:solidFill>
                <a:cs typeface="Times New Roman" panose="02020603050405020304" pitchFamily="18" charset="0"/>
              </a:rPr>
              <a:t>  </a:t>
            </a:r>
            <a:r>
              <a:rPr lang="zh-CN" altLang="en-US" b="1">
                <a:solidFill>
                  <a:srgbClr val="FF0000"/>
                </a:solidFill>
                <a:latin typeface="黑体" panose="02010609060101010101" pitchFamily="49" charset="-122"/>
                <a:ea typeface="黑体" panose="02010609060101010101" pitchFamily="49" charset="-122"/>
              </a:rPr>
              <a:t>热力学第一定律</a:t>
            </a:r>
            <a:endParaRPr lang="en-US" altLang="zh-CN" b="1">
              <a:solidFill>
                <a:srgbClr val="FF0000"/>
              </a:solidFill>
              <a:latin typeface="黑体" panose="02010609060101010101" pitchFamily="49" charset="-122"/>
              <a:ea typeface="黑体" panose="02010609060101010101" pitchFamily="49" charset="-122"/>
            </a:endParaRPr>
          </a:p>
        </p:txBody>
      </p:sp>
      <p:sp>
        <p:nvSpPr>
          <p:cNvPr id="28" name="Text Box 3"/>
          <p:cNvSpPr txBox="1">
            <a:spLocks noChangeArrowheads="1"/>
          </p:cNvSpPr>
          <p:nvPr/>
        </p:nvSpPr>
        <p:spPr bwMode="auto">
          <a:xfrm>
            <a:off x="684213" y="3254375"/>
            <a:ext cx="7610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宋体" panose="02010600030101010101" pitchFamily="2" charset="-122"/>
                <a:ea typeface="黑体" panose="02010609060101010101" pitchFamily="49" charset="-122"/>
              </a:rPr>
              <a:t>对于无限小的状态变化过程</a:t>
            </a:r>
            <a:r>
              <a:rPr lang="zh-CN" altLang="en-US" sz="2400" b="1">
                <a:latin typeface="Arial" panose="020B0604020202020204" pitchFamily="34" charset="0"/>
                <a:ea typeface="黑体" panose="02010609060101010101" pitchFamily="49" charset="-122"/>
              </a:rPr>
              <a:t>，</a:t>
            </a:r>
            <a:r>
              <a:rPr lang="zh-CN" altLang="en-US" sz="2400" b="1">
                <a:solidFill>
                  <a:srgbClr val="FF0000"/>
                </a:solidFill>
                <a:latin typeface="Arial" panose="020B0604020202020204" pitchFamily="34" charset="0"/>
                <a:ea typeface="黑体" panose="02010609060101010101" pitchFamily="49" charset="-122"/>
              </a:rPr>
              <a:t>热力学第一定律</a:t>
            </a:r>
            <a:r>
              <a:rPr lang="zh-CN" altLang="en-US" sz="2400" b="1">
                <a:latin typeface="Arial" panose="020B0604020202020204" pitchFamily="34" charset="0"/>
                <a:ea typeface="黑体" panose="02010609060101010101" pitchFamily="49" charset="-122"/>
              </a:rPr>
              <a:t>可表示为</a:t>
            </a:r>
          </a:p>
        </p:txBody>
      </p:sp>
      <p:graphicFrame>
        <p:nvGraphicFramePr>
          <p:cNvPr id="29" name="Object 4"/>
          <p:cNvGraphicFramePr>
            <a:graphicFrameLocks noChangeAspect="1"/>
          </p:cNvGraphicFramePr>
          <p:nvPr/>
        </p:nvGraphicFramePr>
        <p:xfrm>
          <a:off x="2919413" y="3706813"/>
          <a:ext cx="3471862" cy="576262"/>
        </p:xfrm>
        <a:graphic>
          <a:graphicData uri="http://schemas.openxmlformats.org/presentationml/2006/ole">
            <mc:AlternateContent xmlns:mc="http://schemas.openxmlformats.org/markup-compatibility/2006">
              <mc:Choice xmlns:v="urn:schemas-microsoft-com:vml" Requires="v">
                <p:oleObj spid="_x0000_s10274" name="公式" r:id="rId13" imgW="1622959" imgH="190512" progId="Equation.3">
                  <p:embed/>
                </p:oleObj>
              </mc:Choice>
              <mc:Fallback>
                <p:oleObj name="公式" r:id="rId13" imgW="1622959" imgH="190512" progId="Equation.3">
                  <p:embed/>
                  <p:pic>
                    <p:nvPicPr>
                      <p:cNvPr id="0"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9413" y="3706813"/>
                        <a:ext cx="34718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1794"/>
                                        </p:tgtEl>
                                        <p:attrNameLst>
                                          <p:attrName>style.visibility</p:attrName>
                                        </p:attrNameLst>
                                      </p:cBhvr>
                                      <p:to>
                                        <p:strVal val="visible"/>
                                      </p:to>
                                    </p:set>
                                    <p:animEffect transition="in" filter="wipe(left)">
                                      <p:cBhvr>
                                        <p:cTn id="7" dur="500"/>
                                        <p:tgtEl>
                                          <p:spTgt spid="1617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0785"/>
                                        </p:tgtEl>
                                        <p:attrNameLst>
                                          <p:attrName>style.visibility</p:attrName>
                                        </p:attrNameLst>
                                      </p:cBhvr>
                                      <p:to>
                                        <p:strVal val="visible"/>
                                      </p:to>
                                    </p:set>
                                    <p:animEffect transition="in" filter="wipe(left)">
                                      <p:cBhvr>
                                        <p:cTn id="12" dur="500"/>
                                        <p:tgtEl>
                                          <p:spTgt spid="1607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4" grpId="0" autoUpdateAnimBg="0"/>
      <p:bldP spid="15" grpId="0"/>
      <p:bldP spid="2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468313" y="946150"/>
            <a:ext cx="8447087" cy="952500"/>
          </a:xfrm>
          <a:prstGeom prst="rect">
            <a:avLst/>
          </a:prstGeom>
          <a:noFill/>
          <a:ln>
            <a:noFill/>
          </a:ln>
          <a:extLst/>
        </p:spPr>
        <p:txBody>
          <a:bodyPr>
            <a:spAutoFit/>
          </a:bodyPr>
          <a:lstStyle>
            <a:lvl1pPr marL="457200" indent="-4572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AutoNum type="arabicParenBoth"/>
              <a:defRPr/>
            </a:pPr>
            <a:r>
              <a:rPr lang="zh-CN" altLang="en-US" sz="2400" b="1" dirty="0" smtClean="0">
                <a:latin typeface="黑体" panose="02010609060101010101" pitchFamily="49" charset="-122"/>
                <a:ea typeface="黑体" panose="02010609060101010101" pitchFamily="49" charset="-122"/>
              </a:rPr>
              <a:t> 热力学第一定律实际上就是包含热现象在内的能量守恒  </a:t>
            </a:r>
            <a:endParaRPr lang="en-US" altLang="zh-CN" sz="2400" b="1" dirty="0" smtClean="0">
              <a:latin typeface="黑体" panose="02010609060101010101" pitchFamily="49" charset="-122"/>
              <a:ea typeface="黑体" panose="02010609060101010101" pitchFamily="49" charset="-122"/>
            </a:endParaRPr>
          </a:p>
          <a:p>
            <a:pPr marL="0" indent="0" eaLnBrk="1" hangingPunct="1">
              <a:lnSpc>
                <a:spcPct val="125000"/>
              </a:lnSpc>
              <a:spcBef>
                <a:spcPct val="0"/>
              </a:spcBef>
              <a:buFontTx/>
              <a:buNone/>
              <a:defRPr/>
            </a:pPr>
            <a:r>
              <a:rPr lang="en-US" altLang="zh-CN" sz="2400" b="1" dirty="0" smtClean="0">
                <a:latin typeface="黑体" panose="02010609060101010101" pitchFamily="49" charset="-122"/>
                <a:ea typeface="黑体" panose="02010609060101010101" pitchFamily="49" charset="-122"/>
              </a:rPr>
              <a:t>    </a:t>
            </a:r>
            <a:r>
              <a:rPr lang="zh-CN" altLang="en-US" sz="2400" b="1" dirty="0" smtClean="0">
                <a:latin typeface="黑体" panose="02010609060101010101" pitchFamily="49" charset="-122"/>
                <a:ea typeface="黑体" panose="02010609060101010101" pitchFamily="49" charset="-122"/>
              </a:rPr>
              <a:t>与转换定律；</a:t>
            </a:r>
            <a:endParaRPr lang="zh-CN" altLang="en-US" sz="2400" dirty="0" smtClean="0">
              <a:latin typeface="黑体" panose="02010609060101010101" pitchFamily="49" charset="-122"/>
              <a:ea typeface="黑体" panose="02010609060101010101" pitchFamily="49" charset="-122"/>
            </a:endParaRPr>
          </a:p>
        </p:txBody>
      </p:sp>
      <p:sp>
        <p:nvSpPr>
          <p:cNvPr id="11267" name="Text Box 6"/>
          <p:cNvSpPr txBox="1">
            <a:spLocks noChangeArrowheads="1"/>
          </p:cNvSpPr>
          <p:nvPr/>
        </p:nvSpPr>
        <p:spPr bwMode="auto">
          <a:xfrm>
            <a:off x="706438" y="430213"/>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latin typeface="黑体" panose="02010609060101010101" pitchFamily="49" charset="-122"/>
                <a:ea typeface="黑体" panose="02010609060101010101" pitchFamily="49" charset="-122"/>
              </a:rPr>
              <a:t>说明</a:t>
            </a:r>
          </a:p>
        </p:txBody>
      </p:sp>
      <p:sp>
        <p:nvSpPr>
          <p:cNvPr id="4" name="Text Box 7"/>
          <p:cNvSpPr txBox="1">
            <a:spLocks noChangeArrowheads="1"/>
          </p:cNvSpPr>
          <p:nvPr/>
        </p:nvSpPr>
        <p:spPr bwMode="auto">
          <a:xfrm>
            <a:off x="468313" y="1881188"/>
            <a:ext cx="82026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(2)</a:t>
            </a:r>
            <a:r>
              <a:rPr lang="en-US" altLang="zh-CN" sz="2400" b="1">
                <a:solidFill>
                  <a:schemeClr val="bg1"/>
                </a:solidFill>
                <a:latin typeface="黑体" panose="02010609060101010101" pitchFamily="49" charset="-122"/>
                <a:ea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rPr>
              <a:t>第一类永动机</a:t>
            </a:r>
            <a:r>
              <a:rPr lang="zh-CN" altLang="en-US" sz="2400" b="1">
                <a:latin typeface="黑体" panose="02010609060101010101" pitchFamily="49" charset="-122"/>
                <a:ea typeface="黑体" panose="02010609060101010101" pitchFamily="49" charset="-122"/>
              </a:rPr>
              <a:t>是不可能实现的。这是热力学第一定律的</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另一种表述形式；</a:t>
            </a:r>
          </a:p>
        </p:txBody>
      </p:sp>
      <p:sp>
        <p:nvSpPr>
          <p:cNvPr id="11269" name="AutoShape 8"/>
          <p:cNvSpPr>
            <a:spLocks noChangeArrowheads="1"/>
          </p:cNvSpPr>
          <p:nvPr/>
        </p:nvSpPr>
        <p:spPr bwMode="auto">
          <a:xfrm>
            <a:off x="322263" y="357188"/>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 name="Text Box 9"/>
          <p:cNvSpPr txBox="1">
            <a:spLocks noChangeArrowheads="1"/>
          </p:cNvSpPr>
          <p:nvPr/>
        </p:nvSpPr>
        <p:spPr bwMode="auto">
          <a:xfrm>
            <a:off x="500063" y="4706938"/>
            <a:ext cx="8278812"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marL="365125" indent="-365125">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(3) </a:t>
            </a:r>
            <a:r>
              <a:rPr lang="zh-CN" altLang="en-US" sz="2400" b="1">
                <a:latin typeface="黑体" panose="02010609060101010101" pitchFamily="49" charset="-122"/>
                <a:ea typeface="黑体" panose="02010609060101010101" pitchFamily="49" charset="-122"/>
              </a:rPr>
              <a:t>此定律只要求系统的初、末状态是平衡态，至于过程中</a:t>
            </a:r>
            <a:endParaRPr lang="en-US" altLang="zh-CN" sz="2400" b="1">
              <a:latin typeface="黑体" panose="02010609060101010101" pitchFamily="49" charset="-122"/>
              <a:ea typeface="黑体" panose="02010609060101010101" pitchFamily="49" charset="-122"/>
            </a:endParaRPr>
          </a:p>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经历的各状态则不一定是平衡态。</a:t>
            </a:r>
          </a:p>
        </p:txBody>
      </p:sp>
      <p:sp>
        <p:nvSpPr>
          <p:cNvPr id="7" name="Text Box 10"/>
          <p:cNvSpPr txBox="1">
            <a:spLocks noChangeArrowheads="1"/>
          </p:cNvSpPr>
          <p:nvPr/>
        </p:nvSpPr>
        <p:spPr bwMode="auto">
          <a:xfrm>
            <a:off x="500063" y="5665788"/>
            <a:ext cx="599281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(4) </a:t>
            </a:r>
            <a:r>
              <a:rPr lang="zh-CN" altLang="en-US" sz="2400" b="1">
                <a:latin typeface="黑体" panose="02010609060101010101" pitchFamily="49" charset="-122"/>
                <a:ea typeface="黑体" panose="02010609060101010101" pitchFamily="49" charset="-122"/>
              </a:rPr>
              <a:t>适用于任何系统（气、液、固）。</a:t>
            </a:r>
          </a:p>
        </p:txBody>
      </p:sp>
      <p:sp>
        <p:nvSpPr>
          <p:cNvPr id="8" name="矩形 7"/>
          <p:cNvSpPr>
            <a:spLocks noChangeArrowheads="1"/>
          </p:cNvSpPr>
          <p:nvPr/>
        </p:nvSpPr>
        <p:spPr bwMode="auto">
          <a:xfrm>
            <a:off x="1081088" y="2814638"/>
            <a:ext cx="7715250"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0000"/>
              </a:lnSpc>
              <a:spcBef>
                <a:spcPct val="50000"/>
              </a:spcBef>
              <a:buFontTx/>
              <a:buNone/>
            </a:pPr>
            <a:r>
              <a:rPr lang="zh-CN" altLang="en-US" sz="2400" b="1">
                <a:solidFill>
                  <a:srgbClr val="FF0000"/>
                </a:solidFill>
                <a:latin typeface="黑体" panose="02010609060101010101" pitchFamily="49" charset="-122"/>
                <a:ea typeface="黑体" panose="02010609060101010101" pitchFamily="49" charset="-122"/>
              </a:rPr>
              <a:t>第一类永动机：</a:t>
            </a:r>
            <a:r>
              <a:rPr lang="zh-CN" altLang="en-US" sz="2400" b="1">
                <a:latin typeface="黑体" panose="02010609060101010101" pitchFamily="49" charset="-122"/>
                <a:ea typeface="黑体" panose="02010609060101010101" pitchFamily="49" charset="-122"/>
              </a:rPr>
              <a:t>系统不断经历状态变化后回到初态，既不消耗系统的内能</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又不需要外界向它传递热量，即不消耗任何能量而能不断地对外作功。</a:t>
            </a:r>
          </a:p>
        </p:txBody>
      </p:sp>
      <p:sp>
        <p:nvSpPr>
          <p:cNvPr id="11" name="Text Box 8"/>
          <p:cNvSpPr txBox="1">
            <a:spLocks noChangeArrowheads="1"/>
          </p:cNvSpPr>
          <p:nvPr/>
        </p:nvSpPr>
        <p:spPr bwMode="auto">
          <a:xfrm>
            <a:off x="1222375" y="4184650"/>
            <a:ext cx="914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即：</a:t>
            </a:r>
          </a:p>
        </p:txBody>
      </p:sp>
      <p:graphicFrame>
        <p:nvGraphicFramePr>
          <p:cNvPr id="161796" name="Object 4"/>
          <p:cNvGraphicFramePr>
            <a:graphicFrameLocks noChangeAspect="1"/>
          </p:cNvGraphicFramePr>
          <p:nvPr/>
        </p:nvGraphicFramePr>
        <p:xfrm>
          <a:off x="2006600" y="4221163"/>
          <a:ext cx="3571875" cy="508000"/>
        </p:xfrm>
        <a:graphic>
          <a:graphicData uri="http://schemas.openxmlformats.org/presentationml/2006/ole">
            <mc:AlternateContent xmlns:mc="http://schemas.openxmlformats.org/markup-compatibility/2006">
              <mc:Choice xmlns:v="urn:schemas-microsoft-com:vml" Requires="v">
                <p:oleObj spid="_x0000_s11275" name="Equation" r:id="rId3" imgW="1920321" imgH="182952" progId="Equation.3">
                  <p:embed/>
                </p:oleObj>
              </mc:Choice>
              <mc:Fallback>
                <p:oleObj name="Equation" r:id="rId3" imgW="1920321" imgH="182952"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4221163"/>
                        <a:ext cx="35718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500"/>
                            </p:stCondLst>
                            <p:childTnLst>
                              <p:par>
                                <p:cTn id="25" presetID="22" presetClass="entr" presetSubtype="8" fill="hold" nodeType="afterEffect">
                                  <p:stCondLst>
                                    <p:cond delay="0"/>
                                  </p:stCondLst>
                                  <p:childTnLst>
                                    <p:set>
                                      <p:cBhvr>
                                        <p:cTn id="26" dur="1" fill="hold">
                                          <p:stCondLst>
                                            <p:cond delay="0"/>
                                          </p:stCondLst>
                                        </p:cTn>
                                        <p:tgtEl>
                                          <p:spTgt spid="161796"/>
                                        </p:tgtEl>
                                        <p:attrNameLst>
                                          <p:attrName>style.visibility</p:attrName>
                                        </p:attrNameLst>
                                      </p:cBhvr>
                                      <p:to>
                                        <p:strVal val="visible"/>
                                      </p:to>
                                    </p:set>
                                    <p:animEffect transition="in" filter="wipe(left)">
                                      <p:cBhvr>
                                        <p:cTn id="27" dur="500"/>
                                        <p:tgtEl>
                                          <p:spTgt spid="16179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6" grpId="0" autoUpdateAnimBg="0"/>
      <p:bldP spid="7" grpId="0" autoUpdateAnimBg="0"/>
      <p:bldP spid="8"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03" name="Rectangle 15"/>
          <p:cNvSpPr>
            <a:spLocks noChangeArrowheads="1"/>
          </p:cNvSpPr>
          <p:nvPr/>
        </p:nvSpPr>
        <p:spPr bwMode="auto">
          <a:xfrm>
            <a:off x="3203575" y="2924175"/>
            <a:ext cx="5689600" cy="3529013"/>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2291" name="Text Box 2"/>
          <p:cNvSpPr txBox="1">
            <a:spLocks noChangeArrowheads="1"/>
          </p:cNvSpPr>
          <p:nvPr/>
        </p:nvSpPr>
        <p:spPr bwMode="auto">
          <a:xfrm>
            <a:off x="2544763" y="241300"/>
            <a:ext cx="4198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ea typeface="黑体" panose="02010609060101010101" pitchFamily="49" charset="-122"/>
              </a:rPr>
              <a:t>§</a:t>
            </a:r>
            <a:r>
              <a:rPr lang="en-US" altLang="zh-CN" b="1">
                <a:solidFill>
                  <a:srgbClr val="FF0000"/>
                </a:solidFill>
                <a:cs typeface="Times New Roman" panose="02020603050405020304" pitchFamily="18" charset="0"/>
              </a:rPr>
              <a:t>8.3  </a:t>
            </a:r>
            <a:r>
              <a:rPr lang="zh-CN" altLang="en-US" b="1">
                <a:solidFill>
                  <a:srgbClr val="FF0000"/>
                </a:solidFill>
                <a:ea typeface="黑体" panose="02010609060101010101" pitchFamily="49" charset="-122"/>
              </a:rPr>
              <a:t>气体的摩尔热容</a:t>
            </a:r>
            <a:endParaRPr lang="en-US" altLang="zh-CN" b="1" i="1">
              <a:solidFill>
                <a:srgbClr val="FF0000"/>
              </a:solidFill>
            </a:endParaRPr>
          </a:p>
        </p:txBody>
      </p:sp>
      <p:sp>
        <p:nvSpPr>
          <p:cNvPr id="165891" name="Text Box 3"/>
          <p:cNvSpPr txBox="1">
            <a:spLocks noChangeArrowheads="1"/>
          </p:cNvSpPr>
          <p:nvPr/>
        </p:nvSpPr>
        <p:spPr bwMode="auto">
          <a:xfrm>
            <a:off x="357188" y="928688"/>
            <a:ext cx="35798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一</a:t>
            </a:r>
            <a:r>
              <a:rPr lang="en-US" altLang="zh-CN" sz="2800" b="1">
                <a:solidFill>
                  <a:srgbClr val="FF0000"/>
                </a:solidFill>
                <a:latin typeface="黑体" panose="02010609060101010101" pitchFamily="49" charset="-122"/>
                <a:ea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rPr>
              <a:t>理想气体的内能 </a:t>
            </a:r>
          </a:p>
        </p:txBody>
      </p:sp>
      <p:sp>
        <p:nvSpPr>
          <p:cNvPr id="165892" name="Text Box 4"/>
          <p:cNvSpPr txBox="1">
            <a:spLocks noChangeArrowheads="1"/>
          </p:cNvSpPr>
          <p:nvPr/>
        </p:nvSpPr>
        <p:spPr bwMode="auto">
          <a:xfrm>
            <a:off x="1428750" y="1500188"/>
            <a:ext cx="742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内能是状态量，是系统状态的单值函数。即气体的内能是</a:t>
            </a:r>
            <a:r>
              <a:rPr lang="zh-CN" altLang="en-US" sz="2400" b="1"/>
              <a:t> </a:t>
            </a:r>
            <a:r>
              <a:rPr lang="en-US" altLang="zh-CN" sz="2400" b="1" i="1"/>
              <a:t>p</a:t>
            </a:r>
            <a:r>
              <a:rPr lang="en-US" altLang="zh-CN" sz="2400" b="1"/>
              <a:t>, </a:t>
            </a:r>
            <a:r>
              <a:rPr lang="en-US" altLang="zh-CN" sz="2400" b="1" i="1"/>
              <a:t>V</a:t>
            </a:r>
            <a:r>
              <a:rPr lang="en-US" altLang="zh-CN" sz="2400" b="1"/>
              <a:t>, </a:t>
            </a:r>
            <a:r>
              <a:rPr lang="en-US" altLang="zh-CN" sz="2400" b="1" i="1"/>
              <a:t>T  </a:t>
            </a:r>
            <a:r>
              <a:rPr lang="zh-CN" altLang="en-US" sz="2400" b="1">
                <a:latin typeface="黑体" panose="02010609060101010101" pitchFamily="49" charset="-122"/>
                <a:ea typeface="黑体" panose="02010609060101010101" pitchFamily="49" charset="-122"/>
              </a:rPr>
              <a:t>中任意两个参量的函数，其具体形式如何？ </a:t>
            </a:r>
          </a:p>
        </p:txBody>
      </p:sp>
      <p:sp>
        <p:nvSpPr>
          <p:cNvPr id="165893" name="Text Box 5"/>
          <p:cNvSpPr txBox="1">
            <a:spLocks noChangeArrowheads="1"/>
          </p:cNvSpPr>
          <p:nvPr/>
        </p:nvSpPr>
        <p:spPr bwMode="auto">
          <a:xfrm>
            <a:off x="457200" y="2827338"/>
            <a:ext cx="2073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1. </a:t>
            </a:r>
            <a:r>
              <a:rPr lang="zh-CN" altLang="en-US" sz="2400" b="1">
                <a:solidFill>
                  <a:schemeClr val="accent2"/>
                </a:solidFill>
                <a:latin typeface="黑体" panose="02010609060101010101" pitchFamily="49" charset="-122"/>
                <a:ea typeface="黑体" panose="02010609060101010101" pitchFamily="49" charset="-122"/>
              </a:rPr>
              <a:t>焦耳试验</a:t>
            </a:r>
            <a:r>
              <a:rPr lang="zh-CN" altLang="en-US" sz="2400" b="1">
                <a:solidFill>
                  <a:srgbClr val="66FFFF"/>
                </a:solidFill>
                <a:latin typeface="黑体" panose="02010609060101010101" pitchFamily="49" charset="-122"/>
                <a:ea typeface="黑体" panose="02010609060101010101" pitchFamily="49" charset="-122"/>
              </a:rPr>
              <a:t> </a:t>
            </a:r>
          </a:p>
        </p:txBody>
      </p:sp>
      <p:sp>
        <p:nvSpPr>
          <p:cNvPr id="165894" name="Text Box 6"/>
          <p:cNvSpPr txBox="1">
            <a:spLocks noChangeArrowheads="1"/>
          </p:cNvSpPr>
          <p:nvPr/>
        </p:nvSpPr>
        <p:spPr bwMode="auto">
          <a:xfrm>
            <a:off x="500063" y="1571625"/>
            <a:ext cx="1366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chemeClr val="accent2"/>
                </a:solidFill>
                <a:latin typeface="Arial" panose="020B0604020202020204" pitchFamily="34" charset="0"/>
                <a:ea typeface="黑体" panose="02010609060101010101" pitchFamily="49" charset="-122"/>
              </a:rPr>
              <a:t>问题：</a:t>
            </a:r>
          </a:p>
        </p:txBody>
      </p:sp>
      <p:sp>
        <p:nvSpPr>
          <p:cNvPr id="165895" name="Rectangle 7"/>
          <p:cNvSpPr>
            <a:spLocks noChangeArrowheads="1"/>
          </p:cNvSpPr>
          <p:nvPr/>
        </p:nvSpPr>
        <p:spPr bwMode="auto">
          <a:xfrm>
            <a:off x="684213" y="3476625"/>
            <a:ext cx="2232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实验装置</a:t>
            </a:r>
          </a:p>
        </p:txBody>
      </p:sp>
      <p:sp>
        <p:nvSpPr>
          <p:cNvPr id="165896" name="Rectangle 8"/>
          <p:cNvSpPr>
            <a:spLocks noChangeArrowheads="1"/>
          </p:cNvSpPr>
          <p:nvPr/>
        </p:nvSpPr>
        <p:spPr bwMode="auto">
          <a:xfrm>
            <a:off x="4600575" y="3148013"/>
            <a:ext cx="1235075" cy="425450"/>
          </a:xfrm>
          <a:prstGeom prst="rect">
            <a:avLst/>
          </a:prstGeom>
          <a:solidFill>
            <a:srgbClr val="003366">
              <a:alpha val="12941"/>
            </a:srgbClr>
          </a:solidFill>
          <a:ln w="28575" cap="sq">
            <a:solidFill>
              <a:schemeClr val="folHlink"/>
            </a:solidFill>
            <a:miter lim="800000"/>
            <a:headEnd/>
            <a:tailEnd/>
          </a:ln>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000" b="1">
                <a:solidFill>
                  <a:schemeClr val="bg1"/>
                </a:solidFill>
                <a:ea typeface="楷体_GB2312" pitchFamily="49" charset="-122"/>
              </a:rPr>
              <a:t>温度一样</a:t>
            </a:r>
          </a:p>
        </p:txBody>
      </p:sp>
      <p:sp>
        <p:nvSpPr>
          <p:cNvPr id="165897" name="Rectangle 9"/>
          <p:cNvSpPr>
            <a:spLocks noChangeArrowheads="1"/>
          </p:cNvSpPr>
          <p:nvPr/>
        </p:nvSpPr>
        <p:spPr bwMode="auto">
          <a:xfrm>
            <a:off x="1096963" y="4365625"/>
            <a:ext cx="2179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1"/>
                </a:solidFill>
              </a:rPr>
              <a:t> </a:t>
            </a:r>
            <a:r>
              <a:rPr lang="zh-CN" altLang="en-US" sz="2400" b="1">
                <a:ea typeface="黑体" panose="02010609060101010101" pitchFamily="49" charset="-122"/>
              </a:rPr>
              <a:t>实验结果</a:t>
            </a:r>
          </a:p>
        </p:txBody>
      </p:sp>
      <p:sp>
        <p:nvSpPr>
          <p:cNvPr id="165898" name="Rectangle 10"/>
          <p:cNvSpPr>
            <a:spLocks noChangeArrowheads="1"/>
          </p:cNvSpPr>
          <p:nvPr/>
        </p:nvSpPr>
        <p:spPr bwMode="auto">
          <a:xfrm>
            <a:off x="1042988" y="5014913"/>
            <a:ext cx="1800225" cy="854075"/>
          </a:xfrm>
          <a:prstGeom prst="rect">
            <a:avLst/>
          </a:prstGeom>
          <a:solidFill>
            <a:srgbClr val="009999">
              <a:alpha val="52940"/>
            </a:srgbClr>
          </a:solidFill>
          <a:ln>
            <a:noFill/>
          </a:ln>
          <a:extLst>
            <a:ext uri="{91240B29-F687-4F45-9708-019B960494DF}">
              <a14:hiddenLine xmlns:a14="http://schemas.microsoft.com/office/drawing/2010/main" w="28575"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000" b="1">
                <a:ea typeface="黑体" panose="02010609060101010101" pitchFamily="49" charset="-122"/>
              </a:rPr>
              <a:t>膨胀前后温度计的读数未变</a:t>
            </a:r>
          </a:p>
        </p:txBody>
      </p:sp>
      <p:sp>
        <p:nvSpPr>
          <p:cNvPr id="165899" name="Arc 11"/>
          <p:cNvSpPr>
            <a:spLocks/>
          </p:cNvSpPr>
          <p:nvPr/>
        </p:nvSpPr>
        <p:spPr bwMode="auto">
          <a:xfrm>
            <a:off x="5827713" y="3317875"/>
            <a:ext cx="758825" cy="914400"/>
          </a:xfrm>
          <a:custGeom>
            <a:avLst/>
            <a:gdLst>
              <a:gd name="T0" fmla="*/ 2147483646 w 17923"/>
              <a:gd name="T1" fmla="*/ 0 h 21596"/>
              <a:gd name="T2" fmla="*/ 2147483646 w 17923"/>
              <a:gd name="T3" fmla="*/ 2147483646 h 21596"/>
              <a:gd name="T4" fmla="*/ 0 w 17923"/>
              <a:gd name="T5" fmla="*/ 2147483646 h 21596"/>
              <a:gd name="T6" fmla="*/ 0 60000 65536"/>
              <a:gd name="T7" fmla="*/ 0 60000 65536"/>
              <a:gd name="T8" fmla="*/ 0 60000 65536"/>
              <a:gd name="T9" fmla="*/ 0 w 17923"/>
              <a:gd name="T10" fmla="*/ 0 h 21596"/>
              <a:gd name="T11" fmla="*/ 17923 w 17923"/>
              <a:gd name="T12" fmla="*/ 21596 h 21596"/>
            </a:gdLst>
            <a:ahLst/>
            <a:cxnLst>
              <a:cxn ang="T6">
                <a:pos x="T0" y="T1"/>
              </a:cxn>
              <a:cxn ang="T7">
                <a:pos x="T2" y="T3"/>
              </a:cxn>
              <a:cxn ang="T8">
                <a:pos x="T4" y="T5"/>
              </a:cxn>
            </a:cxnLst>
            <a:rect l="T9" t="T10" r="T11" b="T12"/>
            <a:pathLst>
              <a:path w="17923" h="21596" fill="none" extrusionOk="0">
                <a:moveTo>
                  <a:pt x="412" y="-1"/>
                </a:moveTo>
                <a:cubicBezTo>
                  <a:pt x="7455" y="134"/>
                  <a:pt x="13990" y="3694"/>
                  <a:pt x="17922" y="9540"/>
                </a:cubicBezTo>
              </a:path>
              <a:path w="17923" h="21596" stroke="0" extrusionOk="0">
                <a:moveTo>
                  <a:pt x="412" y="-1"/>
                </a:moveTo>
                <a:cubicBezTo>
                  <a:pt x="7455" y="134"/>
                  <a:pt x="13990" y="3694"/>
                  <a:pt x="17922" y="9540"/>
                </a:cubicBezTo>
                <a:lnTo>
                  <a:pt x="0" y="21596"/>
                </a:lnTo>
                <a:lnTo>
                  <a:pt x="412" y="-1"/>
                </a:lnTo>
                <a:close/>
              </a:path>
            </a:pathLst>
          </a:custGeom>
          <a:noFill/>
          <a:ln w="28575">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pic>
        <p:nvPicPr>
          <p:cNvPr id="165900" name="Picture 12" descr="焦耳（1）"/>
          <p:cNvPicPr>
            <a:picLocks noChangeAspect="1" noChangeArrowheads="1"/>
          </p:cNvPicPr>
          <p:nvPr/>
        </p:nvPicPr>
        <p:blipFill>
          <a:blip r:embed="rId2">
            <a:clrChange>
              <a:clrFrom>
                <a:srgbClr val="006599"/>
              </a:clrFrom>
              <a:clrTo>
                <a:srgbClr val="006599">
                  <a:alpha val="0"/>
                </a:srgbClr>
              </a:clrTo>
            </a:clrChange>
            <a:lum bright="6000" contrast="12000"/>
            <a:extLst>
              <a:ext uri="{28A0092B-C50C-407E-A947-70E740481C1C}">
                <a14:useLocalDpi xmlns:a14="http://schemas.microsoft.com/office/drawing/2010/main" val="0"/>
              </a:ext>
            </a:extLst>
          </a:blip>
          <a:srcRect l="2498" t="3526" r="2615" b="2386"/>
          <a:stretch>
            <a:fillRect/>
          </a:stretch>
        </p:blipFill>
        <p:spPr bwMode="auto">
          <a:xfrm>
            <a:off x="3348038" y="3429000"/>
            <a:ext cx="2592387"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01" name="Arc 13"/>
          <p:cNvSpPr>
            <a:spLocks/>
          </p:cNvSpPr>
          <p:nvPr/>
        </p:nvSpPr>
        <p:spPr bwMode="auto">
          <a:xfrm flipH="1">
            <a:off x="3832225" y="3306763"/>
            <a:ext cx="758825" cy="914400"/>
          </a:xfrm>
          <a:custGeom>
            <a:avLst/>
            <a:gdLst>
              <a:gd name="T0" fmla="*/ 2147483646 w 17923"/>
              <a:gd name="T1" fmla="*/ 0 h 21599"/>
              <a:gd name="T2" fmla="*/ 2147483646 w 17923"/>
              <a:gd name="T3" fmla="*/ 2147483646 h 21599"/>
              <a:gd name="T4" fmla="*/ 0 w 17923"/>
              <a:gd name="T5" fmla="*/ 2147483646 h 21599"/>
              <a:gd name="T6" fmla="*/ 0 60000 65536"/>
              <a:gd name="T7" fmla="*/ 0 60000 65536"/>
              <a:gd name="T8" fmla="*/ 0 60000 65536"/>
              <a:gd name="T9" fmla="*/ 0 w 17923"/>
              <a:gd name="T10" fmla="*/ 0 h 21599"/>
              <a:gd name="T11" fmla="*/ 17923 w 17923"/>
              <a:gd name="T12" fmla="*/ 21599 h 21599"/>
            </a:gdLst>
            <a:ahLst/>
            <a:cxnLst>
              <a:cxn ang="T6">
                <a:pos x="T0" y="T1"/>
              </a:cxn>
              <a:cxn ang="T7">
                <a:pos x="T2" y="T3"/>
              </a:cxn>
              <a:cxn ang="T8">
                <a:pos x="T4" y="T5"/>
              </a:cxn>
            </a:cxnLst>
            <a:rect l="T9" t="T10" r="T11" b="T12"/>
            <a:pathLst>
              <a:path w="17923" h="21599" fill="none" extrusionOk="0">
                <a:moveTo>
                  <a:pt x="190" y="-1"/>
                </a:moveTo>
                <a:cubicBezTo>
                  <a:pt x="7312" y="62"/>
                  <a:pt x="13946" y="3632"/>
                  <a:pt x="17922" y="9543"/>
                </a:cubicBezTo>
              </a:path>
              <a:path w="17923" h="21599" stroke="0" extrusionOk="0">
                <a:moveTo>
                  <a:pt x="190" y="-1"/>
                </a:moveTo>
                <a:cubicBezTo>
                  <a:pt x="7312" y="62"/>
                  <a:pt x="13946" y="3632"/>
                  <a:pt x="17922" y="9543"/>
                </a:cubicBezTo>
                <a:lnTo>
                  <a:pt x="0" y="21599"/>
                </a:lnTo>
                <a:lnTo>
                  <a:pt x="190" y="-1"/>
                </a:lnTo>
                <a:close/>
              </a:path>
            </a:pathLst>
          </a:custGeom>
          <a:noFill/>
          <a:ln w="28575">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pic>
        <p:nvPicPr>
          <p:cNvPr id="165902" name="Picture 14" descr="焦耳（2）"/>
          <p:cNvPicPr>
            <a:picLocks noChangeAspect="1" noChangeArrowheads="1"/>
          </p:cNvPicPr>
          <p:nvPr/>
        </p:nvPicPr>
        <p:blipFill>
          <a:blip r:embed="rId3">
            <a:clrChange>
              <a:clrFrom>
                <a:srgbClr val="006599"/>
              </a:clrFrom>
              <a:clrTo>
                <a:srgbClr val="006599">
                  <a:alpha val="0"/>
                </a:srgbClr>
              </a:clrTo>
            </a:clrChange>
            <a:lum bright="6000" contrast="12000"/>
            <a:extLst>
              <a:ext uri="{28A0092B-C50C-407E-A947-70E740481C1C}">
                <a14:useLocalDpi xmlns:a14="http://schemas.microsoft.com/office/drawing/2010/main" val="0"/>
              </a:ext>
            </a:extLst>
          </a:blip>
          <a:srcRect l="4388" t="4248" r="4388" b="2614"/>
          <a:stretch>
            <a:fillRect/>
          </a:stretch>
        </p:blipFill>
        <p:spPr bwMode="auto">
          <a:xfrm>
            <a:off x="6184900" y="3429000"/>
            <a:ext cx="2619375"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5891"/>
                                        </p:tgtEl>
                                        <p:attrNameLst>
                                          <p:attrName>style.visibility</p:attrName>
                                        </p:attrNameLst>
                                      </p:cBhvr>
                                      <p:to>
                                        <p:strVal val="visible"/>
                                      </p:to>
                                    </p:set>
                                    <p:animEffect transition="in" filter="wipe(left)">
                                      <p:cBhvr>
                                        <p:cTn id="7" dur="500"/>
                                        <p:tgtEl>
                                          <p:spTgt spid="1658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5894"/>
                                        </p:tgtEl>
                                        <p:attrNameLst>
                                          <p:attrName>style.visibility</p:attrName>
                                        </p:attrNameLst>
                                      </p:cBhvr>
                                      <p:to>
                                        <p:strVal val="visible"/>
                                      </p:to>
                                    </p:set>
                                    <p:animEffect transition="in" filter="wipe(left)">
                                      <p:cBhvr>
                                        <p:cTn id="12" dur="500"/>
                                        <p:tgtEl>
                                          <p:spTgt spid="1658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5892"/>
                                        </p:tgtEl>
                                        <p:attrNameLst>
                                          <p:attrName>style.visibility</p:attrName>
                                        </p:attrNameLst>
                                      </p:cBhvr>
                                      <p:to>
                                        <p:strVal val="visible"/>
                                      </p:to>
                                    </p:set>
                                    <p:animEffect transition="in" filter="wipe(left)">
                                      <p:cBhvr>
                                        <p:cTn id="17" dur="500"/>
                                        <p:tgtEl>
                                          <p:spTgt spid="1658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5893"/>
                                        </p:tgtEl>
                                        <p:attrNameLst>
                                          <p:attrName>style.visibility</p:attrName>
                                        </p:attrNameLst>
                                      </p:cBhvr>
                                      <p:to>
                                        <p:strVal val="visible"/>
                                      </p:to>
                                    </p:set>
                                    <p:animEffect transition="in" filter="wipe(left)">
                                      <p:cBhvr>
                                        <p:cTn id="22" dur="500"/>
                                        <p:tgtEl>
                                          <p:spTgt spid="1658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5895"/>
                                        </p:tgtEl>
                                        <p:attrNameLst>
                                          <p:attrName>style.visibility</p:attrName>
                                        </p:attrNameLst>
                                      </p:cBhvr>
                                      <p:to>
                                        <p:strVal val="visible"/>
                                      </p:to>
                                    </p:set>
                                    <p:animEffect transition="in" filter="wipe(left)">
                                      <p:cBhvr>
                                        <p:cTn id="27" dur="500"/>
                                        <p:tgtEl>
                                          <p:spTgt spid="1658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5903"/>
                                        </p:tgtEl>
                                        <p:attrNameLst>
                                          <p:attrName>style.visibility</p:attrName>
                                        </p:attrNameLst>
                                      </p:cBhvr>
                                      <p:to>
                                        <p:strVal val="visible"/>
                                      </p:to>
                                    </p:set>
                                    <p:animEffect transition="in" filter="blinds(horizontal)">
                                      <p:cBhvr>
                                        <p:cTn id="32" dur="500"/>
                                        <p:tgtEl>
                                          <p:spTgt spid="16590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nodeType="clickEffect">
                                  <p:stCondLst>
                                    <p:cond delay="0"/>
                                  </p:stCondLst>
                                  <p:childTnLst>
                                    <p:set>
                                      <p:cBhvr>
                                        <p:cTn id="36" dur="1" fill="hold">
                                          <p:stCondLst>
                                            <p:cond delay="0"/>
                                          </p:stCondLst>
                                        </p:cTn>
                                        <p:tgtEl>
                                          <p:spTgt spid="165900"/>
                                        </p:tgtEl>
                                        <p:attrNameLst>
                                          <p:attrName>style.visibility</p:attrName>
                                        </p:attrNameLst>
                                      </p:cBhvr>
                                      <p:to>
                                        <p:strVal val="visible"/>
                                      </p:to>
                                    </p:set>
                                    <p:anim calcmode="lin" valueType="num">
                                      <p:cBhvr>
                                        <p:cTn id="37" dur="500" fill="hold"/>
                                        <p:tgtEl>
                                          <p:spTgt spid="165900"/>
                                        </p:tgtEl>
                                        <p:attrNameLst>
                                          <p:attrName>ppt_w</p:attrName>
                                        </p:attrNameLst>
                                      </p:cBhvr>
                                      <p:tavLst>
                                        <p:tav tm="0">
                                          <p:val>
                                            <p:fltVal val="0"/>
                                          </p:val>
                                        </p:tav>
                                        <p:tav tm="100000">
                                          <p:val>
                                            <p:strVal val="#ppt_w"/>
                                          </p:val>
                                        </p:tav>
                                      </p:tavLst>
                                    </p:anim>
                                    <p:anim calcmode="lin" valueType="num">
                                      <p:cBhvr>
                                        <p:cTn id="38" dur="500" fill="hold"/>
                                        <p:tgtEl>
                                          <p:spTgt spid="165900"/>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nodeType="clickEffect">
                                  <p:stCondLst>
                                    <p:cond delay="0"/>
                                  </p:stCondLst>
                                  <p:childTnLst>
                                    <p:set>
                                      <p:cBhvr>
                                        <p:cTn id="42" dur="1" fill="hold">
                                          <p:stCondLst>
                                            <p:cond delay="0"/>
                                          </p:stCondLst>
                                        </p:cTn>
                                        <p:tgtEl>
                                          <p:spTgt spid="165902"/>
                                        </p:tgtEl>
                                        <p:attrNameLst>
                                          <p:attrName>style.visibility</p:attrName>
                                        </p:attrNameLst>
                                      </p:cBhvr>
                                      <p:to>
                                        <p:strVal val="visible"/>
                                      </p:to>
                                    </p:set>
                                    <p:anim calcmode="lin" valueType="num">
                                      <p:cBhvr>
                                        <p:cTn id="43" dur="500" fill="hold"/>
                                        <p:tgtEl>
                                          <p:spTgt spid="165902"/>
                                        </p:tgtEl>
                                        <p:attrNameLst>
                                          <p:attrName>ppt_w</p:attrName>
                                        </p:attrNameLst>
                                      </p:cBhvr>
                                      <p:tavLst>
                                        <p:tav tm="0">
                                          <p:val>
                                            <p:fltVal val="0"/>
                                          </p:val>
                                        </p:tav>
                                        <p:tav tm="100000">
                                          <p:val>
                                            <p:strVal val="#ppt_w"/>
                                          </p:val>
                                        </p:tav>
                                      </p:tavLst>
                                    </p:anim>
                                    <p:anim calcmode="lin" valueType="num">
                                      <p:cBhvr>
                                        <p:cTn id="44" dur="500" fill="hold"/>
                                        <p:tgtEl>
                                          <p:spTgt spid="165902"/>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65897"/>
                                        </p:tgtEl>
                                        <p:attrNameLst>
                                          <p:attrName>style.visibility</p:attrName>
                                        </p:attrNameLst>
                                      </p:cBhvr>
                                      <p:to>
                                        <p:strVal val="visible"/>
                                      </p:to>
                                    </p:set>
                                    <p:anim calcmode="lin" valueType="num">
                                      <p:cBhvr>
                                        <p:cTn id="49" dur="500" fill="hold"/>
                                        <p:tgtEl>
                                          <p:spTgt spid="165897"/>
                                        </p:tgtEl>
                                        <p:attrNameLst>
                                          <p:attrName>ppt_w</p:attrName>
                                        </p:attrNameLst>
                                      </p:cBhvr>
                                      <p:tavLst>
                                        <p:tav tm="0">
                                          <p:val>
                                            <p:fltVal val="0"/>
                                          </p:val>
                                        </p:tav>
                                        <p:tav tm="100000">
                                          <p:val>
                                            <p:strVal val="#ppt_w"/>
                                          </p:val>
                                        </p:tav>
                                      </p:tavLst>
                                    </p:anim>
                                    <p:anim calcmode="lin" valueType="num">
                                      <p:cBhvr>
                                        <p:cTn id="50" dur="500" fill="hold"/>
                                        <p:tgtEl>
                                          <p:spTgt spid="165897"/>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65899"/>
                                        </p:tgtEl>
                                        <p:attrNameLst>
                                          <p:attrName>style.visibility</p:attrName>
                                        </p:attrNameLst>
                                      </p:cBhvr>
                                      <p:to>
                                        <p:strVal val="visible"/>
                                      </p:to>
                                    </p:set>
                                    <p:animEffect transition="in" filter="wipe(left)">
                                      <p:cBhvr>
                                        <p:cTn id="55" dur="500"/>
                                        <p:tgtEl>
                                          <p:spTgt spid="165899"/>
                                        </p:tgtEl>
                                      </p:cBhvr>
                                    </p:animEffect>
                                  </p:childTnLst>
                                </p:cTn>
                              </p:par>
                            </p:childTnLst>
                          </p:cTn>
                        </p:par>
                        <p:par>
                          <p:cTn id="56" fill="hold" nodeType="afterGroup">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165901"/>
                                        </p:tgtEl>
                                        <p:attrNameLst>
                                          <p:attrName>style.visibility</p:attrName>
                                        </p:attrNameLst>
                                      </p:cBhvr>
                                      <p:to>
                                        <p:strVal val="visible"/>
                                      </p:to>
                                    </p:set>
                                    <p:animEffect transition="in" filter="wipe(right)">
                                      <p:cBhvr>
                                        <p:cTn id="59" dur="500"/>
                                        <p:tgtEl>
                                          <p:spTgt spid="165901"/>
                                        </p:tgtEl>
                                      </p:cBhvr>
                                    </p:animEffect>
                                  </p:childTnLst>
                                </p:cTn>
                              </p:par>
                            </p:childTnLst>
                          </p:cTn>
                        </p:par>
                        <p:par>
                          <p:cTn id="60" fill="hold" nodeType="afterGroup">
                            <p:stCondLst>
                              <p:cond delay="1000"/>
                            </p:stCondLst>
                            <p:childTnLst>
                              <p:par>
                                <p:cTn id="61" presetID="22" presetClass="entr" presetSubtype="1" fill="hold" grpId="0" nodeType="afterEffect">
                                  <p:stCondLst>
                                    <p:cond delay="0"/>
                                  </p:stCondLst>
                                  <p:childTnLst>
                                    <p:set>
                                      <p:cBhvr>
                                        <p:cTn id="62" dur="1" fill="hold">
                                          <p:stCondLst>
                                            <p:cond delay="0"/>
                                          </p:stCondLst>
                                        </p:cTn>
                                        <p:tgtEl>
                                          <p:spTgt spid="165896"/>
                                        </p:tgtEl>
                                        <p:attrNameLst>
                                          <p:attrName>style.visibility</p:attrName>
                                        </p:attrNameLst>
                                      </p:cBhvr>
                                      <p:to>
                                        <p:strVal val="visible"/>
                                      </p:to>
                                    </p:set>
                                    <p:animEffect transition="in" filter="wipe(up)">
                                      <p:cBhvr>
                                        <p:cTn id="63" dur="500"/>
                                        <p:tgtEl>
                                          <p:spTgt spid="165896"/>
                                        </p:tgtEl>
                                      </p:cBhvr>
                                    </p:animEffect>
                                  </p:childTnLst>
                                </p:cTn>
                              </p:par>
                            </p:childTnLst>
                          </p:cTn>
                        </p:par>
                        <p:par>
                          <p:cTn id="64" fill="hold" nodeType="afterGroup">
                            <p:stCondLst>
                              <p:cond delay="1500"/>
                            </p:stCondLst>
                            <p:childTnLst>
                              <p:par>
                                <p:cTn id="65" presetID="22" presetClass="entr" presetSubtype="8" fill="hold" grpId="0" nodeType="afterEffect">
                                  <p:stCondLst>
                                    <p:cond delay="0"/>
                                  </p:stCondLst>
                                  <p:childTnLst>
                                    <p:set>
                                      <p:cBhvr>
                                        <p:cTn id="66" dur="1" fill="hold">
                                          <p:stCondLst>
                                            <p:cond delay="0"/>
                                          </p:stCondLst>
                                        </p:cTn>
                                        <p:tgtEl>
                                          <p:spTgt spid="165898"/>
                                        </p:tgtEl>
                                        <p:attrNameLst>
                                          <p:attrName>style.visibility</p:attrName>
                                        </p:attrNameLst>
                                      </p:cBhvr>
                                      <p:to>
                                        <p:strVal val="visible"/>
                                      </p:to>
                                    </p:set>
                                    <p:animEffect transition="in" filter="wipe(left)">
                                      <p:cBhvr>
                                        <p:cTn id="67" dur="500"/>
                                        <p:tgtEl>
                                          <p:spTgt spid="165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3" grpId="0" animBg="1"/>
      <p:bldP spid="165891" grpId="0" autoUpdateAnimBg="0"/>
      <p:bldP spid="165892" grpId="0" autoUpdateAnimBg="0"/>
      <p:bldP spid="165893" grpId="0" autoUpdateAnimBg="0"/>
      <p:bldP spid="165894" grpId="0" autoUpdateAnimBg="0"/>
      <p:bldP spid="165895" grpId="0" autoUpdateAnimBg="0"/>
      <p:bldP spid="165896" grpId="0" animBg="1" autoUpdateAnimBg="0"/>
      <p:bldP spid="165897" grpId="0" autoUpdateAnimBg="0"/>
      <p:bldP spid="165898" grpId="0" animBg="1" autoUpdateAnimBg="0"/>
      <p:bldP spid="165899" grpId="0" animBg="1"/>
      <p:bldP spid="16590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914" name="Object 2"/>
          <p:cNvGraphicFramePr>
            <a:graphicFrameLocks noChangeAspect="1"/>
          </p:cNvGraphicFramePr>
          <p:nvPr/>
        </p:nvGraphicFramePr>
        <p:xfrm>
          <a:off x="5940425" y="765175"/>
          <a:ext cx="841375" cy="390525"/>
        </p:xfrm>
        <a:graphic>
          <a:graphicData uri="http://schemas.openxmlformats.org/presentationml/2006/ole">
            <mc:AlternateContent xmlns:mc="http://schemas.openxmlformats.org/markup-compatibility/2006">
              <mc:Choice xmlns:v="urn:schemas-microsoft-com:vml" Requires="v">
                <p:oleObj spid="_x0000_s13332" name="公式" r:id="rId3" imgW="990632" imgH="381024" progId="Equation.3">
                  <p:embed/>
                </p:oleObj>
              </mc:Choice>
              <mc:Fallback>
                <p:oleObj name="公式" r:id="rId3" imgW="990632" imgH="381024"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765175"/>
                        <a:ext cx="8413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6915" name="Object 3"/>
          <p:cNvGraphicFramePr>
            <a:graphicFrameLocks noChangeAspect="1"/>
          </p:cNvGraphicFramePr>
          <p:nvPr/>
        </p:nvGraphicFramePr>
        <p:xfrm>
          <a:off x="6011863" y="1352550"/>
          <a:ext cx="1071562" cy="422275"/>
        </p:xfrm>
        <a:graphic>
          <a:graphicData uri="http://schemas.openxmlformats.org/presentationml/2006/ole">
            <mc:AlternateContent xmlns:mc="http://schemas.openxmlformats.org/markup-compatibility/2006">
              <mc:Choice xmlns:v="urn:schemas-microsoft-com:vml" Requires="v">
                <p:oleObj spid="_x0000_s13333" name="公式" r:id="rId5" imgW="1257307" imgH="396144" progId="Equation.3">
                  <p:embed/>
                </p:oleObj>
              </mc:Choice>
              <mc:Fallback>
                <p:oleObj name="公式" r:id="rId5" imgW="1257307" imgH="396144"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1352550"/>
                        <a:ext cx="107156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6916" name="Rectangle 4"/>
          <p:cNvSpPr>
            <a:spLocks noChangeArrowheads="1"/>
          </p:cNvSpPr>
          <p:nvPr/>
        </p:nvSpPr>
        <p:spPr bwMode="auto">
          <a:xfrm>
            <a:off x="1835150" y="712788"/>
            <a:ext cx="5040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气体绝热自由膨胀过程中</a:t>
            </a:r>
          </a:p>
        </p:txBody>
      </p:sp>
      <p:graphicFrame>
        <p:nvGraphicFramePr>
          <p:cNvPr id="166917" name="Object 5"/>
          <p:cNvGraphicFramePr>
            <a:graphicFrameLocks noChangeAspect="1"/>
          </p:cNvGraphicFramePr>
          <p:nvPr/>
        </p:nvGraphicFramePr>
        <p:xfrm>
          <a:off x="7308850" y="806450"/>
          <a:ext cx="882650" cy="390525"/>
        </p:xfrm>
        <a:graphic>
          <a:graphicData uri="http://schemas.openxmlformats.org/presentationml/2006/ole">
            <mc:AlternateContent xmlns:mc="http://schemas.openxmlformats.org/markup-compatibility/2006">
              <mc:Choice xmlns:v="urn:schemas-microsoft-com:vml" Requires="v">
                <p:oleObj spid="_x0000_s13334" name="公式" r:id="rId7" imgW="1005759" imgH="381024" progId="Equation.3">
                  <p:embed/>
                </p:oleObj>
              </mc:Choice>
              <mc:Fallback>
                <p:oleObj name="公式" r:id="rId7" imgW="1005759" imgH="381024"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08850" y="806450"/>
                        <a:ext cx="8826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8" name="Text Box 6"/>
          <p:cNvSpPr txBox="1">
            <a:spLocks noChangeArrowheads="1"/>
          </p:cNvSpPr>
          <p:nvPr/>
        </p:nvSpPr>
        <p:spPr bwMode="auto">
          <a:xfrm>
            <a:off x="1908175" y="1504950"/>
            <a:ext cx="2435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zh-CN" sz="2400" i="1">
              <a:solidFill>
                <a:srgbClr val="FFFF99"/>
              </a:solidFill>
            </a:endParaRPr>
          </a:p>
        </p:txBody>
      </p:sp>
      <p:graphicFrame>
        <p:nvGraphicFramePr>
          <p:cNvPr id="166919" name="Object 7"/>
          <p:cNvGraphicFramePr>
            <a:graphicFrameLocks noChangeAspect="1"/>
          </p:cNvGraphicFramePr>
          <p:nvPr/>
        </p:nvGraphicFramePr>
        <p:xfrm>
          <a:off x="2124075" y="2009775"/>
          <a:ext cx="1366838" cy="390525"/>
        </p:xfrm>
        <a:graphic>
          <a:graphicData uri="http://schemas.openxmlformats.org/presentationml/2006/ole">
            <mc:AlternateContent xmlns:mc="http://schemas.openxmlformats.org/markup-compatibility/2006">
              <mc:Choice xmlns:v="urn:schemas-microsoft-com:vml" Requires="v">
                <p:oleObj spid="_x0000_s13335" name="公式" r:id="rId9" imgW="1668773" imgH="381024" progId="Equation.3">
                  <p:embed/>
                </p:oleObj>
              </mc:Choice>
              <mc:Fallback>
                <p:oleObj name="公式" r:id="rId9" imgW="1668773" imgH="381024"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4075" y="2009775"/>
                        <a:ext cx="1366838" cy="3905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6920" name="Rectangle 8"/>
          <p:cNvSpPr>
            <a:spLocks noChangeArrowheads="1"/>
          </p:cNvSpPr>
          <p:nvPr/>
        </p:nvSpPr>
        <p:spPr bwMode="auto">
          <a:xfrm>
            <a:off x="323850" y="260350"/>
            <a:ext cx="1992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分析</a:t>
            </a:r>
          </a:p>
        </p:txBody>
      </p:sp>
      <p:graphicFrame>
        <p:nvGraphicFramePr>
          <p:cNvPr id="166921" name="Object 9"/>
          <p:cNvGraphicFramePr>
            <a:graphicFrameLocks noChangeAspect="1"/>
          </p:cNvGraphicFramePr>
          <p:nvPr/>
        </p:nvGraphicFramePr>
        <p:xfrm>
          <a:off x="2106613" y="1373188"/>
          <a:ext cx="2459037" cy="420687"/>
        </p:xfrm>
        <a:graphic>
          <a:graphicData uri="http://schemas.openxmlformats.org/presentationml/2006/ole">
            <mc:AlternateContent xmlns:mc="http://schemas.openxmlformats.org/markup-compatibility/2006">
              <mc:Choice xmlns:v="urn:schemas-microsoft-com:vml" Requires="v">
                <p:oleObj spid="_x0000_s13336" name="公式" r:id="rId11" imgW="3139377" imgH="396144" progId="Equation.3">
                  <p:embed/>
                </p:oleObj>
              </mc:Choice>
              <mc:Fallback>
                <p:oleObj name="公式" r:id="rId11" imgW="3139377" imgH="396144"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6613" y="1373188"/>
                        <a:ext cx="24590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6922" name="Rectangle 10"/>
          <p:cNvSpPr>
            <a:spLocks noChangeArrowheads="1"/>
          </p:cNvSpPr>
          <p:nvPr/>
        </p:nvSpPr>
        <p:spPr bwMode="auto">
          <a:xfrm>
            <a:off x="731838" y="3167063"/>
            <a:ext cx="189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说明</a:t>
            </a:r>
            <a:endParaRPr lang="zh-CN" altLang="en-US" sz="2400" b="1">
              <a:solidFill>
                <a:srgbClr val="FF0000"/>
              </a:solidFill>
              <a:ea typeface="黑体" panose="02010609060101010101" pitchFamily="49" charset="-122"/>
              <a:sym typeface="Wingdings" panose="05000000000000000000" pitchFamily="2" charset="2"/>
            </a:endParaRPr>
          </a:p>
        </p:txBody>
      </p:sp>
      <p:sp>
        <p:nvSpPr>
          <p:cNvPr id="166923" name="Rectangle 11"/>
          <p:cNvSpPr>
            <a:spLocks noChangeArrowheads="1"/>
          </p:cNvSpPr>
          <p:nvPr/>
        </p:nvSpPr>
        <p:spPr bwMode="auto">
          <a:xfrm>
            <a:off x="539750" y="3651250"/>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folHlink"/>
                </a:solidFill>
                <a:latin typeface="楷体_GB2312" pitchFamily="49" charset="-122"/>
                <a:ea typeface="楷体_GB2312" pitchFamily="49" charset="-122"/>
              </a:rPr>
              <a:t> </a:t>
            </a: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焦耳实验室是在</a:t>
            </a:r>
            <a:r>
              <a:rPr lang="en-US" altLang="zh-CN" sz="2400" b="1">
                <a:latin typeface="楷体_GB2312" pitchFamily="49" charset="-122"/>
                <a:ea typeface="楷体_GB2312" pitchFamily="49" charset="-122"/>
              </a:rPr>
              <a:t>1845</a:t>
            </a:r>
            <a:r>
              <a:rPr lang="zh-CN" altLang="en-US" sz="2400" b="1">
                <a:latin typeface="黑体" panose="02010609060101010101" pitchFamily="49" charset="-122"/>
                <a:ea typeface="黑体" panose="02010609060101010101" pitchFamily="49" charset="-122"/>
              </a:rPr>
              <a:t>完成的。温度计的精度为</a:t>
            </a:r>
            <a:r>
              <a:rPr lang="zh-CN" altLang="en-US" sz="2400" b="1">
                <a:latin typeface="楷体_GB2312" pitchFamily="49" charset="-122"/>
                <a:ea typeface="楷体_GB2312" pitchFamily="49" charset="-122"/>
              </a:rPr>
              <a:t> </a:t>
            </a:r>
            <a:r>
              <a:rPr lang="en-US" altLang="zh-CN" sz="2400" b="1">
                <a:latin typeface="楷体_GB2312" pitchFamily="49" charset="-122"/>
                <a:ea typeface="楷体_GB2312" pitchFamily="49" charset="-122"/>
              </a:rPr>
              <a:t>0.01</a:t>
            </a:r>
            <a:r>
              <a:rPr lang="en-US" altLang="zh-CN" sz="2400" b="1">
                <a:ea typeface="楷体_GB2312" pitchFamily="49" charset="-122"/>
              </a:rPr>
              <a:t>℃</a:t>
            </a:r>
          </a:p>
        </p:txBody>
      </p:sp>
      <p:sp>
        <p:nvSpPr>
          <p:cNvPr id="166924" name="Rectangle 12"/>
          <p:cNvSpPr>
            <a:spLocks noChangeArrowheads="1"/>
          </p:cNvSpPr>
          <p:nvPr/>
        </p:nvSpPr>
        <p:spPr bwMode="auto">
          <a:xfrm>
            <a:off x="1009650" y="4078288"/>
            <a:ext cx="78835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水的热容比气体热容大的多，因而水的温度可能有微小</a:t>
            </a:r>
          </a:p>
          <a:p>
            <a:pPr eaLnBrk="1" hangingPunct="1">
              <a:lnSpc>
                <a:spcPct val="125000"/>
              </a:lnSpc>
              <a:spcBef>
                <a:spcPct val="0"/>
              </a:spcBef>
              <a:buFontTx/>
              <a:buNone/>
            </a:pPr>
            <a:r>
              <a:rPr lang="zh-CN" altLang="en-US" sz="2400" b="1">
                <a:ea typeface="黑体" panose="02010609060101010101" pitchFamily="49" charset="-122"/>
              </a:rPr>
              <a:t>变化，由于温度计精度不够而未能测出。</a:t>
            </a:r>
          </a:p>
        </p:txBody>
      </p:sp>
      <p:sp>
        <p:nvSpPr>
          <p:cNvPr id="13325" name="Text Box 13"/>
          <p:cNvSpPr txBox="1">
            <a:spLocks noChangeArrowheads="1"/>
          </p:cNvSpPr>
          <p:nvPr/>
        </p:nvSpPr>
        <p:spPr bwMode="auto">
          <a:xfrm>
            <a:off x="1455738" y="6289675"/>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kumimoji="0" lang="zh-CN" altLang="zh-CN" sz="2400" baseline="-25000">
              <a:solidFill>
                <a:schemeClr val="bg1"/>
              </a:solidFill>
            </a:endParaRPr>
          </a:p>
        </p:txBody>
      </p:sp>
      <p:sp>
        <p:nvSpPr>
          <p:cNvPr id="166926" name="Text Box 14"/>
          <p:cNvSpPr txBox="1">
            <a:spLocks noChangeArrowheads="1"/>
          </p:cNvSpPr>
          <p:nvPr/>
        </p:nvSpPr>
        <p:spPr bwMode="auto">
          <a:xfrm>
            <a:off x="971550" y="5054600"/>
            <a:ext cx="81724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通过改进实验或其它实验方法</a:t>
            </a:r>
            <a:r>
              <a:rPr lang="zh-CN" altLang="en-US" sz="2400" b="1">
                <a:solidFill>
                  <a:schemeClr val="accent2"/>
                </a:solidFill>
                <a:latin typeface="黑体" panose="02010609060101010101" pitchFamily="49" charset="-122"/>
                <a:ea typeface="黑体" panose="02010609060101010101" pitchFamily="49" charset="-122"/>
              </a:rPr>
              <a:t>（焦耳</a:t>
            </a:r>
            <a:r>
              <a:rPr lang="en-US" altLang="zh-CN" sz="2400" b="1">
                <a:solidFill>
                  <a:schemeClr val="accent2"/>
                </a:solidFill>
                <a:ea typeface="黑体" panose="02010609060101010101" pitchFamily="49" charset="-122"/>
              </a:rPr>
              <a:t>—</a:t>
            </a:r>
            <a:r>
              <a:rPr lang="zh-CN" altLang="en-US" sz="2400" b="1">
                <a:solidFill>
                  <a:schemeClr val="accent2"/>
                </a:solidFill>
                <a:latin typeface="黑体" panose="02010609060101010101" pitchFamily="49" charset="-122"/>
                <a:ea typeface="黑体" panose="02010609060101010101" pitchFamily="49" charset="-122"/>
              </a:rPr>
              <a:t>汤姆孙实验）</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证</a:t>
            </a:r>
          </a:p>
          <a:p>
            <a:pPr eaLnBrk="1" hangingPunct="1">
              <a:spcBef>
                <a:spcPct val="0"/>
              </a:spcBef>
              <a:buFontTx/>
              <a:buNone/>
            </a:pPr>
            <a:r>
              <a:rPr lang="zh-CN" altLang="en-US" sz="2400" b="1">
                <a:latin typeface="黑体" panose="02010609060101010101" pitchFamily="49" charset="-122"/>
                <a:ea typeface="黑体" panose="02010609060101010101" pitchFamily="49" charset="-122"/>
              </a:rPr>
              <a:t>实仅理想气体有上述结论。</a:t>
            </a:r>
          </a:p>
        </p:txBody>
      </p:sp>
      <p:sp>
        <p:nvSpPr>
          <p:cNvPr id="166927" name="AutoShape 15"/>
          <p:cNvSpPr>
            <a:spLocks noChangeArrowheads="1"/>
          </p:cNvSpPr>
          <p:nvPr/>
        </p:nvSpPr>
        <p:spPr bwMode="auto">
          <a:xfrm>
            <a:off x="395288" y="3068638"/>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3328" name="Text Box 16"/>
          <p:cNvSpPr txBox="1">
            <a:spLocks noChangeArrowheads="1"/>
          </p:cNvSpPr>
          <p:nvPr/>
        </p:nvSpPr>
        <p:spPr bwMode="auto">
          <a:xfrm>
            <a:off x="5775325" y="3089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kumimoji="0" lang="zh-CN" altLang="zh-CN" sz="2400" b="1">
              <a:solidFill>
                <a:schemeClr val="bg1"/>
              </a:solidFill>
            </a:endParaRPr>
          </a:p>
        </p:txBody>
      </p:sp>
      <p:sp>
        <p:nvSpPr>
          <p:cNvPr id="166929" name="Rectangle 17"/>
          <p:cNvSpPr>
            <a:spLocks noChangeArrowheads="1"/>
          </p:cNvSpPr>
          <p:nvPr/>
        </p:nvSpPr>
        <p:spPr bwMode="auto">
          <a:xfrm>
            <a:off x="755650" y="2513013"/>
            <a:ext cx="91455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气体的内能仅是其温度的函数。这一结论称为焦耳定律</a:t>
            </a:r>
            <a:r>
              <a:rPr lang="zh-CN" altLang="en-US" sz="2800" b="1">
                <a:latin typeface="黑体" panose="02010609060101010101" pitchFamily="49" charset="-122"/>
                <a:ea typeface="黑体" panose="02010609060101010101" pitchFamily="49" charset="-122"/>
              </a:rPr>
              <a:t> </a:t>
            </a:r>
          </a:p>
        </p:txBody>
      </p:sp>
      <p:sp>
        <p:nvSpPr>
          <p:cNvPr id="166930" name="AutoShape 18"/>
          <p:cNvSpPr>
            <a:spLocks noChangeArrowheads="1"/>
          </p:cNvSpPr>
          <p:nvPr/>
        </p:nvSpPr>
        <p:spPr bwMode="auto">
          <a:xfrm>
            <a:off x="4932363" y="1465263"/>
            <a:ext cx="792162" cy="215900"/>
          </a:xfrm>
          <a:prstGeom prst="rightArrow">
            <a:avLst>
              <a:gd name="adj1" fmla="val 50000"/>
              <a:gd name="adj2" fmla="val 91728"/>
            </a:avLst>
          </a:prstGeom>
          <a:solidFill>
            <a:srgbClr val="FF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66931" name="Rectangle 19"/>
          <p:cNvSpPr>
            <a:spLocks noChangeArrowheads="1"/>
          </p:cNvSpPr>
          <p:nvPr/>
        </p:nvSpPr>
        <p:spPr bwMode="auto">
          <a:xfrm>
            <a:off x="420688" y="5949950"/>
            <a:ext cx="609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焦耳自由膨胀实验是非准静态过程。</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6920"/>
                                        </p:tgtEl>
                                        <p:attrNameLst>
                                          <p:attrName>style.visibility</p:attrName>
                                        </p:attrNameLst>
                                      </p:cBhvr>
                                      <p:to>
                                        <p:strVal val="visible"/>
                                      </p:to>
                                    </p:set>
                                    <p:animEffect transition="in" filter="wipe(left)">
                                      <p:cBhvr>
                                        <p:cTn id="7" dur="500"/>
                                        <p:tgtEl>
                                          <p:spTgt spid="1669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6916"/>
                                        </p:tgtEl>
                                        <p:attrNameLst>
                                          <p:attrName>style.visibility</p:attrName>
                                        </p:attrNameLst>
                                      </p:cBhvr>
                                      <p:to>
                                        <p:strVal val="visible"/>
                                      </p:to>
                                    </p:set>
                                    <p:animEffect transition="in" filter="wipe(left)">
                                      <p:cBhvr>
                                        <p:cTn id="12" dur="500"/>
                                        <p:tgtEl>
                                          <p:spTgt spid="1669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6914"/>
                                        </p:tgtEl>
                                        <p:attrNameLst>
                                          <p:attrName>style.visibility</p:attrName>
                                        </p:attrNameLst>
                                      </p:cBhvr>
                                      <p:to>
                                        <p:strVal val="visible"/>
                                      </p:to>
                                    </p:set>
                                    <p:animEffect transition="in" filter="wipe(left)">
                                      <p:cBhvr>
                                        <p:cTn id="17" dur="500"/>
                                        <p:tgtEl>
                                          <p:spTgt spid="1669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66917"/>
                                        </p:tgtEl>
                                        <p:attrNameLst>
                                          <p:attrName>style.visibility</p:attrName>
                                        </p:attrNameLst>
                                      </p:cBhvr>
                                      <p:to>
                                        <p:strVal val="visible"/>
                                      </p:to>
                                    </p:set>
                                    <p:animEffect transition="in" filter="wipe(left)">
                                      <p:cBhvr>
                                        <p:cTn id="22" dur="500"/>
                                        <p:tgtEl>
                                          <p:spTgt spid="1669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6921"/>
                                        </p:tgtEl>
                                        <p:attrNameLst>
                                          <p:attrName>style.visibility</p:attrName>
                                        </p:attrNameLst>
                                      </p:cBhvr>
                                      <p:to>
                                        <p:strVal val="visible"/>
                                      </p:to>
                                    </p:set>
                                    <p:animEffect transition="in" filter="wipe(left)">
                                      <p:cBhvr>
                                        <p:cTn id="27" dur="500"/>
                                        <p:tgtEl>
                                          <p:spTgt spid="1669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6930"/>
                                        </p:tgtEl>
                                        <p:attrNameLst>
                                          <p:attrName>style.visibility</p:attrName>
                                        </p:attrNameLst>
                                      </p:cBhvr>
                                      <p:to>
                                        <p:strVal val="visible"/>
                                      </p:to>
                                    </p:set>
                                    <p:animEffect transition="in" filter="wipe(left)">
                                      <p:cBhvr>
                                        <p:cTn id="32" dur="500"/>
                                        <p:tgtEl>
                                          <p:spTgt spid="1669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66915"/>
                                        </p:tgtEl>
                                        <p:attrNameLst>
                                          <p:attrName>style.visibility</p:attrName>
                                        </p:attrNameLst>
                                      </p:cBhvr>
                                      <p:to>
                                        <p:strVal val="visible"/>
                                      </p:to>
                                    </p:set>
                                    <p:animEffect transition="in" filter="wipe(left)">
                                      <p:cBhvr>
                                        <p:cTn id="37" dur="500"/>
                                        <p:tgtEl>
                                          <p:spTgt spid="1669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66919"/>
                                        </p:tgtEl>
                                        <p:attrNameLst>
                                          <p:attrName>style.visibility</p:attrName>
                                        </p:attrNameLst>
                                      </p:cBhvr>
                                      <p:to>
                                        <p:strVal val="visible"/>
                                      </p:to>
                                    </p:set>
                                    <p:animEffect transition="in" filter="wipe(left)">
                                      <p:cBhvr>
                                        <p:cTn id="42" dur="500"/>
                                        <p:tgtEl>
                                          <p:spTgt spid="1669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66929"/>
                                        </p:tgtEl>
                                        <p:attrNameLst>
                                          <p:attrName>style.visibility</p:attrName>
                                        </p:attrNameLst>
                                      </p:cBhvr>
                                      <p:to>
                                        <p:strVal val="visible"/>
                                      </p:to>
                                    </p:set>
                                    <p:animEffect transition="in" filter="wipe(left)">
                                      <p:cBhvr>
                                        <p:cTn id="47" dur="500"/>
                                        <p:tgtEl>
                                          <p:spTgt spid="16692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166927"/>
                                        </p:tgtEl>
                                        <p:attrNameLst>
                                          <p:attrName>style.visibility</p:attrName>
                                        </p:attrNameLst>
                                      </p:cBhvr>
                                      <p:to>
                                        <p:strVal val="visible"/>
                                      </p:to>
                                    </p:set>
                                  </p:childTnLst>
                                </p:cTn>
                              </p:par>
                            </p:childTnLst>
                          </p:cTn>
                        </p:par>
                        <p:par>
                          <p:cTn id="52" fill="hold" nodeType="afterGroup">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166922"/>
                                        </p:tgtEl>
                                        <p:attrNameLst>
                                          <p:attrName>style.visibility</p:attrName>
                                        </p:attrNameLst>
                                      </p:cBhvr>
                                      <p:to>
                                        <p:strVal val="visible"/>
                                      </p:to>
                                    </p:set>
                                    <p:animEffect transition="in" filter="wipe(left)">
                                      <p:cBhvr>
                                        <p:cTn id="55" dur="500"/>
                                        <p:tgtEl>
                                          <p:spTgt spid="16692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66923"/>
                                        </p:tgtEl>
                                        <p:attrNameLst>
                                          <p:attrName>style.visibility</p:attrName>
                                        </p:attrNameLst>
                                      </p:cBhvr>
                                      <p:to>
                                        <p:strVal val="visible"/>
                                      </p:to>
                                    </p:set>
                                    <p:animEffect transition="in" filter="wipe(left)">
                                      <p:cBhvr>
                                        <p:cTn id="60" dur="500"/>
                                        <p:tgtEl>
                                          <p:spTgt spid="166923"/>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66924"/>
                                        </p:tgtEl>
                                        <p:attrNameLst>
                                          <p:attrName>style.visibility</p:attrName>
                                        </p:attrNameLst>
                                      </p:cBhvr>
                                      <p:to>
                                        <p:strVal val="visible"/>
                                      </p:to>
                                    </p:set>
                                    <p:animEffect transition="in" filter="wipe(left)">
                                      <p:cBhvr>
                                        <p:cTn id="65" dur="500"/>
                                        <p:tgtEl>
                                          <p:spTgt spid="166924"/>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6926"/>
                                        </p:tgtEl>
                                        <p:attrNameLst>
                                          <p:attrName>style.visibility</p:attrName>
                                        </p:attrNameLst>
                                      </p:cBhvr>
                                      <p:to>
                                        <p:strVal val="visible"/>
                                      </p:to>
                                    </p:set>
                                    <p:animEffect transition="in" filter="wipe(left)">
                                      <p:cBhvr>
                                        <p:cTn id="70" dur="500"/>
                                        <p:tgtEl>
                                          <p:spTgt spid="16692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66931"/>
                                        </p:tgtEl>
                                        <p:attrNameLst>
                                          <p:attrName>style.visibility</p:attrName>
                                        </p:attrNameLst>
                                      </p:cBhvr>
                                      <p:to>
                                        <p:strVal val="visible"/>
                                      </p:to>
                                    </p:set>
                                    <p:animEffect transition="in" filter="wipe(left)">
                                      <p:cBhvr>
                                        <p:cTn id="75" dur="500"/>
                                        <p:tgtEl>
                                          <p:spTgt spid="166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6" grpId="0" autoUpdateAnimBg="0"/>
      <p:bldP spid="166920" grpId="0" autoUpdateAnimBg="0"/>
      <p:bldP spid="166922" grpId="0" autoUpdateAnimBg="0"/>
      <p:bldP spid="166923" grpId="0" autoUpdateAnimBg="0"/>
      <p:bldP spid="166924" grpId="0" autoUpdateAnimBg="0"/>
      <p:bldP spid="166926" grpId="0" autoUpdateAnimBg="0"/>
      <p:bldP spid="166927" grpId="0" animBg="1"/>
      <p:bldP spid="166929" grpId="0" autoUpdateAnimBg="0"/>
      <p:bldP spid="166930" grpId="0" animBg="1"/>
      <p:bldP spid="16693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407988" y="319088"/>
            <a:ext cx="6391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二</a:t>
            </a:r>
            <a:r>
              <a:rPr lang="en-US" altLang="zh-CN" sz="2800" b="1">
                <a:solidFill>
                  <a:srgbClr val="FF0000"/>
                </a:solidFill>
                <a:latin typeface="黑体" panose="02010609060101010101" pitchFamily="49" charset="-122"/>
                <a:ea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rPr>
              <a:t>热容与摩尔热容</a:t>
            </a:r>
          </a:p>
        </p:txBody>
      </p:sp>
      <p:graphicFrame>
        <p:nvGraphicFramePr>
          <p:cNvPr id="163844" name="Object 4"/>
          <p:cNvGraphicFramePr>
            <a:graphicFrameLocks noChangeAspect="1"/>
          </p:cNvGraphicFramePr>
          <p:nvPr/>
        </p:nvGraphicFramePr>
        <p:xfrm>
          <a:off x="2054225" y="1909763"/>
          <a:ext cx="1651000" cy="825500"/>
        </p:xfrm>
        <a:graphic>
          <a:graphicData uri="http://schemas.openxmlformats.org/presentationml/2006/ole">
            <mc:AlternateContent xmlns:mc="http://schemas.openxmlformats.org/markup-compatibility/2006">
              <mc:Choice xmlns:v="urn:schemas-microsoft-com:vml" Requires="v">
                <p:oleObj spid="_x0000_s14352" name="公式" r:id="rId3" imgW="2057332" imgH="952560" progId="Equation.3">
                  <p:embed/>
                </p:oleObj>
              </mc:Choice>
              <mc:Fallback>
                <p:oleObj name="公式" r:id="rId3" imgW="2057332" imgH="9525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225" y="1909763"/>
                        <a:ext cx="1651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45" name="Rectangle 5"/>
          <p:cNvSpPr>
            <a:spLocks noChangeArrowheads="1"/>
          </p:cNvSpPr>
          <p:nvPr/>
        </p:nvSpPr>
        <p:spPr bwMode="auto">
          <a:xfrm>
            <a:off x="338138" y="887413"/>
            <a:ext cx="3270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sp>
        <p:nvSpPr>
          <p:cNvPr id="163846" name="Text Box 6"/>
          <p:cNvSpPr txBox="1">
            <a:spLocks noChangeArrowheads="1"/>
          </p:cNvSpPr>
          <p:nvPr/>
        </p:nvSpPr>
        <p:spPr bwMode="auto">
          <a:xfrm>
            <a:off x="539750" y="931863"/>
            <a:ext cx="8410575" cy="1384300"/>
          </a:xfrm>
          <a:prstGeom prst="rect">
            <a:avLst/>
          </a:prstGeom>
          <a:noFill/>
          <a:ln>
            <a:noFill/>
          </a:ln>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indent="-457200" eaLnBrk="1" hangingPunct="1">
              <a:lnSpc>
                <a:spcPct val="125000"/>
              </a:lnSpc>
              <a:buFontTx/>
              <a:buAutoNum type="arabicPeriod"/>
              <a:defRPr/>
            </a:pPr>
            <a:r>
              <a:rPr lang="zh-CN" altLang="en-US" b="1" dirty="0" smtClean="0">
                <a:solidFill>
                  <a:schemeClr val="accent2"/>
                </a:solidFill>
                <a:latin typeface="+mn-lt"/>
                <a:ea typeface="黑体" panose="02010609060101010101" pitchFamily="49" charset="-122"/>
              </a:rPr>
              <a:t>热容：系统在某一无限小过程中吸收热量</a:t>
            </a:r>
            <a:r>
              <a:rPr lang="en-US" altLang="zh-CN" b="1" dirty="0" err="1" smtClean="0">
                <a:solidFill>
                  <a:schemeClr val="accent2"/>
                </a:solidFill>
                <a:latin typeface="+mn-lt"/>
                <a:ea typeface="黑体" panose="02010609060101010101" pitchFamily="49" charset="-122"/>
              </a:rPr>
              <a:t>d</a:t>
            </a:r>
            <a:r>
              <a:rPr lang="en-US" altLang="zh-CN" b="1" i="1" dirty="0" err="1" smtClean="0">
                <a:solidFill>
                  <a:schemeClr val="accent2"/>
                </a:solidFill>
                <a:latin typeface="+mn-lt"/>
                <a:ea typeface="黑体" panose="02010609060101010101" pitchFamily="49" charset="-122"/>
              </a:rPr>
              <a:t>Q</a:t>
            </a:r>
            <a:r>
              <a:rPr lang="en-US" altLang="zh-CN" b="1" dirty="0" smtClean="0">
                <a:solidFill>
                  <a:schemeClr val="accent2"/>
                </a:solidFill>
                <a:latin typeface="+mn-lt"/>
                <a:ea typeface="黑体" panose="02010609060101010101" pitchFamily="49" charset="-122"/>
              </a:rPr>
              <a:t> </a:t>
            </a:r>
            <a:r>
              <a:rPr lang="zh-CN" altLang="en-US" b="1" dirty="0" smtClean="0">
                <a:solidFill>
                  <a:schemeClr val="accent2"/>
                </a:solidFill>
                <a:latin typeface="+mn-lt"/>
                <a:ea typeface="黑体" panose="02010609060101010101" pitchFamily="49" charset="-122"/>
              </a:rPr>
              <a:t>与温度变化</a:t>
            </a:r>
            <a:endParaRPr lang="en-US" altLang="zh-CN" b="1" dirty="0" smtClean="0">
              <a:solidFill>
                <a:schemeClr val="accent2"/>
              </a:solidFill>
              <a:latin typeface="+mn-lt"/>
              <a:ea typeface="黑体" panose="02010609060101010101" pitchFamily="49" charset="-122"/>
            </a:endParaRPr>
          </a:p>
          <a:p>
            <a:pPr eaLnBrk="1" hangingPunct="1">
              <a:lnSpc>
                <a:spcPct val="125000"/>
              </a:lnSpc>
              <a:defRPr/>
            </a:pPr>
            <a:r>
              <a:rPr lang="en-US" altLang="zh-CN" b="1" dirty="0" smtClean="0">
                <a:solidFill>
                  <a:schemeClr val="accent2"/>
                </a:solidFill>
                <a:latin typeface="+mn-lt"/>
                <a:ea typeface="黑体" panose="02010609060101010101" pitchFamily="49" charset="-122"/>
              </a:rPr>
              <a:t>                  </a:t>
            </a:r>
            <a:r>
              <a:rPr lang="en-US" altLang="zh-CN" b="1" dirty="0" err="1" smtClean="0">
                <a:solidFill>
                  <a:schemeClr val="accent2"/>
                </a:solidFill>
                <a:latin typeface="+mn-lt"/>
                <a:ea typeface="黑体" panose="02010609060101010101" pitchFamily="49" charset="-122"/>
              </a:rPr>
              <a:t>d</a:t>
            </a:r>
            <a:r>
              <a:rPr lang="en-US" altLang="zh-CN" b="1" i="1" dirty="0" err="1" smtClean="0">
                <a:solidFill>
                  <a:schemeClr val="accent2"/>
                </a:solidFill>
                <a:latin typeface="+mn-lt"/>
                <a:ea typeface="黑体" panose="02010609060101010101" pitchFamily="49" charset="-122"/>
              </a:rPr>
              <a:t>T</a:t>
            </a:r>
            <a:r>
              <a:rPr lang="en-US" altLang="zh-CN" b="1" dirty="0" smtClean="0">
                <a:solidFill>
                  <a:schemeClr val="accent2"/>
                </a:solidFill>
                <a:latin typeface="+mn-lt"/>
                <a:ea typeface="黑体" panose="02010609060101010101" pitchFamily="49" charset="-122"/>
              </a:rPr>
              <a:t> </a:t>
            </a:r>
            <a:r>
              <a:rPr lang="zh-CN" altLang="en-US" b="1" dirty="0" smtClean="0">
                <a:solidFill>
                  <a:schemeClr val="accent2"/>
                </a:solidFill>
                <a:latin typeface="+mn-lt"/>
                <a:ea typeface="黑体" panose="02010609060101010101" pitchFamily="49" charset="-122"/>
              </a:rPr>
              <a:t>的比值 </a:t>
            </a:r>
          </a:p>
          <a:p>
            <a:pPr eaLnBrk="1" hangingPunct="1">
              <a:defRPr/>
            </a:pPr>
            <a:endParaRPr lang="zh-CN" altLang="en-US" b="1" dirty="0" smtClean="0">
              <a:latin typeface="+mn-lt"/>
              <a:ea typeface="黑体" panose="02010609060101010101" pitchFamily="49" charset="-122"/>
            </a:endParaRPr>
          </a:p>
        </p:txBody>
      </p:sp>
      <p:sp>
        <p:nvSpPr>
          <p:cNvPr id="163847" name="Text Box 7"/>
          <p:cNvSpPr txBox="1">
            <a:spLocks noChangeArrowheads="1"/>
          </p:cNvSpPr>
          <p:nvPr/>
        </p:nvSpPr>
        <p:spPr bwMode="auto">
          <a:xfrm>
            <a:off x="439738" y="2882900"/>
            <a:ext cx="3922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  </a:t>
            </a:r>
            <a:r>
              <a:rPr lang="zh-CN" altLang="en-US" sz="2400" b="1">
                <a:latin typeface="黑体" panose="02010609060101010101" pitchFamily="49" charset="-122"/>
                <a:ea typeface="黑体" panose="02010609060101010101" pitchFamily="49" charset="-122"/>
              </a:rPr>
              <a:t>比热容：单位质量的热容</a:t>
            </a:r>
            <a:r>
              <a:rPr lang="zh-CN" altLang="en-US" sz="2800" b="1">
                <a:solidFill>
                  <a:schemeClr val="bg1"/>
                </a:solidFill>
                <a:latin typeface="黑体" panose="02010609060101010101" pitchFamily="49" charset="-122"/>
                <a:ea typeface="黑体" panose="02010609060101010101" pitchFamily="49" charset="-122"/>
              </a:rPr>
              <a:t> </a:t>
            </a:r>
          </a:p>
        </p:txBody>
      </p:sp>
      <p:graphicFrame>
        <p:nvGraphicFramePr>
          <p:cNvPr id="163848" name="Object 8"/>
          <p:cNvGraphicFramePr>
            <a:graphicFrameLocks noChangeAspect="1"/>
          </p:cNvGraphicFramePr>
          <p:nvPr/>
        </p:nvGraphicFramePr>
        <p:xfrm>
          <a:off x="1595438" y="3462338"/>
          <a:ext cx="2570162" cy="823912"/>
        </p:xfrm>
        <a:graphic>
          <a:graphicData uri="http://schemas.openxmlformats.org/presentationml/2006/ole">
            <mc:AlternateContent xmlns:mc="http://schemas.openxmlformats.org/markup-compatibility/2006">
              <mc:Choice xmlns:v="urn:schemas-microsoft-com:vml" Requires="v">
                <p:oleObj spid="_x0000_s14353" name="公式" r:id="rId5" imgW="3291948" imgH="952560" progId="Equation.3">
                  <p:embed/>
                </p:oleObj>
              </mc:Choice>
              <mc:Fallback>
                <p:oleObj name="公式" r:id="rId5" imgW="3291948" imgH="95256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5438" y="3462338"/>
                        <a:ext cx="2570162"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49" name="Rectangle 9"/>
          <p:cNvSpPr>
            <a:spLocks noChangeArrowheads="1"/>
          </p:cNvSpPr>
          <p:nvPr/>
        </p:nvSpPr>
        <p:spPr bwMode="auto">
          <a:xfrm>
            <a:off x="406400" y="2830513"/>
            <a:ext cx="3270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sp>
        <p:nvSpPr>
          <p:cNvPr id="163850" name="Rectangle 10"/>
          <p:cNvSpPr>
            <a:spLocks noChangeArrowheads="1"/>
          </p:cNvSpPr>
          <p:nvPr/>
        </p:nvSpPr>
        <p:spPr bwMode="auto">
          <a:xfrm>
            <a:off x="388938" y="4381500"/>
            <a:ext cx="327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FF00"/>
                </a:solidFill>
              </a:rPr>
              <a:t>•</a:t>
            </a:r>
          </a:p>
        </p:txBody>
      </p:sp>
      <p:graphicFrame>
        <p:nvGraphicFramePr>
          <p:cNvPr id="163851" name="Object 11"/>
          <p:cNvGraphicFramePr>
            <a:graphicFrameLocks noChangeAspect="1"/>
          </p:cNvGraphicFramePr>
          <p:nvPr/>
        </p:nvGraphicFramePr>
        <p:xfrm>
          <a:off x="4427538" y="1928813"/>
          <a:ext cx="3511550" cy="825500"/>
        </p:xfrm>
        <a:graphic>
          <a:graphicData uri="http://schemas.openxmlformats.org/presentationml/2006/ole">
            <mc:AlternateContent xmlns:mc="http://schemas.openxmlformats.org/markup-compatibility/2006">
              <mc:Choice xmlns:v="urn:schemas-microsoft-com:vml" Requires="v">
                <p:oleObj spid="_x0000_s14354" name="公式" r:id="rId7" imgW="4511004" imgH="952560" progId="Equation.3">
                  <p:embed/>
                </p:oleObj>
              </mc:Choice>
              <mc:Fallback>
                <p:oleObj name="公式" r:id="rId7" imgW="4511004" imgH="95256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7538" y="1928813"/>
                        <a:ext cx="35115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852" name="Object 12"/>
          <p:cNvGraphicFramePr>
            <a:graphicFrameLocks noChangeAspect="1"/>
          </p:cNvGraphicFramePr>
          <p:nvPr/>
        </p:nvGraphicFramePr>
        <p:xfrm>
          <a:off x="4568825" y="3463925"/>
          <a:ext cx="3984625" cy="825500"/>
        </p:xfrm>
        <a:graphic>
          <a:graphicData uri="http://schemas.openxmlformats.org/presentationml/2006/ole">
            <mc:AlternateContent xmlns:mc="http://schemas.openxmlformats.org/markup-compatibility/2006">
              <mc:Choice xmlns:v="urn:schemas-microsoft-com:vml" Requires="v">
                <p:oleObj spid="_x0000_s14355" name="公式" r:id="rId9" imgW="5158675" imgH="952560" progId="Equation.3">
                  <p:embed/>
                </p:oleObj>
              </mc:Choice>
              <mc:Fallback>
                <p:oleObj name="公式" r:id="rId9" imgW="5158675" imgH="952560"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68825" y="3463925"/>
                        <a:ext cx="39846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853" name="Object 13"/>
          <p:cNvGraphicFramePr>
            <a:graphicFrameLocks noChangeAspect="1"/>
          </p:cNvGraphicFramePr>
          <p:nvPr/>
        </p:nvGraphicFramePr>
        <p:xfrm>
          <a:off x="4733925" y="4953000"/>
          <a:ext cx="2178050" cy="817563"/>
        </p:xfrm>
        <a:graphic>
          <a:graphicData uri="http://schemas.openxmlformats.org/presentationml/2006/ole">
            <mc:AlternateContent xmlns:mc="http://schemas.openxmlformats.org/markup-compatibility/2006">
              <mc:Choice xmlns:v="urn:schemas-microsoft-com:vml" Requires="v">
                <p:oleObj spid="_x0000_s14356" name="公式" r:id="rId11" imgW="2727910" imgH="952560" progId="Equation.3">
                  <p:embed/>
                </p:oleObj>
              </mc:Choice>
              <mc:Fallback>
                <p:oleObj name="公式" r:id="rId11" imgW="2727910" imgH="952560"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33925" y="4953000"/>
                        <a:ext cx="217805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54" name="Rectangle 14"/>
          <p:cNvSpPr>
            <a:spLocks noChangeArrowheads="1"/>
          </p:cNvSpPr>
          <p:nvPr/>
        </p:nvSpPr>
        <p:spPr bwMode="auto">
          <a:xfrm>
            <a:off x="587375" y="4462463"/>
            <a:ext cx="4640263" cy="460375"/>
          </a:xfrm>
          <a:prstGeom prst="rect">
            <a:avLst/>
          </a:prstGeom>
          <a:noFill/>
          <a:ln>
            <a:noFill/>
          </a:ln>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defRPr/>
            </a:pPr>
            <a:r>
              <a:rPr lang="zh-CN" altLang="en-US" b="1" dirty="0" smtClean="0">
                <a:latin typeface="黑体" panose="02010609060101010101" pitchFamily="49" charset="-122"/>
                <a:ea typeface="黑体" panose="02010609060101010101" pitchFamily="49" charset="-122"/>
              </a:rPr>
              <a:t>摩尔热容：</a:t>
            </a:r>
            <a:r>
              <a:rPr lang="en-US" altLang="zh-CN" b="1" dirty="0" smtClean="0">
                <a:latin typeface="+mn-lt"/>
                <a:ea typeface="黑体" panose="02010609060101010101" pitchFamily="49" charset="-122"/>
              </a:rPr>
              <a:t>1 </a:t>
            </a:r>
            <a:r>
              <a:rPr lang="en-US" altLang="zh-CN" b="1" dirty="0" err="1" smtClean="0">
                <a:latin typeface="+mn-lt"/>
                <a:ea typeface="黑体" panose="02010609060101010101" pitchFamily="49" charset="-122"/>
              </a:rPr>
              <a:t>mol</a:t>
            </a:r>
            <a:r>
              <a:rPr lang="en-US" altLang="zh-CN" b="1" dirty="0" smtClean="0">
                <a:latin typeface="+mn-lt"/>
                <a:ea typeface="黑体" panose="02010609060101010101" pitchFamily="49" charset="-122"/>
              </a:rPr>
              <a:t> </a:t>
            </a:r>
            <a:r>
              <a:rPr lang="zh-CN" altLang="en-US" b="1" dirty="0" smtClean="0">
                <a:latin typeface="+mn-lt"/>
                <a:ea typeface="黑体" panose="02010609060101010101" pitchFamily="49" charset="-122"/>
              </a:rPr>
              <a:t>物质的热容</a:t>
            </a:r>
          </a:p>
        </p:txBody>
      </p:sp>
      <p:graphicFrame>
        <p:nvGraphicFramePr>
          <p:cNvPr id="163855" name="Object 15"/>
          <p:cNvGraphicFramePr>
            <a:graphicFrameLocks noChangeAspect="1"/>
          </p:cNvGraphicFramePr>
          <p:nvPr/>
        </p:nvGraphicFramePr>
        <p:xfrm>
          <a:off x="2457450" y="4978400"/>
          <a:ext cx="1905000" cy="825500"/>
        </p:xfrm>
        <a:graphic>
          <a:graphicData uri="http://schemas.openxmlformats.org/presentationml/2006/ole">
            <mc:AlternateContent xmlns:mc="http://schemas.openxmlformats.org/markup-compatibility/2006">
              <mc:Choice xmlns:v="urn:schemas-microsoft-com:vml" Requires="v">
                <p:oleObj spid="_x0000_s14357" name="公式" r:id="rId13" imgW="2377386" imgH="952560" progId="Equation.3">
                  <p:embed/>
                </p:oleObj>
              </mc:Choice>
              <mc:Fallback>
                <p:oleObj name="公式" r:id="rId13" imgW="2377386" imgH="952560" progId="Equation.3">
                  <p:embed/>
                  <p:pic>
                    <p:nvPicPr>
                      <p:cNvPr id="0"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57450" y="4978400"/>
                        <a:ext cx="19050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56" name="Text Box 16"/>
          <p:cNvSpPr txBox="1">
            <a:spLocks noChangeArrowheads="1"/>
          </p:cNvSpPr>
          <p:nvPr/>
        </p:nvSpPr>
        <p:spPr bwMode="auto">
          <a:xfrm>
            <a:off x="862013" y="5921375"/>
            <a:ext cx="7691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latin typeface="黑体" panose="02010609060101010101" pitchFamily="49" charset="-122"/>
                <a:ea typeface="黑体" panose="02010609060101010101" pitchFamily="49" charset="-122"/>
              </a:rPr>
              <a:t>注意</a:t>
            </a:r>
            <a:r>
              <a:rPr kumimoji="0" lang="en-US" altLang="zh-CN" sz="2400" b="1">
                <a:solidFill>
                  <a:srgbClr val="FF0000"/>
                </a:solidFill>
                <a:latin typeface="黑体" panose="02010609060101010101" pitchFamily="49" charset="-122"/>
                <a:ea typeface="黑体" panose="02010609060101010101" pitchFamily="49" charset="-122"/>
              </a:rPr>
              <a:t>:</a:t>
            </a:r>
            <a:r>
              <a:rPr kumimoji="0" lang="en-US" altLang="zh-CN" sz="2400" b="1">
                <a:solidFill>
                  <a:schemeClr val="bg1"/>
                </a:solidFill>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热容</a:t>
            </a:r>
            <a:r>
              <a:rPr kumimoji="0" lang="zh-CN" altLang="en-US" sz="2400" b="1">
                <a:latin typeface="黑体" panose="02010609060101010101" pitchFamily="49" charset="-122"/>
                <a:ea typeface="黑体" panose="02010609060101010101" pitchFamily="49" charset="-122"/>
              </a:rPr>
              <a:t>是过程量，式中的下标</a:t>
            </a:r>
            <a:r>
              <a:rPr kumimoji="0" lang="zh-CN" altLang="en-US" sz="2400" b="1">
                <a:ea typeface="楷体_GB2312" pitchFamily="49" charset="-122"/>
              </a:rPr>
              <a:t> </a:t>
            </a:r>
            <a:r>
              <a:rPr kumimoji="0" lang="en-US" altLang="zh-CN" sz="2400" b="1" i="1">
                <a:ea typeface="楷体_GB2312" pitchFamily="49" charset="-122"/>
              </a:rPr>
              <a:t>x </a:t>
            </a:r>
            <a:r>
              <a:rPr kumimoji="0" lang="zh-CN" altLang="en-US" sz="2400" b="1">
                <a:ea typeface="黑体" panose="02010609060101010101" pitchFamily="49" charset="-122"/>
              </a:rPr>
              <a:t>表示具体的过程。</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45"/>
                                        </p:tgtEl>
                                        <p:attrNameLst>
                                          <p:attrName>style.visibility</p:attrName>
                                        </p:attrNameLst>
                                      </p:cBhvr>
                                      <p:to>
                                        <p:strVal val="visible"/>
                                      </p:to>
                                    </p:set>
                                    <p:animEffect transition="in" filter="wipe(left)">
                                      <p:cBhvr>
                                        <p:cTn id="7" dur="500"/>
                                        <p:tgtEl>
                                          <p:spTgt spid="16384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3846"/>
                                        </p:tgtEl>
                                        <p:attrNameLst>
                                          <p:attrName>style.visibility</p:attrName>
                                        </p:attrNameLst>
                                      </p:cBhvr>
                                      <p:to>
                                        <p:strVal val="visible"/>
                                      </p:to>
                                    </p:set>
                                    <p:animEffect transition="in" filter="wipe(left)">
                                      <p:cBhvr>
                                        <p:cTn id="11" dur="500"/>
                                        <p:tgtEl>
                                          <p:spTgt spid="16384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63844"/>
                                        </p:tgtEl>
                                        <p:attrNameLst>
                                          <p:attrName>style.visibility</p:attrName>
                                        </p:attrNameLst>
                                      </p:cBhvr>
                                      <p:to>
                                        <p:strVal val="visible"/>
                                      </p:to>
                                    </p:set>
                                    <p:animEffect transition="in" filter="wipe(left)">
                                      <p:cBhvr>
                                        <p:cTn id="16" dur="500"/>
                                        <p:tgtEl>
                                          <p:spTgt spid="16384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63851"/>
                                        </p:tgtEl>
                                        <p:attrNameLst>
                                          <p:attrName>style.visibility</p:attrName>
                                        </p:attrNameLst>
                                      </p:cBhvr>
                                      <p:to>
                                        <p:strVal val="visible"/>
                                      </p:to>
                                    </p:set>
                                    <p:animEffect transition="in" filter="wipe(left)">
                                      <p:cBhvr>
                                        <p:cTn id="21" dur="500"/>
                                        <p:tgtEl>
                                          <p:spTgt spid="16385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3849"/>
                                        </p:tgtEl>
                                        <p:attrNameLst>
                                          <p:attrName>style.visibility</p:attrName>
                                        </p:attrNameLst>
                                      </p:cBhvr>
                                      <p:to>
                                        <p:strVal val="visible"/>
                                      </p:to>
                                    </p:set>
                                    <p:animEffect transition="in" filter="wipe(left)">
                                      <p:cBhvr>
                                        <p:cTn id="26" dur="500"/>
                                        <p:tgtEl>
                                          <p:spTgt spid="163849"/>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63847"/>
                                        </p:tgtEl>
                                        <p:attrNameLst>
                                          <p:attrName>style.visibility</p:attrName>
                                        </p:attrNameLst>
                                      </p:cBhvr>
                                      <p:to>
                                        <p:strVal val="visible"/>
                                      </p:to>
                                    </p:set>
                                    <p:animEffect transition="in" filter="wipe(left)">
                                      <p:cBhvr>
                                        <p:cTn id="30" dur="500"/>
                                        <p:tgtEl>
                                          <p:spTgt spid="16384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63848"/>
                                        </p:tgtEl>
                                        <p:attrNameLst>
                                          <p:attrName>style.visibility</p:attrName>
                                        </p:attrNameLst>
                                      </p:cBhvr>
                                      <p:to>
                                        <p:strVal val="visible"/>
                                      </p:to>
                                    </p:set>
                                    <p:animEffect transition="in" filter="wipe(left)">
                                      <p:cBhvr>
                                        <p:cTn id="35" dur="500"/>
                                        <p:tgtEl>
                                          <p:spTgt spid="16384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163852"/>
                                        </p:tgtEl>
                                        <p:attrNameLst>
                                          <p:attrName>style.visibility</p:attrName>
                                        </p:attrNameLst>
                                      </p:cBhvr>
                                      <p:to>
                                        <p:strVal val="visible"/>
                                      </p:to>
                                    </p:set>
                                    <p:animEffect transition="in" filter="wipe(left)">
                                      <p:cBhvr>
                                        <p:cTn id="40" dur="500"/>
                                        <p:tgtEl>
                                          <p:spTgt spid="16385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63850"/>
                                        </p:tgtEl>
                                        <p:attrNameLst>
                                          <p:attrName>style.visibility</p:attrName>
                                        </p:attrNameLst>
                                      </p:cBhvr>
                                      <p:to>
                                        <p:strVal val="visible"/>
                                      </p:to>
                                    </p:set>
                                    <p:animEffect transition="in" filter="wipe(left)">
                                      <p:cBhvr>
                                        <p:cTn id="45" dur="500"/>
                                        <p:tgtEl>
                                          <p:spTgt spid="163850"/>
                                        </p:tgtEl>
                                      </p:cBhvr>
                                    </p:animEffect>
                                  </p:childTnLst>
                                </p:cTn>
                              </p:par>
                            </p:childTnLst>
                          </p:cTn>
                        </p:par>
                        <p:par>
                          <p:cTn id="46" fill="hold" nodeType="afterGroup">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63854"/>
                                        </p:tgtEl>
                                        <p:attrNameLst>
                                          <p:attrName>style.visibility</p:attrName>
                                        </p:attrNameLst>
                                      </p:cBhvr>
                                      <p:to>
                                        <p:strVal val="visible"/>
                                      </p:to>
                                    </p:set>
                                    <p:animEffect transition="in" filter="wipe(left)">
                                      <p:cBhvr>
                                        <p:cTn id="49" dur="500"/>
                                        <p:tgtEl>
                                          <p:spTgt spid="163854"/>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163855"/>
                                        </p:tgtEl>
                                        <p:attrNameLst>
                                          <p:attrName>style.visibility</p:attrName>
                                        </p:attrNameLst>
                                      </p:cBhvr>
                                      <p:to>
                                        <p:strVal val="visible"/>
                                      </p:to>
                                    </p:set>
                                    <p:animEffect transition="in" filter="wipe(left)">
                                      <p:cBhvr>
                                        <p:cTn id="54" dur="500"/>
                                        <p:tgtEl>
                                          <p:spTgt spid="16385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163853"/>
                                        </p:tgtEl>
                                        <p:attrNameLst>
                                          <p:attrName>style.visibility</p:attrName>
                                        </p:attrNameLst>
                                      </p:cBhvr>
                                      <p:to>
                                        <p:strVal val="visible"/>
                                      </p:to>
                                    </p:set>
                                    <p:animEffect transition="in" filter="wipe(left)">
                                      <p:cBhvr>
                                        <p:cTn id="59" dur="500"/>
                                        <p:tgtEl>
                                          <p:spTgt spid="16385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63856"/>
                                        </p:tgtEl>
                                        <p:attrNameLst>
                                          <p:attrName>style.visibility</p:attrName>
                                        </p:attrNameLst>
                                      </p:cBhvr>
                                      <p:to>
                                        <p:strVal val="visible"/>
                                      </p:to>
                                    </p:set>
                                    <p:animEffect transition="in" filter="wipe(left)">
                                      <p:cBhvr>
                                        <p:cTn id="64" dur="500"/>
                                        <p:tgtEl>
                                          <p:spTgt spid="163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5" grpId="0" autoUpdateAnimBg="0"/>
      <p:bldP spid="163846" grpId="0" autoUpdateAnimBg="0"/>
      <p:bldP spid="163847" grpId="0" autoUpdateAnimBg="0"/>
      <p:bldP spid="163849" grpId="0" autoUpdateAnimBg="0"/>
      <p:bldP spid="163850" grpId="0" autoUpdateAnimBg="0"/>
      <p:bldP spid="163854" grpId="0" autoUpdateAnimBg="0"/>
      <p:bldP spid="16385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p:cNvSpPr>
            <a:spLocks noChangeArrowheads="1"/>
          </p:cNvSpPr>
          <p:nvPr/>
        </p:nvSpPr>
        <p:spPr bwMode="auto">
          <a:xfrm>
            <a:off x="317500" y="917575"/>
            <a:ext cx="84963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定体摩尔热容</a:t>
            </a:r>
            <a:r>
              <a:rPr lang="en-US" altLang="zh-CN" sz="2400" b="1" i="1"/>
              <a:t>C</a:t>
            </a:r>
            <a:r>
              <a:rPr lang="en-US" altLang="zh-CN" sz="2400" b="1" i="1" baseline="-25000"/>
              <a:t>V</a:t>
            </a:r>
            <a:r>
              <a:rPr lang="zh-CN" altLang="en-US" sz="2400" b="1">
                <a:latin typeface="黑体" panose="02010609060101010101" pitchFamily="49" charset="-122"/>
                <a:ea typeface="黑体" panose="02010609060101010101" pitchFamily="49" charset="-122"/>
              </a:rPr>
              <a:t>：等容过程中</a:t>
            </a:r>
            <a:r>
              <a:rPr lang="zh-CN" altLang="en-US" sz="2400" b="1">
                <a:ea typeface="黑体" panose="02010609060101010101" pitchFamily="49" charset="-122"/>
              </a:rPr>
              <a:t>吸收热量</a:t>
            </a:r>
            <a:r>
              <a:rPr lang="en-US" altLang="zh-CN" sz="2400" b="1">
                <a:ea typeface="黑体" panose="02010609060101010101" pitchFamily="49" charset="-122"/>
              </a:rPr>
              <a:t>d</a:t>
            </a:r>
            <a:r>
              <a:rPr lang="en-US" altLang="zh-CN" sz="2400" b="1" i="1">
                <a:ea typeface="黑体" panose="02010609060101010101" pitchFamily="49" charset="-122"/>
              </a:rPr>
              <a:t>Q</a:t>
            </a:r>
            <a:r>
              <a:rPr lang="en-US" altLang="zh-CN" sz="2400" b="1">
                <a:ea typeface="黑体" panose="02010609060101010101" pitchFamily="49" charset="-122"/>
              </a:rPr>
              <a:t> </a:t>
            </a:r>
            <a:r>
              <a:rPr lang="zh-CN" altLang="en-US" sz="2400" b="1">
                <a:ea typeface="黑体" panose="02010609060101010101" pitchFamily="49" charset="-122"/>
              </a:rPr>
              <a:t>与温度变化</a:t>
            </a:r>
            <a:r>
              <a:rPr lang="en-US" altLang="zh-CN" sz="2400" b="1">
                <a:ea typeface="黑体" panose="02010609060101010101" pitchFamily="49" charset="-122"/>
              </a:rPr>
              <a:t>d</a:t>
            </a:r>
            <a:r>
              <a:rPr lang="en-US" altLang="zh-CN" sz="2400" b="1" i="1">
                <a:ea typeface="黑体" panose="02010609060101010101" pitchFamily="49" charset="-122"/>
              </a:rPr>
              <a:t>T</a:t>
            </a:r>
            <a:r>
              <a:rPr lang="en-US" altLang="zh-CN" sz="2400" b="1">
                <a:ea typeface="黑体" panose="02010609060101010101" pitchFamily="49" charset="-122"/>
              </a:rPr>
              <a:t> </a:t>
            </a:r>
          </a:p>
          <a:p>
            <a:pPr eaLnBrk="1" hangingPunct="1">
              <a:lnSpc>
                <a:spcPct val="125000"/>
              </a:lnSpc>
              <a:spcBef>
                <a:spcPct val="0"/>
              </a:spcBef>
              <a:buFontTx/>
              <a:buNone/>
            </a:pPr>
            <a:r>
              <a:rPr lang="en-US" altLang="zh-CN" sz="2400" b="1">
                <a:ea typeface="黑体" panose="02010609060101010101" pitchFamily="49" charset="-122"/>
              </a:rPr>
              <a:t>                                        </a:t>
            </a:r>
            <a:r>
              <a:rPr lang="zh-CN" altLang="en-US" sz="2400" b="1">
                <a:ea typeface="黑体" panose="02010609060101010101" pitchFamily="49" charset="-122"/>
              </a:rPr>
              <a:t>的比值 </a:t>
            </a:r>
          </a:p>
          <a:p>
            <a:pPr eaLnBrk="1" hangingPunct="1">
              <a:spcBef>
                <a:spcPct val="0"/>
              </a:spcBef>
              <a:buFontTx/>
              <a:buNone/>
            </a:pPr>
            <a:endParaRPr lang="en-US" altLang="zh-CN" sz="2400" b="1">
              <a:latin typeface="黑体" panose="02010609060101010101" pitchFamily="49" charset="-122"/>
              <a:ea typeface="黑体" panose="02010609060101010101" pitchFamily="49" charset="-122"/>
            </a:endParaRPr>
          </a:p>
        </p:txBody>
      </p:sp>
      <p:graphicFrame>
        <p:nvGraphicFramePr>
          <p:cNvPr id="164868" name="Object 4"/>
          <p:cNvGraphicFramePr>
            <a:graphicFrameLocks noChangeAspect="1"/>
          </p:cNvGraphicFramePr>
          <p:nvPr/>
        </p:nvGraphicFramePr>
        <p:xfrm>
          <a:off x="1476375" y="2054225"/>
          <a:ext cx="3498850" cy="850900"/>
        </p:xfrm>
        <a:graphic>
          <a:graphicData uri="http://schemas.openxmlformats.org/presentationml/2006/ole">
            <mc:AlternateContent xmlns:mc="http://schemas.openxmlformats.org/markup-compatibility/2006">
              <mc:Choice xmlns:v="urn:schemas-microsoft-com:vml" Requires="v">
                <p:oleObj spid="_x0000_s15370" name="公式" r:id="rId3" imgW="4305271" imgH="952560" progId="Equation.3">
                  <p:embed/>
                </p:oleObj>
              </mc:Choice>
              <mc:Fallback>
                <p:oleObj name="公式" r:id="rId3" imgW="4305271" imgH="9525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2054225"/>
                        <a:ext cx="34988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69" name="Object 5"/>
          <p:cNvGraphicFramePr>
            <a:graphicFrameLocks noChangeAspect="1"/>
          </p:cNvGraphicFramePr>
          <p:nvPr/>
        </p:nvGraphicFramePr>
        <p:xfrm>
          <a:off x="1414463" y="4292600"/>
          <a:ext cx="3151187" cy="865188"/>
        </p:xfrm>
        <a:graphic>
          <a:graphicData uri="http://schemas.openxmlformats.org/presentationml/2006/ole">
            <mc:AlternateContent xmlns:mc="http://schemas.openxmlformats.org/markup-compatibility/2006">
              <mc:Choice xmlns:v="urn:schemas-microsoft-com:vml" Requires="v">
                <p:oleObj spid="_x0000_s15371" name="公式" r:id="rId5" imgW="3794828" imgH="952560" progId="Equation.3">
                  <p:embed/>
                </p:oleObj>
              </mc:Choice>
              <mc:Fallback>
                <p:oleObj name="公式" r:id="rId5" imgW="3794828" imgH="95256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4463" y="4292600"/>
                        <a:ext cx="3151187"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4870" name="Object 6"/>
          <p:cNvGraphicFramePr>
            <a:graphicFrameLocks noChangeAspect="1"/>
          </p:cNvGraphicFramePr>
          <p:nvPr/>
        </p:nvGraphicFramePr>
        <p:xfrm>
          <a:off x="4643438" y="4284663"/>
          <a:ext cx="3221037" cy="887412"/>
        </p:xfrm>
        <a:graphic>
          <a:graphicData uri="http://schemas.openxmlformats.org/presentationml/2006/ole">
            <mc:AlternateContent xmlns:mc="http://schemas.openxmlformats.org/markup-compatibility/2006">
              <mc:Choice xmlns:v="urn:schemas-microsoft-com:vml" Requires="v">
                <p:oleObj spid="_x0000_s15372" name="公式" r:id="rId7" imgW="3794828" imgH="952560" progId="Equation.3">
                  <p:embed/>
                </p:oleObj>
              </mc:Choice>
              <mc:Fallback>
                <p:oleObj name="公式" r:id="rId7" imgW="3794828" imgH="95256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3438" y="4284663"/>
                        <a:ext cx="322103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4871" name="Rectangle 7"/>
          <p:cNvSpPr>
            <a:spLocks noChangeArrowheads="1"/>
          </p:cNvSpPr>
          <p:nvPr/>
        </p:nvSpPr>
        <p:spPr bwMode="auto">
          <a:xfrm>
            <a:off x="401638" y="3135313"/>
            <a:ext cx="891698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定压摩尔热容</a:t>
            </a:r>
            <a:r>
              <a:rPr lang="en-US" altLang="zh-CN" sz="2400" b="1" i="1"/>
              <a:t>C</a:t>
            </a:r>
            <a:r>
              <a:rPr lang="en-US" altLang="zh-CN" sz="2400" b="1" i="1" baseline="-25000"/>
              <a:t>p</a:t>
            </a:r>
            <a:r>
              <a:rPr lang="zh-CN" altLang="en-US" sz="2400" b="1">
                <a:latin typeface="黑体" panose="02010609060101010101" pitchFamily="49" charset="-122"/>
                <a:ea typeface="黑体" panose="02010609060101010101" pitchFamily="49" charset="-122"/>
              </a:rPr>
              <a:t>：等压过程中</a:t>
            </a:r>
            <a:r>
              <a:rPr lang="zh-CN" altLang="en-US" sz="2400" b="1">
                <a:ea typeface="黑体" panose="02010609060101010101" pitchFamily="49" charset="-122"/>
              </a:rPr>
              <a:t>吸收热量</a:t>
            </a:r>
            <a:r>
              <a:rPr lang="en-US" altLang="zh-CN" sz="2400" b="1">
                <a:ea typeface="黑体" panose="02010609060101010101" pitchFamily="49" charset="-122"/>
              </a:rPr>
              <a:t>d</a:t>
            </a:r>
            <a:r>
              <a:rPr lang="en-US" altLang="zh-CN" sz="2400" b="1" i="1">
                <a:ea typeface="黑体" panose="02010609060101010101" pitchFamily="49" charset="-122"/>
              </a:rPr>
              <a:t>Q</a:t>
            </a:r>
            <a:r>
              <a:rPr lang="en-US" altLang="zh-CN" sz="2400" b="1">
                <a:ea typeface="黑体" panose="02010609060101010101" pitchFamily="49" charset="-122"/>
              </a:rPr>
              <a:t> </a:t>
            </a:r>
            <a:r>
              <a:rPr lang="zh-CN" altLang="en-US" sz="2400" b="1">
                <a:ea typeface="黑体" panose="02010609060101010101" pitchFamily="49" charset="-122"/>
              </a:rPr>
              <a:t>与温度变化</a:t>
            </a:r>
            <a:r>
              <a:rPr lang="en-US" altLang="zh-CN" sz="2400" b="1">
                <a:ea typeface="黑体" panose="02010609060101010101" pitchFamily="49" charset="-122"/>
              </a:rPr>
              <a:t>d</a:t>
            </a:r>
            <a:r>
              <a:rPr lang="en-US" altLang="zh-CN" sz="2400" b="1" i="1">
                <a:ea typeface="黑体" panose="02010609060101010101" pitchFamily="49" charset="-122"/>
              </a:rPr>
              <a:t>T</a:t>
            </a:r>
            <a:r>
              <a:rPr lang="en-US" altLang="zh-CN" sz="2400" b="1">
                <a:ea typeface="黑体" panose="02010609060101010101" pitchFamily="49" charset="-122"/>
              </a:rPr>
              <a:t> </a:t>
            </a:r>
          </a:p>
          <a:p>
            <a:pPr eaLnBrk="1" hangingPunct="1">
              <a:lnSpc>
                <a:spcPct val="125000"/>
              </a:lnSpc>
              <a:spcBef>
                <a:spcPct val="0"/>
              </a:spcBef>
              <a:buFontTx/>
              <a:buNone/>
            </a:pPr>
            <a:r>
              <a:rPr lang="en-US" altLang="zh-CN" sz="2400" b="1">
                <a:ea typeface="黑体" panose="02010609060101010101" pitchFamily="49" charset="-122"/>
              </a:rPr>
              <a:t>                                        </a:t>
            </a:r>
            <a:r>
              <a:rPr lang="zh-CN" altLang="en-US" sz="2400" b="1">
                <a:ea typeface="黑体" panose="02010609060101010101" pitchFamily="49" charset="-122"/>
              </a:rPr>
              <a:t>的比值 </a:t>
            </a:r>
          </a:p>
        </p:txBody>
      </p:sp>
      <p:graphicFrame>
        <p:nvGraphicFramePr>
          <p:cNvPr id="12" name="Object 12"/>
          <p:cNvGraphicFramePr>
            <a:graphicFrameLocks/>
          </p:cNvGraphicFramePr>
          <p:nvPr/>
        </p:nvGraphicFramePr>
        <p:xfrm>
          <a:off x="5508625" y="2020888"/>
          <a:ext cx="2087563" cy="884237"/>
        </p:xfrm>
        <a:graphic>
          <a:graphicData uri="http://schemas.openxmlformats.org/presentationml/2006/ole">
            <mc:AlternateContent xmlns:mc="http://schemas.openxmlformats.org/markup-compatibility/2006">
              <mc:Choice xmlns:v="urn:schemas-microsoft-com:vml" Requires="v">
                <p:oleObj spid="_x0000_s15373" name="公式" r:id="rId9" imgW="2613590" imgH="952560" progId="Equation.3">
                  <p:embed/>
                </p:oleObj>
              </mc:Choice>
              <mc:Fallback>
                <p:oleObj name="公式" r:id="rId9" imgW="2613590" imgH="952560" progId="Equation.3">
                  <p:embed/>
                  <p:pic>
                    <p:nvPicPr>
                      <p:cNvPr id="0" name="Object 12"/>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08625" y="2020888"/>
                        <a:ext cx="2087563"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3"/>
          <p:cNvGraphicFramePr>
            <a:graphicFrameLocks/>
          </p:cNvGraphicFramePr>
          <p:nvPr/>
        </p:nvGraphicFramePr>
        <p:xfrm>
          <a:off x="4643438" y="5445125"/>
          <a:ext cx="2376487" cy="936625"/>
        </p:xfrm>
        <a:graphic>
          <a:graphicData uri="http://schemas.openxmlformats.org/presentationml/2006/ole">
            <mc:AlternateContent xmlns:mc="http://schemas.openxmlformats.org/markup-compatibility/2006">
              <mc:Choice xmlns:v="urn:schemas-microsoft-com:vml" Requires="v">
                <p:oleObj spid="_x0000_s15374" name="公式" r:id="rId11" imgW="1257307" imgH="381024" progId="Equation.3">
                  <p:embed/>
                </p:oleObj>
              </mc:Choice>
              <mc:Fallback>
                <p:oleObj name="公式" r:id="rId11" imgW="1257307" imgH="381024" progId="Equation.3">
                  <p:embed/>
                  <p:pic>
                    <p:nvPicPr>
                      <p:cNvPr id="0" name="Object 3"/>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3438" y="5445125"/>
                        <a:ext cx="237648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9" name="Text Box 2"/>
          <p:cNvSpPr txBox="1">
            <a:spLocks noChangeArrowheads="1"/>
          </p:cNvSpPr>
          <p:nvPr/>
        </p:nvSpPr>
        <p:spPr bwMode="auto">
          <a:xfrm>
            <a:off x="317500" y="314325"/>
            <a:ext cx="89646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三</a:t>
            </a:r>
            <a:r>
              <a:rPr lang="en-US" altLang="zh-CN" sz="2800" b="1">
                <a:solidFill>
                  <a:srgbClr val="FF0000"/>
                </a:solidFill>
                <a:latin typeface="黑体" panose="02010609060101010101" pitchFamily="49" charset="-122"/>
                <a:ea typeface="黑体" panose="02010609060101010101" pitchFamily="49" charset="-122"/>
              </a:rPr>
              <a:t>. </a:t>
            </a:r>
            <a:r>
              <a:rPr lang="zh-CN" altLang="en-US" sz="2800" b="1">
                <a:solidFill>
                  <a:srgbClr val="FF0000"/>
                </a:solidFill>
                <a:latin typeface="黑体" panose="02010609060101010101" pitchFamily="49" charset="-122"/>
                <a:ea typeface="黑体" panose="02010609060101010101" pitchFamily="49" charset="-122"/>
              </a:rPr>
              <a:t>理想气体的摩尔热容</a:t>
            </a:r>
            <a:r>
              <a:rPr lang="en-US" altLang="zh-CN" sz="2800" b="1" i="1">
                <a:solidFill>
                  <a:srgbClr val="FF0000"/>
                </a:solidFill>
              </a:rPr>
              <a:t>C</a:t>
            </a:r>
            <a:r>
              <a:rPr lang="en-US" altLang="zh-CN" sz="2800" b="1" i="1" baseline="-25000">
                <a:solidFill>
                  <a:srgbClr val="FF0000"/>
                </a:solidFill>
              </a:rPr>
              <a:t>V</a:t>
            </a:r>
            <a:r>
              <a:rPr lang="en-US" altLang="zh-CN" sz="2800" b="1" baseline="-25000">
                <a:solidFill>
                  <a:srgbClr val="FF0000"/>
                </a:solidFill>
              </a:rPr>
              <a:t> </a:t>
            </a:r>
            <a:r>
              <a:rPr lang="zh-CN" altLang="en-US" sz="2800" b="1" baseline="-25000">
                <a:solidFill>
                  <a:srgbClr val="FF0000"/>
                </a:solidFill>
              </a:rPr>
              <a:t>、</a:t>
            </a:r>
            <a:r>
              <a:rPr lang="en-US" altLang="zh-CN" sz="2800" b="1" i="1">
                <a:solidFill>
                  <a:srgbClr val="FF0000"/>
                </a:solidFill>
              </a:rPr>
              <a:t>C</a:t>
            </a:r>
            <a:r>
              <a:rPr lang="en-US" altLang="zh-CN" sz="2800" b="1" i="1" baseline="-25000">
                <a:solidFill>
                  <a:srgbClr val="FF0000"/>
                </a:solidFill>
              </a:rPr>
              <a:t>p </a:t>
            </a:r>
            <a:r>
              <a:rPr lang="zh-CN" altLang="en-US" sz="2800" b="1">
                <a:solidFill>
                  <a:srgbClr val="FF0000"/>
                </a:solidFill>
                <a:latin typeface="黑体" panose="02010609060101010101" pitchFamily="49" charset="-122"/>
                <a:ea typeface="黑体" panose="02010609060101010101" pitchFamily="49" charset="-122"/>
              </a:rPr>
              <a:t>和内能的计算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867"/>
                                        </p:tgtEl>
                                        <p:attrNameLst>
                                          <p:attrName>style.visibility</p:attrName>
                                        </p:attrNameLst>
                                      </p:cBhvr>
                                      <p:to>
                                        <p:strVal val="visible"/>
                                      </p:to>
                                    </p:set>
                                    <p:animEffect transition="in" filter="wipe(left)">
                                      <p:cBhvr>
                                        <p:cTn id="7" dur="500"/>
                                        <p:tgtEl>
                                          <p:spTgt spid="1648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4868"/>
                                        </p:tgtEl>
                                        <p:attrNameLst>
                                          <p:attrName>style.visibility</p:attrName>
                                        </p:attrNameLst>
                                      </p:cBhvr>
                                      <p:to>
                                        <p:strVal val="visible"/>
                                      </p:to>
                                    </p:set>
                                    <p:animEffect transition="in" filter="wipe(left)">
                                      <p:cBhvr>
                                        <p:cTn id="12" dur="500"/>
                                        <p:tgtEl>
                                          <p:spTgt spid="1648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4871"/>
                                        </p:tgtEl>
                                        <p:attrNameLst>
                                          <p:attrName>style.visibility</p:attrName>
                                        </p:attrNameLst>
                                      </p:cBhvr>
                                      <p:to>
                                        <p:strVal val="visible"/>
                                      </p:to>
                                    </p:set>
                                    <p:animEffect transition="in" filter="wipe(left)">
                                      <p:cBhvr>
                                        <p:cTn id="22" dur="500"/>
                                        <p:tgtEl>
                                          <p:spTgt spid="16487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4869"/>
                                        </p:tgtEl>
                                        <p:attrNameLst>
                                          <p:attrName>style.visibility</p:attrName>
                                        </p:attrNameLst>
                                      </p:cBhvr>
                                      <p:to>
                                        <p:strVal val="visible"/>
                                      </p:to>
                                    </p:set>
                                    <p:animEffect transition="in" filter="wipe(left)">
                                      <p:cBhvr>
                                        <p:cTn id="27" dur="500"/>
                                        <p:tgtEl>
                                          <p:spTgt spid="16486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64870"/>
                                        </p:tgtEl>
                                        <p:attrNameLst>
                                          <p:attrName>style.visibility</p:attrName>
                                        </p:attrNameLst>
                                      </p:cBhvr>
                                      <p:to>
                                        <p:strVal val="visible"/>
                                      </p:to>
                                    </p:set>
                                    <p:animEffect transition="in" filter="wipe(left)">
                                      <p:cBhvr>
                                        <p:cTn id="32" dur="500"/>
                                        <p:tgtEl>
                                          <p:spTgt spid="1648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7" grpId="0" autoUpdateAnimBg="0"/>
      <p:bldP spid="16487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Text Box 2"/>
          <p:cNvSpPr txBox="1">
            <a:spLocks noChangeArrowheads="1"/>
          </p:cNvSpPr>
          <p:nvPr/>
        </p:nvSpPr>
        <p:spPr bwMode="auto">
          <a:xfrm>
            <a:off x="828675" y="2255838"/>
            <a:ext cx="4430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ea typeface="黑体" panose="02010609060101010101" pitchFamily="49" charset="-122"/>
              </a:rPr>
              <a:t>理想气体的</a:t>
            </a:r>
            <a:r>
              <a:rPr lang="zh-CN" altLang="en-US" sz="2400" b="1">
                <a:solidFill>
                  <a:srgbClr val="FF0000"/>
                </a:solidFill>
                <a:ea typeface="黑体" panose="02010609060101010101" pitchFamily="49" charset="-122"/>
              </a:rPr>
              <a:t>定压摩尔热容</a:t>
            </a:r>
            <a:r>
              <a:rPr lang="zh-CN" altLang="en-US" sz="2400" b="1">
                <a:ea typeface="黑体" panose="02010609060101010101" pitchFamily="49" charset="-122"/>
              </a:rPr>
              <a:t>为</a:t>
            </a:r>
          </a:p>
        </p:txBody>
      </p:sp>
      <p:graphicFrame>
        <p:nvGraphicFramePr>
          <p:cNvPr id="256003" name="Object 3"/>
          <p:cNvGraphicFramePr>
            <a:graphicFrameLocks/>
          </p:cNvGraphicFramePr>
          <p:nvPr/>
        </p:nvGraphicFramePr>
        <p:xfrm>
          <a:off x="4949825" y="2135188"/>
          <a:ext cx="3062288" cy="811212"/>
        </p:xfrm>
        <a:graphic>
          <a:graphicData uri="http://schemas.openxmlformats.org/presentationml/2006/ole">
            <mc:AlternateContent xmlns:mc="http://schemas.openxmlformats.org/markup-compatibility/2006">
              <mc:Choice xmlns:v="urn:schemas-microsoft-com:vml" Requires="v">
                <p:oleObj spid="_x0000_s16399" name="公式" r:id="rId3" imgW="4251892" imgH="952560" progId="Equation.3">
                  <p:embed/>
                </p:oleObj>
              </mc:Choice>
              <mc:Fallback>
                <p:oleObj name="公式" r:id="rId3" imgW="4251892" imgH="952560" progId="Equation.3">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9825" y="2135188"/>
                        <a:ext cx="3062288"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04" name="Object 4"/>
          <p:cNvGraphicFramePr>
            <a:graphicFrameLocks/>
          </p:cNvGraphicFramePr>
          <p:nvPr/>
        </p:nvGraphicFramePr>
        <p:xfrm>
          <a:off x="2971800" y="3783013"/>
          <a:ext cx="1978025" cy="944562"/>
        </p:xfrm>
        <a:graphic>
          <a:graphicData uri="http://schemas.openxmlformats.org/presentationml/2006/ole">
            <mc:AlternateContent xmlns:mc="http://schemas.openxmlformats.org/markup-compatibility/2006">
              <mc:Choice xmlns:v="urn:schemas-microsoft-com:vml" Requires="v">
                <p:oleObj spid="_x0000_s16400" name="公式" r:id="rId5" imgW="2567992" imgH="1135296" progId="Equation.3">
                  <p:embed/>
                </p:oleObj>
              </mc:Choice>
              <mc:Fallback>
                <p:oleObj name="公式" r:id="rId5" imgW="2567992" imgH="1135296" progId="Equation.3">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783013"/>
                        <a:ext cx="197802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05" name="Text Box 5"/>
          <p:cNvSpPr txBox="1">
            <a:spLocks noChangeArrowheads="1"/>
          </p:cNvSpPr>
          <p:nvPr/>
        </p:nvSpPr>
        <p:spPr bwMode="auto">
          <a:xfrm>
            <a:off x="977900" y="3973513"/>
            <a:ext cx="171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ea typeface="黑体" panose="02010609060101010101" pitchFamily="49" charset="-122"/>
              </a:rPr>
              <a:t>比热容比为</a:t>
            </a:r>
          </a:p>
        </p:txBody>
      </p:sp>
      <p:sp>
        <p:nvSpPr>
          <p:cNvPr id="256006" name="Text Box 6"/>
          <p:cNvSpPr txBox="1">
            <a:spLocks noChangeArrowheads="1"/>
          </p:cNvSpPr>
          <p:nvPr/>
        </p:nvSpPr>
        <p:spPr bwMode="auto">
          <a:xfrm>
            <a:off x="804863" y="4979988"/>
            <a:ext cx="43926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b="1"/>
              <a:t>1mol </a:t>
            </a:r>
            <a:r>
              <a:rPr lang="zh-CN" altLang="en-US" sz="2400" b="1">
                <a:ea typeface="黑体" panose="02010609060101010101" pitchFamily="49" charset="-122"/>
              </a:rPr>
              <a:t>理想气体的内能变化为</a:t>
            </a:r>
          </a:p>
        </p:txBody>
      </p:sp>
      <p:graphicFrame>
        <p:nvGraphicFramePr>
          <p:cNvPr id="256007" name="Object 7"/>
          <p:cNvGraphicFramePr>
            <a:graphicFrameLocks/>
          </p:cNvGraphicFramePr>
          <p:nvPr/>
        </p:nvGraphicFramePr>
        <p:xfrm>
          <a:off x="5060950" y="4802188"/>
          <a:ext cx="2824163" cy="798512"/>
        </p:xfrm>
        <a:graphic>
          <a:graphicData uri="http://schemas.openxmlformats.org/presentationml/2006/ole">
            <mc:AlternateContent xmlns:mc="http://schemas.openxmlformats.org/markup-compatibility/2006">
              <mc:Choice xmlns:v="urn:schemas-microsoft-com:vml" Requires="v">
                <p:oleObj spid="_x0000_s16401" name="公式" r:id="rId7" imgW="3771920" imgH="952560" progId="Equation.3">
                  <p:embed/>
                </p:oleObj>
              </mc:Choice>
              <mc:Fallback>
                <p:oleObj name="公式" r:id="rId7" imgW="3771920" imgH="952560" progId="Equation.3">
                  <p:embed/>
                  <p:pic>
                    <p:nvPicPr>
                      <p:cNvPr id="0" name="Object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60950" y="4802188"/>
                        <a:ext cx="282416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08" name="Object 8"/>
          <p:cNvGraphicFramePr>
            <a:graphicFrameLocks/>
          </p:cNvGraphicFramePr>
          <p:nvPr/>
        </p:nvGraphicFramePr>
        <p:xfrm>
          <a:off x="5095875" y="5900738"/>
          <a:ext cx="1882775" cy="428625"/>
        </p:xfrm>
        <a:graphic>
          <a:graphicData uri="http://schemas.openxmlformats.org/presentationml/2006/ole">
            <mc:AlternateContent xmlns:mc="http://schemas.openxmlformats.org/markup-compatibility/2006">
              <mc:Choice xmlns:v="urn:schemas-microsoft-com:vml" Requires="v">
                <p:oleObj spid="_x0000_s16402" name="公式" r:id="rId9" imgW="2377386" imgH="434376" progId="Equation.3">
                  <p:embed/>
                </p:oleObj>
              </mc:Choice>
              <mc:Fallback>
                <p:oleObj name="公式" r:id="rId9" imgW="2377386" imgH="434376" progId="Equation.3">
                  <p:embed/>
                  <p:pic>
                    <p:nvPicPr>
                      <p:cNvPr id="0" name="Object 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95875" y="5900738"/>
                        <a:ext cx="18827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09" name="Text Box 9"/>
          <p:cNvSpPr txBox="1">
            <a:spLocks noChangeArrowheads="1"/>
          </p:cNvSpPr>
          <p:nvPr/>
        </p:nvSpPr>
        <p:spPr bwMode="auto">
          <a:xfrm>
            <a:off x="809625" y="5767388"/>
            <a:ext cx="47307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b="1" i="1"/>
              <a:t>ν</a:t>
            </a:r>
            <a:r>
              <a:rPr lang="en-US" altLang="zh-CN" sz="2400" b="1"/>
              <a:t>mol </a:t>
            </a:r>
            <a:r>
              <a:rPr lang="zh-CN" altLang="en-US" sz="2400" b="1">
                <a:ea typeface="黑体" panose="02010609060101010101" pitchFamily="49" charset="-122"/>
              </a:rPr>
              <a:t>理想气体的内能变化为</a:t>
            </a:r>
          </a:p>
        </p:txBody>
      </p:sp>
      <p:sp>
        <p:nvSpPr>
          <p:cNvPr id="16394" name="Text Box 10"/>
          <p:cNvSpPr txBox="1">
            <a:spLocks noChangeArrowheads="1"/>
          </p:cNvSpPr>
          <p:nvPr/>
        </p:nvSpPr>
        <p:spPr bwMode="auto">
          <a:xfrm>
            <a:off x="701675" y="382588"/>
            <a:ext cx="49688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理想气体的摩尔热容</a:t>
            </a:r>
            <a:endParaRPr lang="zh-CN" altLang="en-US" sz="2400" b="1">
              <a:solidFill>
                <a:srgbClr val="FF0000"/>
              </a:solidFill>
              <a:latin typeface="黑体" panose="02010609060101010101" pitchFamily="49" charset="-122"/>
              <a:ea typeface="黑体" panose="02010609060101010101" pitchFamily="49" charset="-122"/>
            </a:endParaRPr>
          </a:p>
        </p:txBody>
      </p:sp>
      <p:sp>
        <p:nvSpPr>
          <p:cNvPr id="11" name="Text Box 11"/>
          <p:cNvSpPr txBox="1">
            <a:spLocks noChangeArrowheads="1"/>
          </p:cNvSpPr>
          <p:nvPr/>
        </p:nvSpPr>
        <p:spPr bwMode="auto">
          <a:xfrm>
            <a:off x="787400" y="1290638"/>
            <a:ext cx="386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ea typeface="黑体" panose="02010609060101010101" pitchFamily="49" charset="-122"/>
              </a:rPr>
              <a:t>理想气体的</a:t>
            </a:r>
            <a:r>
              <a:rPr lang="zh-CN" altLang="en-US" sz="2400" b="1">
                <a:solidFill>
                  <a:srgbClr val="FF0000"/>
                </a:solidFill>
                <a:ea typeface="黑体" panose="02010609060101010101" pitchFamily="49" charset="-122"/>
              </a:rPr>
              <a:t>定体摩尔热容</a:t>
            </a:r>
            <a:r>
              <a:rPr lang="zh-CN" altLang="en-US" sz="2400" b="1">
                <a:ea typeface="黑体" panose="02010609060101010101" pitchFamily="49" charset="-122"/>
              </a:rPr>
              <a:t>为</a:t>
            </a:r>
          </a:p>
        </p:txBody>
      </p:sp>
      <p:graphicFrame>
        <p:nvGraphicFramePr>
          <p:cNvPr id="12" name="Object 12"/>
          <p:cNvGraphicFramePr>
            <a:graphicFrameLocks/>
          </p:cNvGraphicFramePr>
          <p:nvPr/>
        </p:nvGraphicFramePr>
        <p:xfrm>
          <a:off x="4949825" y="1192213"/>
          <a:ext cx="2041525" cy="801687"/>
        </p:xfrm>
        <a:graphic>
          <a:graphicData uri="http://schemas.openxmlformats.org/presentationml/2006/ole">
            <mc:AlternateContent xmlns:mc="http://schemas.openxmlformats.org/markup-compatibility/2006">
              <mc:Choice xmlns:v="urn:schemas-microsoft-com:vml" Requires="v">
                <p:oleObj spid="_x0000_s16403" name="公式" r:id="rId11" imgW="2613590" imgH="952560" progId="Equation.3">
                  <p:embed/>
                </p:oleObj>
              </mc:Choice>
              <mc:Fallback>
                <p:oleObj name="公式" r:id="rId11" imgW="2613590" imgH="952560" progId="Equation.3">
                  <p:embed/>
                  <p:pic>
                    <p:nvPicPr>
                      <p:cNvPr id="0" name="Object 12"/>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9825" y="1192213"/>
                        <a:ext cx="2041525"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5"/>
          <p:cNvSpPr>
            <a:spLocks noChangeArrowheads="1"/>
          </p:cNvSpPr>
          <p:nvPr/>
        </p:nvSpPr>
        <p:spPr bwMode="auto">
          <a:xfrm>
            <a:off x="1258888" y="3179763"/>
            <a:ext cx="1563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latin typeface="黑体" panose="02010609060101010101" pitchFamily="49" charset="-122"/>
                <a:ea typeface="黑体" panose="02010609060101010101" pitchFamily="49" charset="-122"/>
              </a:rPr>
              <a:t>迈耶公式 </a:t>
            </a:r>
          </a:p>
        </p:txBody>
      </p:sp>
      <p:graphicFrame>
        <p:nvGraphicFramePr>
          <p:cNvPr id="14" name="Object 7"/>
          <p:cNvGraphicFramePr>
            <a:graphicFrameLocks/>
          </p:cNvGraphicFramePr>
          <p:nvPr/>
        </p:nvGraphicFramePr>
        <p:xfrm>
          <a:off x="3009900" y="3087688"/>
          <a:ext cx="1997075" cy="608012"/>
        </p:xfrm>
        <a:graphic>
          <a:graphicData uri="http://schemas.openxmlformats.org/presentationml/2006/ole">
            <mc:AlternateContent xmlns:mc="http://schemas.openxmlformats.org/markup-compatibility/2006">
              <mc:Choice xmlns:v="urn:schemas-microsoft-com:vml" Requires="v">
                <p:oleObj spid="_x0000_s16404" name="公式" r:id="rId13" imgW="769555" imgH="228528" progId="Equation.3">
                  <p:embed/>
                </p:oleObj>
              </mc:Choice>
              <mc:Fallback>
                <p:oleObj name="公式" r:id="rId13" imgW="769555" imgH="228528" progId="Equation.3">
                  <p:embed/>
                  <p:pic>
                    <p:nvPicPr>
                      <p:cNvPr id="0" name="Object 7"/>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09900" y="3087688"/>
                        <a:ext cx="19970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6002"/>
                                        </p:tgtEl>
                                        <p:attrNameLst>
                                          <p:attrName>style.visibility</p:attrName>
                                        </p:attrNameLst>
                                      </p:cBhvr>
                                      <p:to>
                                        <p:strVal val="visible"/>
                                      </p:to>
                                    </p:set>
                                    <p:animEffect transition="in" filter="wipe(left)">
                                      <p:cBhvr>
                                        <p:cTn id="17" dur="500"/>
                                        <p:tgtEl>
                                          <p:spTgt spid="2560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56003"/>
                                        </p:tgtEl>
                                        <p:attrNameLst>
                                          <p:attrName>style.visibility</p:attrName>
                                        </p:attrNameLst>
                                      </p:cBhvr>
                                      <p:to>
                                        <p:strVal val="visible"/>
                                      </p:to>
                                    </p:set>
                                    <p:animEffect transition="in" filter="wipe(left)">
                                      <p:cBhvr>
                                        <p:cTn id="22" dur="500"/>
                                        <p:tgtEl>
                                          <p:spTgt spid="2560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56005"/>
                                        </p:tgtEl>
                                        <p:attrNameLst>
                                          <p:attrName>style.visibility</p:attrName>
                                        </p:attrNameLst>
                                      </p:cBhvr>
                                      <p:to>
                                        <p:strVal val="visible"/>
                                      </p:to>
                                    </p:set>
                                    <p:animEffect transition="in" filter="wipe(left)">
                                      <p:cBhvr>
                                        <p:cTn id="37" dur="500"/>
                                        <p:tgtEl>
                                          <p:spTgt spid="25600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256004"/>
                                        </p:tgtEl>
                                        <p:attrNameLst>
                                          <p:attrName>style.visibility</p:attrName>
                                        </p:attrNameLst>
                                      </p:cBhvr>
                                      <p:to>
                                        <p:strVal val="visible"/>
                                      </p:to>
                                    </p:set>
                                    <p:animEffect transition="in" filter="wipe(left)">
                                      <p:cBhvr>
                                        <p:cTn id="42" dur="500"/>
                                        <p:tgtEl>
                                          <p:spTgt spid="25600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6006"/>
                                        </p:tgtEl>
                                        <p:attrNameLst>
                                          <p:attrName>style.visibility</p:attrName>
                                        </p:attrNameLst>
                                      </p:cBhvr>
                                      <p:to>
                                        <p:strVal val="visible"/>
                                      </p:to>
                                    </p:set>
                                    <p:animEffect transition="in" filter="wipe(left)">
                                      <p:cBhvr>
                                        <p:cTn id="47" dur="500"/>
                                        <p:tgtEl>
                                          <p:spTgt spid="25600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256007"/>
                                        </p:tgtEl>
                                        <p:attrNameLst>
                                          <p:attrName>style.visibility</p:attrName>
                                        </p:attrNameLst>
                                      </p:cBhvr>
                                      <p:to>
                                        <p:strVal val="visible"/>
                                      </p:to>
                                    </p:set>
                                    <p:animEffect transition="in" filter="wipe(left)">
                                      <p:cBhvr>
                                        <p:cTn id="52" dur="500"/>
                                        <p:tgtEl>
                                          <p:spTgt spid="25600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56009"/>
                                        </p:tgtEl>
                                        <p:attrNameLst>
                                          <p:attrName>style.visibility</p:attrName>
                                        </p:attrNameLst>
                                      </p:cBhvr>
                                      <p:to>
                                        <p:strVal val="visible"/>
                                      </p:to>
                                    </p:set>
                                    <p:animEffect transition="in" filter="wipe(left)">
                                      <p:cBhvr>
                                        <p:cTn id="57" dur="500"/>
                                        <p:tgtEl>
                                          <p:spTgt spid="25600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256008"/>
                                        </p:tgtEl>
                                        <p:attrNameLst>
                                          <p:attrName>style.visibility</p:attrName>
                                        </p:attrNameLst>
                                      </p:cBhvr>
                                      <p:to>
                                        <p:strVal val="visible"/>
                                      </p:to>
                                    </p:set>
                                    <p:animEffect transition="in" filter="wipe(left)">
                                      <p:cBhvr>
                                        <p:cTn id="62" dur="500"/>
                                        <p:tgtEl>
                                          <p:spTgt spid="256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autoUpdateAnimBg="0"/>
      <p:bldP spid="256005" grpId="0" autoUpdateAnimBg="0"/>
      <p:bldP spid="256006" grpId="0" autoUpdateAnimBg="0"/>
      <p:bldP spid="256009" grpId="0"/>
      <p:bldP spid="11" grpId="0" autoUpdateAnimBg="0"/>
      <p:bldP spid="1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7" name="Rectangle 7"/>
          <p:cNvSpPr>
            <a:spLocks noChangeArrowheads="1"/>
          </p:cNvSpPr>
          <p:nvPr/>
        </p:nvSpPr>
        <p:spPr bwMode="auto">
          <a:xfrm>
            <a:off x="1230313" y="3073400"/>
            <a:ext cx="4751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FF0000"/>
                </a:solidFill>
                <a:latin typeface="黑体" panose="02010609060101010101" pitchFamily="49" charset="-122"/>
                <a:ea typeface="黑体" panose="02010609060101010101" pitchFamily="49" charset="-122"/>
              </a:rPr>
              <a:t>4. </a:t>
            </a:r>
            <a:r>
              <a:rPr lang="zh-CN" altLang="en-US" sz="2400" b="1">
                <a:solidFill>
                  <a:srgbClr val="FF0000"/>
                </a:solidFill>
                <a:latin typeface="黑体" panose="02010609060101010101" pitchFamily="49" charset="-122"/>
                <a:ea typeface="黑体" panose="02010609060101010101" pitchFamily="49" charset="-122"/>
              </a:rPr>
              <a:t>理想气体内能的计算</a:t>
            </a:r>
          </a:p>
        </p:txBody>
      </p:sp>
      <p:graphicFrame>
        <p:nvGraphicFramePr>
          <p:cNvPr id="168968" name="Object 8"/>
          <p:cNvGraphicFramePr>
            <a:graphicFrameLocks noChangeAspect="1"/>
          </p:cNvGraphicFramePr>
          <p:nvPr/>
        </p:nvGraphicFramePr>
        <p:xfrm>
          <a:off x="3303588" y="3849688"/>
          <a:ext cx="1916112" cy="465137"/>
        </p:xfrm>
        <a:graphic>
          <a:graphicData uri="http://schemas.openxmlformats.org/presentationml/2006/ole">
            <mc:AlternateContent xmlns:mc="http://schemas.openxmlformats.org/markup-compatibility/2006">
              <mc:Choice xmlns:v="urn:schemas-microsoft-com:vml" Requires="v">
                <p:oleObj spid="_x0000_s17417" name="公式" r:id="rId3" imgW="2171653" imgH="434376" progId="Equation.3">
                  <p:embed/>
                </p:oleObj>
              </mc:Choice>
              <mc:Fallback>
                <p:oleObj name="公式" r:id="rId3" imgW="2171653" imgH="434376"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3588" y="3849688"/>
                        <a:ext cx="1916112" cy="46513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rgbClr val="B2B2B2"/>
                            </a:solidFill>
                            <a:miter lim="800000"/>
                            <a:headEnd/>
                            <a:tailEnd/>
                          </a14:hiddenLine>
                        </a:ext>
                      </a:extLst>
                    </p:spPr>
                  </p:pic>
                </p:oleObj>
              </mc:Fallback>
            </mc:AlternateContent>
          </a:graphicData>
        </a:graphic>
      </p:graphicFrame>
      <p:graphicFrame>
        <p:nvGraphicFramePr>
          <p:cNvPr id="168969" name="Object 9"/>
          <p:cNvGraphicFramePr>
            <a:graphicFrameLocks noChangeAspect="1"/>
          </p:cNvGraphicFramePr>
          <p:nvPr/>
        </p:nvGraphicFramePr>
        <p:xfrm>
          <a:off x="2932113" y="4665663"/>
          <a:ext cx="2955925" cy="779462"/>
        </p:xfrm>
        <a:graphic>
          <a:graphicData uri="http://schemas.openxmlformats.org/presentationml/2006/ole">
            <mc:AlternateContent xmlns:mc="http://schemas.openxmlformats.org/markup-compatibility/2006">
              <mc:Choice xmlns:v="urn:schemas-microsoft-com:vml" Requires="v">
                <p:oleObj spid="_x0000_s17418" name="公式" r:id="rId5" imgW="3528152" imgH="838296" progId="Equation.3">
                  <p:embed/>
                </p:oleObj>
              </mc:Choice>
              <mc:Fallback>
                <p:oleObj name="公式" r:id="rId5" imgW="3528152" imgH="838296"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2113" y="4665663"/>
                        <a:ext cx="2955925" cy="77946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solidFill>
                              <a:srgbClr val="66FFFF"/>
                            </a:solidFill>
                            <a:miter lim="800000"/>
                            <a:headEnd/>
                            <a:tailEnd/>
                          </a14:hiddenLine>
                        </a:ext>
                      </a:extLst>
                    </p:spPr>
                  </p:pic>
                </p:oleObj>
              </mc:Fallback>
            </mc:AlternateContent>
          </a:graphicData>
        </a:graphic>
      </p:graphicFrame>
      <p:sp>
        <p:nvSpPr>
          <p:cNvPr id="10" name="Text Box 8"/>
          <p:cNvSpPr txBox="1">
            <a:spLocks noChangeArrowheads="1"/>
          </p:cNvSpPr>
          <p:nvPr/>
        </p:nvSpPr>
        <p:spPr bwMode="auto">
          <a:xfrm>
            <a:off x="1187450" y="660400"/>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3. </a:t>
            </a:r>
            <a:r>
              <a:rPr lang="zh-CN" altLang="en-US" sz="2400" b="1">
                <a:latin typeface="黑体" panose="02010609060101010101" pitchFamily="49" charset="-122"/>
                <a:ea typeface="黑体" panose="02010609060101010101" pitchFamily="49" charset="-122"/>
              </a:rPr>
              <a:t>热量计算</a:t>
            </a:r>
          </a:p>
        </p:txBody>
      </p:sp>
      <p:sp>
        <p:nvSpPr>
          <p:cNvPr id="11" name="Text Box 9"/>
          <p:cNvSpPr txBox="1">
            <a:spLocks noChangeArrowheads="1"/>
          </p:cNvSpPr>
          <p:nvPr/>
        </p:nvSpPr>
        <p:spPr bwMode="auto">
          <a:xfrm>
            <a:off x="1476375" y="1900238"/>
            <a:ext cx="3322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若</a:t>
            </a:r>
            <a:r>
              <a:rPr lang="en-US" altLang="zh-CN" sz="2400" b="1" i="1"/>
              <a:t>C</a:t>
            </a:r>
            <a:r>
              <a:rPr lang="en-US" altLang="zh-CN" sz="2400" b="1" i="1" baseline="-25000"/>
              <a:t>x</a:t>
            </a:r>
            <a:r>
              <a:rPr lang="zh-CN" altLang="en-US" sz="2400" b="1">
                <a:ea typeface="黑体" panose="02010609060101010101" pitchFamily="49" charset="-122"/>
              </a:rPr>
              <a:t>与温度无关时，则 </a:t>
            </a:r>
          </a:p>
        </p:txBody>
      </p:sp>
      <p:graphicFrame>
        <p:nvGraphicFramePr>
          <p:cNvPr id="12" name="Object 10"/>
          <p:cNvGraphicFramePr>
            <a:graphicFrameLocks noChangeAspect="1"/>
          </p:cNvGraphicFramePr>
          <p:nvPr/>
        </p:nvGraphicFramePr>
        <p:xfrm>
          <a:off x="3763963" y="855663"/>
          <a:ext cx="2392362" cy="779462"/>
        </p:xfrm>
        <a:graphic>
          <a:graphicData uri="http://schemas.openxmlformats.org/presentationml/2006/ole">
            <mc:AlternateContent xmlns:mc="http://schemas.openxmlformats.org/markup-compatibility/2006">
              <mc:Choice xmlns:v="urn:schemas-microsoft-com:vml" Requires="v">
                <p:oleObj spid="_x0000_s17419" name="公式" r:id="rId7" imgW="2834667" imgH="838296" progId="Equation.3">
                  <p:embed/>
                </p:oleObj>
              </mc:Choice>
              <mc:Fallback>
                <p:oleObj name="公式" r:id="rId7" imgW="2834667" imgH="838296"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3963" y="855663"/>
                        <a:ext cx="2392362"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1"/>
          <p:cNvGraphicFramePr>
            <a:graphicFrameLocks noChangeAspect="1"/>
          </p:cNvGraphicFramePr>
          <p:nvPr/>
        </p:nvGraphicFramePr>
        <p:xfrm>
          <a:off x="5003800" y="1844675"/>
          <a:ext cx="2511425" cy="663575"/>
        </p:xfrm>
        <a:graphic>
          <a:graphicData uri="http://schemas.openxmlformats.org/presentationml/2006/ole">
            <mc:AlternateContent xmlns:mc="http://schemas.openxmlformats.org/markup-compatibility/2006">
              <mc:Choice xmlns:v="urn:schemas-microsoft-com:vml" Requires="v">
                <p:oleObj spid="_x0000_s17420" name="公式" r:id="rId9" imgW="1089608" imgH="236304" progId="Equation.3">
                  <p:embed/>
                </p:oleObj>
              </mc:Choice>
              <mc:Fallback>
                <p:oleObj name="公式" r:id="rId9" imgW="1089608" imgH="236304"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3800" y="1844675"/>
                        <a:ext cx="251142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8967"/>
                                        </p:tgtEl>
                                        <p:attrNameLst>
                                          <p:attrName>style.visibility</p:attrName>
                                        </p:attrNameLst>
                                      </p:cBhvr>
                                      <p:to>
                                        <p:strVal val="visible"/>
                                      </p:to>
                                    </p:set>
                                    <p:animEffect transition="in" filter="wipe(left)">
                                      <p:cBhvr>
                                        <p:cTn id="27" dur="500"/>
                                        <p:tgtEl>
                                          <p:spTgt spid="16896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68968"/>
                                        </p:tgtEl>
                                        <p:attrNameLst>
                                          <p:attrName>style.visibility</p:attrName>
                                        </p:attrNameLst>
                                      </p:cBhvr>
                                      <p:to>
                                        <p:strVal val="visible"/>
                                      </p:to>
                                    </p:set>
                                    <p:animEffect transition="in" filter="wipe(left)">
                                      <p:cBhvr>
                                        <p:cTn id="32" dur="500"/>
                                        <p:tgtEl>
                                          <p:spTgt spid="16896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68969"/>
                                        </p:tgtEl>
                                        <p:attrNameLst>
                                          <p:attrName>style.visibility</p:attrName>
                                        </p:attrNameLst>
                                      </p:cBhvr>
                                      <p:to>
                                        <p:strVal val="visible"/>
                                      </p:to>
                                    </p:set>
                                    <p:animEffect transition="in" filter="wipe(left)">
                                      <p:cBhvr>
                                        <p:cTn id="37" dur="500"/>
                                        <p:tgtEl>
                                          <p:spTgt spid="168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7" grpId="0" autoUpdateAnimBg="0"/>
      <p:bldP spid="10" grpId="0" autoUpdateAnimBg="0"/>
      <p:bldP spid="1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940425" y="2889250"/>
            <a:ext cx="2684463" cy="1044575"/>
            <a:chOff x="3878" y="2500"/>
            <a:chExt cx="1691" cy="658"/>
          </a:xfrm>
        </p:grpSpPr>
        <p:sp>
          <p:nvSpPr>
            <p:cNvPr id="169987" name="Rectangle 3"/>
            <p:cNvSpPr>
              <a:spLocks noChangeArrowheads="1"/>
            </p:cNvSpPr>
            <p:nvPr/>
          </p:nvSpPr>
          <p:spPr bwMode="auto">
            <a:xfrm>
              <a:off x="3878" y="2500"/>
              <a:ext cx="1691" cy="658"/>
            </a:xfrm>
            <a:prstGeom prst="rect">
              <a:avLst/>
            </a:prstGeom>
            <a:gradFill rotWithShape="1">
              <a:gsLst>
                <a:gs pos="0">
                  <a:schemeClr val="accent1">
                    <a:gamma/>
                    <a:shade val="46275"/>
                    <a:invGamma/>
                    <a:alpha val="67000"/>
                  </a:schemeClr>
                </a:gs>
                <a:gs pos="100000">
                  <a:schemeClr val="accent1">
                    <a:alpha val="75000"/>
                  </a:schemeClr>
                </a:gs>
              </a:gsLst>
              <a:path path="shape">
                <a:fillToRect l="50000" t="50000" r="50000" b="50000"/>
              </a:path>
            </a:gradFill>
            <a:ln w="12700" cap="sq">
              <a:solidFill>
                <a:schemeClr val="bg2"/>
              </a:solidFill>
              <a:miter lim="800000"/>
              <a:headEnd type="none" w="sm" len="sm"/>
              <a:tailEnd type="none" w="sm" len="sm"/>
            </a:ln>
            <a:effectLst/>
            <a:extLst/>
          </p:spPr>
          <p:txBody>
            <a:bodyPr wrap="none" anchor="ctr"/>
            <a:lstStyle/>
            <a:p>
              <a:pPr eaLnBrk="1" hangingPunct="1">
                <a:defRPr/>
              </a:pPr>
              <a:endParaRPr lang="zh-CN" altLang="en-US"/>
            </a:p>
          </p:txBody>
        </p:sp>
        <p:sp>
          <p:nvSpPr>
            <p:cNvPr id="18458" name="Rectangle 4"/>
            <p:cNvSpPr>
              <a:spLocks noChangeArrowheads="1"/>
            </p:cNvSpPr>
            <p:nvPr/>
          </p:nvSpPr>
          <p:spPr bwMode="auto">
            <a:xfrm>
              <a:off x="4000" y="2601"/>
              <a:ext cx="1436" cy="432"/>
            </a:xfrm>
            <a:prstGeom prst="rect">
              <a:avLst/>
            </a:prstGeom>
            <a:solidFill>
              <a:srgbClr val="006699"/>
            </a:solidFill>
            <a:ln w="12700" cap="sq">
              <a:solidFill>
                <a:schemeClr val="bg2"/>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8459" name="Rectangle 5" descr="10%"/>
            <p:cNvSpPr>
              <a:spLocks noChangeArrowheads="1"/>
            </p:cNvSpPr>
            <p:nvPr/>
          </p:nvSpPr>
          <p:spPr bwMode="auto">
            <a:xfrm>
              <a:off x="4005" y="2613"/>
              <a:ext cx="1415" cy="432"/>
            </a:xfrm>
            <a:prstGeom prst="rect">
              <a:avLst/>
            </a:prstGeom>
            <a:pattFill prst="pct10">
              <a:fgClr>
                <a:schemeClr val="tx2"/>
              </a:fgClr>
              <a:bgClr>
                <a:schemeClr val="bg1"/>
              </a:bgClr>
            </a:pattFill>
            <a:ln w="12700" cap="sq">
              <a:solidFill>
                <a:schemeClr val="bg2"/>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8460" name="Object 6"/>
            <p:cNvGraphicFramePr>
              <a:graphicFrameLocks/>
            </p:cNvGraphicFramePr>
            <p:nvPr/>
          </p:nvGraphicFramePr>
          <p:xfrm>
            <a:off x="4708" y="2750"/>
            <a:ext cx="168" cy="193"/>
          </p:xfrm>
          <a:graphic>
            <a:graphicData uri="http://schemas.openxmlformats.org/presentationml/2006/ole">
              <mc:AlternateContent xmlns:mc="http://schemas.openxmlformats.org/markup-compatibility/2006">
                <mc:Choice xmlns:v="urn:schemas-microsoft-com:vml" Requires="v">
                  <p:oleObj spid="_x0000_s18461" name="公式" r:id="rId3" imgW="190606" imgH="243864" progId="Equation.3">
                    <p:embed/>
                  </p:oleObj>
                </mc:Choice>
                <mc:Fallback>
                  <p:oleObj name="公式" r:id="rId3" imgW="190606" imgH="243864" progId="Equation.3">
                    <p:embed/>
                    <p:pic>
                      <p:nvPicPr>
                        <p:cNvPr id="0" name="Object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8" y="2750"/>
                          <a:ext cx="168" cy="1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9991" name="Text Box 7"/>
          <p:cNvSpPr txBox="1">
            <a:spLocks noChangeArrowheads="1"/>
          </p:cNvSpPr>
          <p:nvPr/>
        </p:nvSpPr>
        <p:spPr bwMode="auto">
          <a:xfrm>
            <a:off x="769938" y="3686175"/>
            <a:ext cx="4752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根据热力学第一定律，有</a:t>
            </a:r>
          </a:p>
        </p:txBody>
      </p:sp>
      <p:sp>
        <p:nvSpPr>
          <p:cNvPr id="169992" name="Text Box 8"/>
          <p:cNvSpPr txBox="1">
            <a:spLocks noChangeArrowheads="1"/>
          </p:cNvSpPr>
          <p:nvPr/>
        </p:nvSpPr>
        <p:spPr bwMode="auto">
          <a:xfrm>
            <a:off x="285750" y="2378075"/>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解</a:t>
            </a:r>
          </a:p>
        </p:txBody>
      </p:sp>
      <p:sp>
        <p:nvSpPr>
          <p:cNvPr id="169993" name="Text Box 9"/>
          <p:cNvSpPr txBox="1">
            <a:spLocks noChangeArrowheads="1"/>
          </p:cNvSpPr>
          <p:nvPr/>
        </p:nvSpPr>
        <p:spPr bwMode="auto">
          <a:xfrm>
            <a:off x="755650" y="4941888"/>
            <a:ext cx="7669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因为初、末两态是平衡态，所以有</a:t>
            </a:r>
          </a:p>
        </p:txBody>
      </p:sp>
      <p:graphicFrame>
        <p:nvGraphicFramePr>
          <p:cNvPr id="169994" name="Object 10"/>
          <p:cNvGraphicFramePr>
            <a:graphicFrameLocks noChangeAspect="1"/>
          </p:cNvGraphicFramePr>
          <p:nvPr/>
        </p:nvGraphicFramePr>
        <p:xfrm>
          <a:off x="2409825" y="5589588"/>
          <a:ext cx="2441575" cy="915987"/>
        </p:xfrm>
        <a:graphic>
          <a:graphicData uri="http://schemas.openxmlformats.org/presentationml/2006/ole">
            <mc:AlternateContent xmlns:mc="http://schemas.openxmlformats.org/markup-compatibility/2006">
              <mc:Choice xmlns:v="urn:schemas-microsoft-com:vml" Requires="v">
                <p:oleObj spid="_x0000_s18462" name="公式" r:id="rId5" imgW="3085999" imgH="1059264" progId="Equation.3">
                  <p:embed/>
                </p:oleObj>
              </mc:Choice>
              <mc:Fallback>
                <p:oleObj name="公式" r:id="rId5" imgW="3085999" imgH="1059264"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9825" y="5589588"/>
                        <a:ext cx="2441575"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95" name="Object 11"/>
          <p:cNvGraphicFramePr>
            <a:graphicFrameLocks noChangeAspect="1"/>
          </p:cNvGraphicFramePr>
          <p:nvPr/>
        </p:nvGraphicFramePr>
        <p:xfrm>
          <a:off x="2662238" y="2486025"/>
          <a:ext cx="827087" cy="395288"/>
        </p:xfrm>
        <a:graphic>
          <a:graphicData uri="http://schemas.openxmlformats.org/presentationml/2006/ole">
            <mc:AlternateContent xmlns:mc="http://schemas.openxmlformats.org/markup-compatibility/2006">
              <mc:Choice xmlns:v="urn:schemas-microsoft-com:vml" Requires="v">
                <p:oleObj spid="_x0000_s18463" name="公式" r:id="rId7" imgW="944817" imgH="381024" progId="Equation.3">
                  <p:embed/>
                </p:oleObj>
              </mc:Choice>
              <mc:Fallback>
                <p:oleObj name="公式" r:id="rId7" imgW="944817" imgH="381024"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2238" y="2486025"/>
                        <a:ext cx="827087"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9996" name="Object 12"/>
          <p:cNvGraphicFramePr>
            <a:graphicFrameLocks noChangeAspect="1"/>
          </p:cNvGraphicFramePr>
          <p:nvPr/>
        </p:nvGraphicFramePr>
        <p:xfrm>
          <a:off x="3382963" y="3082925"/>
          <a:ext cx="796925" cy="315913"/>
        </p:xfrm>
        <a:graphic>
          <a:graphicData uri="http://schemas.openxmlformats.org/presentationml/2006/ole">
            <mc:AlternateContent xmlns:mc="http://schemas.openxmlformats.org/markup-compatibility/2006">
              <mc:Choice xmlns:v="urn:schemas-microsoft-com:vml" Requires="v">
                <p:oleObj spid="_x0000_s18464" name="公式" r:id="rId9" imgW="906782" imgH="281880" progId="Equation.3">
                  <p:embed/>
                </p:oleObj>
              </mc:Choice>
              <mc:Fallback>
                <p:oleObj name="公式" r:id="rId9" imgW="906782" imgH="281880"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82963" y="3082925"/>
                        <a:ext cx="79692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97" name="Object 13"/>
          <p:cNvGraphicFramePr>
            <a:graphicFrameLocks noChangeAspect="1"/>
          </p:cNvGraphicFramePr>
          <p:nvPr/>
        </p:nvGraphicFramePr>
        <p:xfrm>
          <a:off x="2843213" y="4411663"/>
          <a:ext cx="1012825" cy="314325"/>
        </p:xfrm>
        <a:graphic>
          <a:graphicData uri="http://schemas.openxmlformats.org/presentationml/2006/ole">
            <mc:AlternateContent xmlns:mc="http://schemas.openxmlformats.org/markup-compatibility/2006">
              <mc:Choice xmlns:v="urn:schemas-microsoft-com:vml" Requires="v">
                <p:oleObj spid="_x0000_s18465" name="公式" r:id="rId11" imgW="1211492" imgH="281880" progId="Equation.3">
                  <p:embed/>
                </p:oleObj>
              </mc:Choice>
              <mc:Fallback>
                <p:oleObj name="公式" r:id="rId11" imgW="1211492" imgH="281880"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43213" y="4411663"/>
                        <a:ext cx="10128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98" name="Object 14"/>
          <p:cNvGraphicFramePr>
            <a:graphicFrameLocks noChangeAspect="1"/>
          </p:cNvGraphicFramePr>
          <p:nvPr/>
        </p:nvGraphicFramePr>
        <p:xfrm>
          <a:off x="5529263" y="4365625"/>
          <a:ext cx="914400" cy="419100"/>
        </p:xfrm>
        <a:graphic>
          <a:graphicData uri="http://schemas.openxmlformats.org/presentationml/2006/ole">
            <mc:AlternateContent xmlns:mc="http://schemas.openxmlformats.org/markup-compatibility/2006">
              <mc:Choice xmlns:v="urn:schemas-microsoft-com:vml" Requires="v">
                <p:oleObj spid="_x0000_s18466" name="公式" r:id="rId13" imgW="1059137" imgH="396144" progId="Equation.3">
                  <p:embed/>
                </p:oleObj>
              </mc:Choice>
              <mc:Fallback>
                <p:oleObj name="公式" r:id="rId13" imgW="1059137" imgH="396144" progId="Equation.3">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29263" y="4365625"/>
                        <a:ext cx="9144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9999" name="Object 15"/>
          <p:cNvGraphicFramePr>
            <a:graphicFrameLocks noChangeAspect="1"/>
          </p:cNvGraphicFramePr>
          <p:nvPr/>
        </p:nvGraphicFramePr>
        <p:xfrm>
          <a:off x="5573713" y="5589588"/>
          <a:ext cx="1014412" cy="822325"/>
        </p:xfrm>
        <a:graphic>
          <a:graphicData uri="http://schemas.openxmlformats.org/presentationml/2006/ole">
            <mc:AlternateContent xmlns:mc="http://schemas.openxmlformats.org/markup-compatibility/2006">
              <mc:Choice xmlns:v="urn:schemas-microsoft-com:vml" Requires="v">
                <p:oleObj spid="_x0000_s18467" name="公式" r:id="rId15" imgW="1211492" imgH="952560" progId="Equation.3">
                  <p:embed/>
                </p:oleObj>
              </mc:Choice>
              <mc:Fallback>
                <p:oleObj name="公式" r:id="rId15" imgW="1211492" imgH="952560"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73713" y="5589588"/>
                        <a:ext cx="1014412"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4" name="Text Box 16"/>
          <p:cNvSpPr txBox="1">
            <a:spLocks noChangeArrowheads="1"/>
          </p:cNvSpPr>
          <p:nvPr/>
        </p:nvSpPr>
        <p:spPr bwMode="auto">
          <a:xfrm>
            <a:off x="755650" y="333375"/>
            <a:ext cx="80645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如图，一绝热密封容器，体积为</a:t>
            </a:r>
            <a:r>
              <a:rPr lang="en-US" altLang="zh-CN" sz="2400" b="1" i="1"/>
              <a:t>V</a:t>
            </a:r>
            <a:r>
              <a:rPr lang="en-US" altLang="zh-CN" sz="2400" b="1" baseline="-25000"/>
              <a:t>0</a:t>
            </a:r>
            <a:r>
              <a:rPr lang="zh-CN" altLang="en-US" sz="2400" b="1"/>
              <a:t>，</a:t>
            </a:r>
            <a:r>
              <a:rPr lang="zh-CN" altLang="en-US" sz="2400" b="1">
                <a:ea typeface="黑体" panose="02010609060101010101" pitchFamily="49" charset="-122"/>
              </a:rPr>
              <a:t>中间用隔板分成相等的两部分。左边盛有一定量的氧气，压强为</a:t>
            </a:r>
            <a:r>
              <a:rPr lang="zh-CN" altLang="en-US" sz="2400" b="1"/>
              <a:t> </a:t>
            </a:r>
            <a:r>
              <a:rPr lang="en-US" altLang="zh-CN" sz="2400" b="1" i="1"/>
              <a:t>p</a:t>
            </a:r>
            <a:r>
              <a:rPr lang="en-US" altLang="zh-CN" sz="2400" b="1" baseline="-25000"/>
              <a:t>0</a:t>
            </a:r>
            <a:r>
              <a:rPr lang="zh-CN" altLang="en-US" sz="2400" b="1"/>
              <a:t>，</a:t>
            </a:r>
            <a:r>
              <a:rPr lang="zh-CN" altLang="en-US" sz="2400" b="1">
                <a:ea typeface="黑体" panose="02010609060101010101" pitchFamily="49" charset="-122"/>
              </a:rPr>
              <a:t>右边一半为真空。  </a:t>
            </a:r>
          </a:p>
        </p:txBody>
      </p:sp>
      <p:grpSp>
        <p:nvGrpSpPr>
          <p:cNvPr id="3" name="Group 17"/>
          <p:cNvGrpSpPr>
            <a:grpSpLocks/>
          </p:cNvGrpSpPr>
          <p:nvPr/>
        </p:nvGrpSpPr>
        <p:grpSpPr bwMode="auto">
          <a:xfrm>
            <a:off x="5940425" y="2889250"/>
            <a:ext cx="2684463" cy="1044575"/>
            <a:chOff x="3787" y="1026"/>
            <a:chExt cx="1691" cy="658"/>
          </a:xfrm>
        </p:grpSpPr>
        <p:sp>
          <p:nvSpPr>
            <p:cNvPr id="170002" name="Rectangle 18"/>
            <p:cNvSpPr>
              <a:spLocks noChangeArrowheads="1"/>
            </p:cNvSpPr>
            <p:nvPr/>
          </p:nvSpPr>
          <p:spPr bwMode="auto">
            <a:xfrm>
              <a:off x="3787" y="1026"/>
              <a:ext cx="1691" cy="658"/>
            </a:xfrm>
            <a:prstGeom prst="rect">
              <a:avLst/>
            </a:prstGeom>
            <a:gradFill rotWithShape="1">
              <a:gsLst>
                <a:gs pos="0">
                  <a:schemeClr val="accent1">
                    <a:gamma/>
                    <a:shade val="46275"/>
                    <a:invGamma/>
                    <a:alpha val="67000"/>
                  </a:schemeClr>
                </a:gs>
                <a:gs pos="100000">
                  <a:schemeClr val="accent1">
                    <a:alpha val="75000"/>
                  </a:schemeClr>
                </a:gs>
              </a:gsLst>
              <a:path path="shape">
                <a:fillToRect l="50000" t="50000" r="50000" b="50000"/>
              </a:path>
            </a:gradFill>
            <a:ln w="12700" cap="sq">
              <a:solidFill>
                <a:schemeClr val="bg2"/>
              </a:solidFill>
              <a:miter lim="800000"/>
              <a:headEnd type="none" w="sm" len="sm"/>
              <a:tailEnd type="none" w="sm" len="sm"/>
            </a:ln>
            <a:effectLst/>
            <a:extLst/>
          </p:spPr>
          <p:txBody>
            <a:bodyPr wrap="none" anchor="ctr"/>
            <a:lstStyle/>
            <a:p>
              <a:pPr eaLnBrk="1" hangingPunct="1">
                <a:defRPr/>
              </a:pPr>
              <a:endParaRPr lang="zh-CN" altLang="en-US"/>
            </a:p>
          </p:txBody>
        </p:sp>
        <p:sp>
          <p:nvSpPr>
            <p:cNvPr id="18453" name="Rectangle 19"/>
            <p:cNvSpPr>
              <a:spLocks noChangeArrowheads="1"/>
            </p:cNvSpPr>
            <p:nvPr/>
          </p:nvSpPr>
          <p:spPr bwMode="auto">
            <a:xfrm>
              <a:off x="3909" y="1127"/>
              <a:ext cx="1436" cy="432"/>
            </a:xfrm>
            <a:prstGeom prst="rect">
              <a:avLst/>
            </a:prstGeom>
            <a:solidFill>
              <a:srgbClr val="006699"/>
            </a:solidFill>
            <a:ln w="12700" cap="sq">
              <a:solidFill>
                <a:schemeClr val="bg2"/>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8454" name="Rectangle 20" descr="10%"/>
            <p:cNvSpPr>
              <a:spLocks noChangeArrowheads="1"/>
            </p:cNvSpPr>
            <p:nvPr/>
          </p:nvSpPr>
          <p:spPr bwMode="auto">
            <a:xfrm>
              <a:off x="3914" y="1139"/>
              <a:ext cx="750" cy="432"/>
            </a:xfrm>
            <a:prstGeom prst="rect">
              <a:avLst/>
            </a:prstGeom>
            <a:pattFill prst="pct10">
              <a:fgClr>
                <a:schemeClr val="tx2"/>
              </a:fgClr>
              <a:bgClr>
                <a:schemeClr val="bg1"/>
              </a:bgClr>
            </a:pattFill>
            <a:ln w="12700" cap="sq">
              <a:solidFill>
                <a:schemeClr val="bg2"/>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8455" name="Rectangle 21"/>
            <p:cNvSpPr>
              <a:spLocks noChangeArrowheads="1"/>
            </p:cNvSpPr>
            <p:nvPr/>
          </p:nvSpPr>
          <p:spPr bwMode="auto">
            <a:xfrm>
              <a:off x="4625" y="1139"/>
              <a:ext cx="77" cy="432"/>
            </a:xfrm>
            <a:prstGeom prst="rect">
              <a:avLst/>
            </a:prstGeom>
            <a:solidFill>
              <a:schemeClr val="folHlink"/>
            </a:solidFill>
            <a:ln w="12700" cap="sq">
              <a:solidFill>
                <a:schemeClr val="bg2"/>
              </a:solidFill>
              <a:miter lim="800000"/>
              <a:headEnd type="none" w="sm" len="sm"/>
              <a:tailEnd type="none" w="sm" len="sm"/>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8456" name="Object 22"/>
            <p:cNvGraphicFramePr>
              <a:graphicFrameLocks noChangeAspect="1"/>
            </p:cNvGraphicFramePr>
            <p:nvPr/>
          </p:nvGraphicFramePr>
          <p:xfrm>
            <a:off x="4067" y="1140"/>
            <a:ext cx="290" cy="348"/>
          </p:xfrm>
          <a:graphic>
            <a:graphicData uri="http://schemas.openxmlformats.org/presentationml/2006/ole">
              <mc:AlternateContent xmlns:mc="http://schemas.openxmlformats.org/markup-compatibility/2006">
                <mc:Choice xmlns:v="urn:schemas-microsoft-com:vml" Requires="v">
                  <p:oleObj spid="_x0000_s18468" name="Equation" r:id="rId17" imgW="91413" imgH="144720" progId="Equation.3">
                    <p:embed/>
                  </p:oleObj>
                </mc:Choice>
                <mc:Fallback>
                  <p:oleObj name="Equation" r:id="rId17" imgW="91413" imgH="144720" progId="Equation.3">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67" y="1140"/>
                          <a:ext cx="290" cy="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0007" name="Line 23"/>
          <p:cNvSpPr>
            <a:spLocks noChangeShapeType="1"/>
          </p:cNvSpPr>
          <p:nvPr/>
        </p:nvSpPr>
        <p:spPr bwMode="auto">
          <a:xfrm>
            <a:off x="4284663" y="4581525"/>
            <a:ext cx="863600"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8447" name="Text Box 24"/>
          <p:cNvSpPr txBox="1">
            <a:spLocks noChangeArrowheads="1"/>
          </p:cNvSpPr>
          <p:nvPr/>
        </p:nvSpPr>
        <p:spPr bwMode="auto">
          <a:xfrm>
            <a:off x="250825" y="404813"/>
            <a:ext cx="493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例</a:t>
            </a:r>
          </a:p>
        </p:txBody>
      </p:sp>
      <p:sp>
        <p:nvSpPr>
          <p:cNvPr id="18448" name="Rectangle 25"/>
          <p:cNvSpPr>
            <a:spLocks noChangeArrowheads="1"/>
          </p:cNvSpPr>
          <p:nvPr/>
        </p:nvSpPr>
        <p:spPr bwMode="auto">
          <a:xfrm>
            <a:off x="250825" y="1792288"/>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求</a:t>
            </a:r>
          </a:p>
        </p:txBody>
      </p:sp>
      <p:sp>
        <p:nvSpPr>
          <p:cNvPr id="18449" name="Rectangle 26"/>
          <p:cNvSpPr>
            <a:spLocks noChangeArrowheads="1"/>
          </p:cNvSpPr>
          <p:nvPr/>
        </p:nvSpPr>
        <p:spPr bwMode="auto">
          <a:xfrm>
            <a:off x="719138" y="1720850"/>
            <a:ext cx="77406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把中间隔板抽去后，</a:t>
            </a:r>
            <a:r>
              <a:rPr lang="zh-CN" altLang="en-US" sz="2400" b="1">
                <a:latin typeface="Arial" panose="020B0604020202020204" pitchFamily="34" charset="0"/>
                <a:ea typeface="黑体" panose="02010609060101010101" pitchFamily="49" charset="-122"/>
              </a:rPr>
              <a:t>达到新平衡时气体的压强</a:t>
            </a:r>
          </a:p>
        </p:txBody>
      </p:sp>
      <p:sp>
        <p:nvSpPr>
          <p:cNvPr id="170011" name="Text Box 27"/>
          <p:cNvSpPr txBox="1">
            <a:spLocks noChangeArrowheads="1"/>
          </p:cNvSpPr>
          <p:nvPr/>
        </p:nvSpPr>
        <p:spPr bwMode="auto">
          <a:xfrm>
            <a:off x="782638" y="2387600"/>
            <a:ext cx="2181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绝热过程</a:t>
            </a:r>
          </a:p>
        </p:txBody>
      </p:sp>
      <p:sp>
        <p:nvSpPr>
          <p:cNvPr id="170012" name="Text Box 28"/>
          <p:cNvSpPr txBox="1">
            <a:spLocks noChangeArrowheads="1"/>
          </p:cNvSpPr>
          <p:nvPr/>
        </p:nvSpPr>
        <p:spPr bwMode="auto">
          <a:xfrm>
            <a:off x="749300" y="3013075"/>
            <a:ext cx="2827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自由膨胀过程</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9992"/>
                                        </p:tgtEl>
                                        <p:attrNameLst>
                                          <p:attrName>style.visibility</p:attrName>
                                        </p:attrNameLst>
                                      </p:cBhvr>
                                      <p:to>
                                        <p:strVal val="visible"/>
                                      </p:to>
                                    </p:set>
                                    <p:animEffect transition="in" filter="wipe(left)">
                                      <p:cBhvr>
                                        <p:cTn id="12" dur="500"/>
                                        <p:tgtEl>
                                          <p:spTgt spid="1699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0011"/>
                                        </p:tgtEl>
                                        <p:attrNameLst>
                                          <p:attrName>style.visibility</p:attrName>
                                        </p:attrNameLst>
                                      </p:cBhvr>
                                      <p:to>
                                        <p:strVal val="visible"/>
                                      </p:to>
                                    </p:set>
                                    <p:animEffect transition="in" filter="wipe(left)">
                                      <p:cBhvr>
                                        <p:cTn id="21" dur="500"/>
                                        <p:tgtEl>
                                          <p:spTgt spid="1700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69995"/>
                                        </p:tgtEl>
                                        <p:attrNameLst>
                                          <p:attrName>style.visibility</p:attrName>
                                        </p:attrNameLst>
                                      </p:cBhvr>
                                      <p:to>
                                        <p:strVal val="visible"/>
                                      </p:to>
                                    </p:set>
                                    <p:animEffect transition="in" filter="wipe(left)">
                                      <p:cBhvr>
                                        <p:cTn id="26" dur="500"/>
                                        <p:tgtEl>
                                          <p:spTgt spid="16999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70012"/>
                                        </p:tgtEl>
                                        <p:attrNameLst>
                                          <p:attrName>style.visibility</p:attrName>
                                        </p:attrNameLst>
                                      </p:cBhvr>
                                      <p:to>
                                        <p:strVal val="visible"/>
                                      </p:to>
                                    </p:set>
                                    <p:animEffect transition="in" filter="wipe(left)">
                                      <p:cBhvr>
                                        <p:cTn id="31" dur="500"/>
                                        <p:tgtEl>
                                          <p:spTgt spid="17001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69996"/>
                                        </p:tgtEl>
                                        <p:attrNameLst>
                                          <p:attrName>style.visibility</p:attrName>
                                        </p:attrNameLst>
                                      </p:cBhvr>
                                      <p:to>
                                        <p:strVal val="visible"/>
                                      </p:to>
                                    </p:set>
                                    <p:animEffect transition="in" filter="wipe(left)">
                                      <p:cBhvr>
                                        <p:cTn id="36" dur="500"/>
                                        <p:tgtEl>
                                          <p:spTgt spid="16999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69991"/>
                                        </p:tgtEl>
                                        <p:attrNameLst>
                                          <p:attrName>style.visibility</p:attrName>
                                        </p:attrNameLst>
                                      </p:cBhvr>
                                      <p:to>
                                        <p:strVal val="visible"/>
                                      </p:to>
                                    </p:set>
                                    <p:animEffect transition="in" filter="wipe(left)">
                                      <p:cBhvr>
                                        <p:cTn id="41" dur="500"/>
                                        <p:tgtEl>
                                          <p:spTgt spid="16999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69997"/>
                                        </p:tgtEl>
                                        <p:attrNameLst>
                                          <p:attrName>style.visibility</p:attrName>
                                        </p:attrNameLst>
                                      </p:cBhvr>
                                      <p:to>
                                        <p:strVal val="visible"/>
                                      </p:to>
                                    </p:set>
                                    <p:animEffect transition="in" filter="wipe(left)">
                                      <p:cBhvr>
                                        <p:cTn id="46" dur="500"/>
                                        <p:tgtEl>
                                          <p:spTgt spid="16999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70007"/>
                                        </p:tgtEl>
                                        <p:attrNameLst>
                                          <p:attrName>style.visibility</p:attrName>
                                        </p:attrNameLst>
                                      </p:cBhvr>
                                      <p:to>
                                        <p:strVal val="visible"/>
                                      </p:to>
                                    </p:set>
                                    <p:animEffect transition="in" filter="wipe(left)">
                                      <p:cBhvr>
                                        <p:cTn id="51" dur="500"/>
                                        <p:tgtEl>
                                          <p:spTgt spid="17000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169998"/>
                                        </p:tgtEl>
                                        <p:attrNameLst>
                                          <p:attrName>style.visibility</p:attrName>
                                        </p:attrNameLst>
                                      </p:cBhvr>
                                      <p:to>
                                        <p:strVal val="visible"/>
                                      </p:to>
                                    </p:set>
                                    <p:animEffect transition="in" filter="wipe(left)">
                                      <p:cBhvr>
                                        <p:cTn id="56" dur="500"/>
                                        <p:tgtEl>
                                          <p:spTgt spid="16999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69993"/>
                                        </p:tgtEl>
                                        <p:attrNameLst>
                                          <p:attrName>style.visibility</p:attrName>
                                        </p:attrNameLst>
                                      </p:cBhvr>
                                      <p:to>
                                        <p:strVal val="visible"/>
                                      </p:to>
                                    </p:set>
                                    <p:animEffect transition="in" filter="wipe(left)">
                                      <p:cBhvr>
                                        <p:cTn id="61" dur="500"/>
                                        <p:tgtEl>
                                          <p:spTgt spid="16999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169994"/>
                                        </p:tgtEl>
                                        <p:attrNameLst>
                                          <p:attrName>style.visibility</p:attrName>
                                        </p:attrNameLst>
                                      </p:cBhvr>
                                      <p:to>
                                        <p:strVal val="visible"/>
                                      </p:to>
                                    </p:set>
                                    <p:animEffect transition="in" filter="wipe(left)">
                                      <p:cBhvr>
                                        <p:cTn id="66" dur="500"/>
                                        <p:tgtEl>
                                          <p:spTgt spid="169994"/>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169999"/>
                                        </p:tgtEl>
                                        <p:attrNameLst>
                                          <p:attrName>style.visibility</p:attrName>
                                        </p:attrNameLst>
                                      </p:cBhvr>
                                      <p:to>
                                        <p:strVal val="visible"/>
                                      </p:to>
                                    </p:set>
                                    <p:animEffect transition="in" filter="wipe(left)">
                                      <p:cBhvr>
                                        <p:cTn id="71" dur="500"/>
                                        <p:tgtEl>
                                          <p:spTgt spid="169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91" grpId="0" autoUpdateAnimBg="0"/>
      <p:bldP spid="169992" grpId="0" autoUpdateAnimBg="0"/>
      <p:bldP spid="169993" grpId="0" autoUpdateAnimBg="0"/>
      <p:bldP spid="170007" grpId="0" animBg="1"/>
      <p:bldP spid="170011" grpId="0" autoUpdateAnimBg="0"/>
      <p:bldP spid="17001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250825" y="549275"/>
            <a:ext cx="8678863"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FontTx/>
              <a:buNone/>
            </a:pPr>
            <a:r>
              <a:rPr lang="zh-CN" altLang="en-US" sz="2400" b="1">
                <a:solidFill>
                  <a:srgbClr val="C00000"/>
                </a:solidFill>
                <a:latin typeface="Arial" panose="020B0604020202020204" pitchFamily="34" charset="0"/>
                <a:ea typeface="黑体" panose="02010609060101010101" pitchFamily="49" charset="-122"/>
              </a:rPr>
              <a:t>例</a:t>
            </a:r>
            <a:r>
              <a:rPr lang="en-US" altLang="zh-CN" sz="2400" b="1">
                <a:solidFill>
                  <a:srgbClr val="FF0000"/>
                </a:solidFill>
                <a:latin typeface="Arial" panose="020B0604020202020204" pitchFamily="34" charset="0"/>
                <a:ea typeface="黑体" panose="02010609060101010101" pitchFamily="49" charset="-122"/>
              </a:rPr>
              <a:t>   </a:t>
            </a:r>
            <a:r>
              <a:rPr lang="zh-CN" altLang="en-US" sz="2400" b="1">
                <a:latin typeface="Arial" panose="020B0604020202020204" pitchFamily="34" charset="0"/>
                <a:ea typeface="黑体" panose="02010609060101010101" pitchFamily="49" charset="-122"/>
              </a:rPr>
              <a:t>已知</a:t>
            </a:r>
            <a:r>
              <a:rPr lang="en-US" altLang="zh-CN" sz="2400" b="1">
                <a:latin typeface="Arial" panose="020B0604020202020204" pitchFamily="34" charset="0"/>
                <a:ea typeface="黑体" panose="02010609060101010101" pitchFamily="49" charset="-122"/>
              </a:rPr>
              <a:t>1mol</a:t>
            </a:r>
            <a:r>
              <a:rPr lang="zh-CN" altLang="en-US" sz="2400" b="1">
                <a:latin typeface="Arial" panose="020B0604020202020204" pitchFamily="34" charset="0"/>
                <a:ea typeface="黑体" panose="02010609060101010101" pitchFamily="49" charset="-122"/>
              </a:rPr>
              <a:t>的某实际气体，在一定温度下，压强随体积变化</a:t>
            </a:r>
            <a:r>
              <a:rPr lang="en-US" altLang="zh-CN" sz="2400" b="1">
                <a:latin typeface="Arial" panose="020B0604020202020204" pitchFamily="34" charset="0"/>
                <a:ea typeface="黑体" panose="02010609060101010101" pitchFamily="49" charset="-122"/>
              </a:rPr>
              <a:t>    </a:t>
            </a:r>
            <a:r>
              <a:rPr lang="zh-CN" altLang="en-US" sz="2400" b="1">
                <a:latin typeface="Arial" panose="020B0604020202020204" pitchFamily="34" charset="0"/>
                <a:ea typeface="黑体" panose="02010609060101010101" pitchFamily="49" charset="-122"/>
              </a:rPr>
              <a:t>函数关系为</a:t>
            </a:r>
            <a:endParaRPr lang="zh-CN" altLang="en-US" sz="2400" b="1">
              <a:latin typeface="Arial" panose="020B0604020202020204" pitchFamily="34" charset="0"/>
              <a:ea typeface="黑体" panose="02010609060101010101" pitchFamily="49" charset="-122"/>
              <a:sym typeface="Wingdings" panose="05000000000000000000" pitchFamily="2" charset="2"/>
            </a:endParaRPr>
          </a:p>
        </p:txBody>
      </p:sp>
      <p:graphicFrame>
        <p:nvGraphicFramePr>
          <p:cNvPr id="19459" name="Object 5"/>
          <p:cNvGraphicFramePr>
            <a:graphicFrameLocks noChangeAspect="1"/>
          </p:cNvGraphicFramePr>
          <p:nvPr/>
        </p:nvGraphicFramePr>
        <p:xfrm>
          <a:off x="3201988" y="1157288"/>
          <a:ext cx="2170112" cy="854075"/>
        </p:xfrm>
        <a:graphic>
          <a:graphicData uri="http://schemas.openxmlformats.org/presentationml/2006/ole">
            <mc:AlternateContent xmlns:mc="http://schemas.openxmlformats.org/markup-compatibility/2006">
              <mc:Choice xmlns:v="urn:schemas-microsoft-com:vml" Requires="v">
                <p:oleObj spid="_x0000_s19466" name="公式" r:id="rId3" imgW="1002865" imgH="393529" progId="Equation.3">
                  <p:embed/>
                </p:oleObj>
              </mc:Choice>
              <mc:Fallback>
                <p:oleObj name="公式" r:id="rId3" imgW="1002865" imgH="393529"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988" y="1157288"/>
                        <a:ext cx="2170112" cy="85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42" name="Text Box 6"/>
          <p:cNvSpPr txBox="1">
            <a:spLocks noChangeArrowheads="1"/>
          </p:cNvSpPr>
          <p:nvPr/>
        </p:nvSpPr>
        <p:spPr bwMode="auto">
          <a:xfrm>
            <a:off x="285750" y="2071688"/>
            <a:ext cx="8821738" cy="1052512"/>
          </a:xfrm>
          <a:prstGeom prst="rect">
            <a:avLst/>
          </a:prstGeom>
          <a:noFill/>
          <a:ln w="9525">
            <a:noFill/>
            <a:miter lim="800000"/>
            <a:headEnd/>
            <a:tailEnd/>
          </a:ln>
          <a:effectLst/>
        </p:spPr>
        <p:txBody>
          <a:bodyPr>
            <a:spAutoFit/>
          </a:bodyPr>
          <a:lstStyle/>
          <a:p>
            <a:pPr eaLnBrk="1" hangingPunct="1">
              <a:lnSpc>
                <a:spcPct val="130000"/>
              </a:lnSpc>
              <a:spcBef>
                <a:spcPct val="50000"/>
              </a:spcBef>
              <a:defRPr/>
            </a:pPr>
            <a:r>
              <a:rPr lang="zh-CN" altLang="en-US" b="1" dirty="0">
                <a:latin typeface="+mn-lt"/>
                <a:ea typeface="黑体" pitchFamily="2" charset="-122"/>
              </a:rPr>
              <a:t>式中</a:t>
            </a:r>
            <a:r>
              <a:rPr lang="en-US" altLang="zh-CN" b="1" dirty="0">
                <a:latin typeface="+mn-lt"/>
                <a:ea typeface="黑体" pitchFamily="2" charset="-122"/>
              </a:rPr>
              <a:t>a, b, c</a:t>
            </a:r>
            <a:r>
              <a:rPr lang="zh-CN" altLang="en-US" b="1" dirty="0">
                <a:latin typeface="+mn-lt"/>
                <a:ea typeface="黑体" pitchFamily="2" charset="-122"/>
              </a:rPr>
              <a:t>均为常数，求该气体经一准静态过程，体积由</a:t>
            </a:r>
            <a:r>
              <a:rPr lang="en-US" altLang="zh-CN" b="1" dirty="0">
                <a:latin typeface="+mn-lt"/>
                <a:ea typeface="黑体" pitchFamily="2" charset="-122"/>
              </a:rPr>
              <a:t>V</a:t>
            </a:r>
            <a:r>
              <a:rPr lang="en-US" altLang="zh-CN" b="1" baseline="-25000" dirty="0">
                <a:latin typeface="+mn-lt"/>
                <a:ea typeface="黑体" pitchFamily="2" charset="-122"/>
              </a:rPr>
              <a:t>1</a:t>
            </a:r>
            <a:r>
              <a:rPr lang="zh-CN" altLang="en-US" b="1" dirty="0">
                <a:latin typeface="+mn-lt"/>
                <a:ea typeface="黑体" pitchFamily="2" charset="-122"/>
              </a:rPr>
              <a:t>膨胀为</a:t>
            </a:r>
            <a:r>
              <a:rPr lang="en-US" altLang="zh-CN" b="1" dirty="0">
                <a:latin typeface="+mn-lt"/>
                <a:ea typeface="黑体" pitchFamily="2" charset="-122"/>
              </a:rPr>
              <a:t>V</a:t>
            </a:r>
            <a:r>
              <a:rPr lang="en-US" altLang="zh-CN" b="1" baseline="-25000" dirty="0">
                <a:latin typeface="+mn-lt"/>
                <a:ea typeface="黑体" pitchFamily="2" charset="-122"/>
              </a:rPr>
              <a:t>2</a:t>
            </a:r>
            <a:r>
              <a:rPr lang="zh-CN" altLang="en-US" b="1" dirty="0">
                <a:latin typeface="+mn-lt"/>
                <a:ea typeface="黑体" pitchFamily="2" charset="-122"/>
              </a:rPr>
              <a:t>时，气体对外界做的功。</a:t>
            </a:r>
            <a:endParaRPr lang="zh-CN" altLang="en-US" b="1" dirty="0">
              <a:latin typeface="+mn-lt"/>
              <a:ea typeface="黑体" pitchFamily="2" charset="-122"/>
              <a:sym typeface="Wingdings" pitchFamily="2" charset="2"/>
            </a:endParaRPr>
          </a:p>
        </p:txBody>
      </p:sp>
      <p:sp>
        <p:nvSpPr>
          <p:cNvPr id="142343" name="Text Box 7"/>
          <p:cNvSpPr txBox="1">
            <a:spLocks noChangeArrowheads="1"/>
          </p:cNvSpPr>
          <p:nvPr/>
        </p:nvSpPr>
        <p:spPr bwMode="auto">
          <a:xfrm>
            <a:off x="714375" y="3286125"/>
            <a:ext cx="2413000" cy="461963"/>
          </a:xfrm>
          <a:prstGeom prst="rect">
            <a:avLst/>
          </a:prstGeom>
          <a:noFill/>
          <a:ln w="9525">
            <a:noFill/>
            <a:miter lim="800000"/>
            <a:headEnd/>
            <a:tailEnd/>
          </a:ln>
          <a:effectLst/>
        </p:spPr>
        <p:txBody>
          <a:bodyPr>
            <a:spAutoFit/>
          </a:bodyPr>
          <a:lstStyle/>
          <a:p>
            <a:pPr eaLnBrk="1" hangingPunct="1">
              <a:defRPr/>
            </a:pPr>
            <a:r>
              <a:rPr lang="zh-CN" altLang="en-US" b="1" dirty="0">
                <a:solidFill>
                  <a:srgbClr val="C00000"/>
                </a:solidFill>
                <a:latin typeface="Arial" pitchFamily="34" charset="0"/>
                <a:ea typeface="黑体" pitchFamily="49" charset="-122"/>
              </a:rPr>
              <a:t>解</a:t>
            </a:r>
            <a:r>
              <a:rPr lang="zh-CN" altLang="en-US" b="1" dirty="0">
                <a:solidFill>
                  <a:srgbClr val="FF0000"/>
                </a:solidFill>
                <a:latin typeface="+mn-lt"/>
                <a:ea typeface="黑体" pitchFamily="2" charset="-122"/>
              </a:rPr>
              <a:t>  </a:t>
            </a:r>
            <a:r>
              <a:rPr lang="zh-CN" altLang="en-US" b="1" dirty="0">
                <a:latin typeface="+mn-lt"/>
                <a:ea typeface="黑体" pitchFamily="2" charset="-122"/>
              </a:rPr>
              <a:t>由公式</a:t>
            </a:r>
          </a:p>
        </p:txBody>
      </p:sp>
      <p:graphicFrame>
        <p:nvGraphicFramePr>
          <p:cNvPr id="142344" name="Object 8"/>
          <p:cNvGraphicFramePr>
            <a:graphicFrameLocks noChangeAspect="1"/>
          </p:cNvGraphicFramePr>
          <p:nvPr/>
        </p:nvGraphicFramePr>
        <p:xfrm>
          <a:off x="592138" y="4300538"/>
          <a:ext cx="4479925" cy="852487"/>
        </p:xfrm>
        <a:graphic>
          <a:graphicData uri="http://schemas.openxmlformats.org/presentationml/2006/ole">
            <mc:AlternateContent xmlns:mc="http://schemas.openxmlformats.org/markup-compatibility/2006">
              <mc:Choice xmlns:v="urn:schemas-microsoft-com:vml" Requires="v">
                <p:oleObj spid="_x0000_s19467" name="公式" r:id="rId5" imgW="2070100" imgH="393700" progId="Equation.3">
                  <p:embed/>
                </p:oleObj>
              </mc:Choice>
              <mc:Fallback>
                <p:oleObj name="公式" r:id="rId5" imgW="2070100" imgH="3937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138" y="4300538"/>
                        <a:ext cx="4479925" cy="852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46" name="Object 10"/>
          <p:cNvGraphicFramePr>
            <a:graphicFrameLocks noChangeAspect="1"/>
          </p:cNvGraphicFramePr>
          <p:nvPr/>
        </p:nvGraphicFramePr>
        <p:xfrm>
          <a:off x="5056188" y="4300538"/>
          <a:ext cx="3516312" cy="852487"/>
        </p:xfrm>
        <a:graphic>
          <a:graphicData uri="http://schemas.openxmlformats.org/presentationml/2006/ole">
            <mc:AlternateContent xmlns:mc="http://schemas.openxmlformats.org/markup-compatibility/2006">
              <mc:Choice xmlns:v="urn:schemas-microsoft-com:vml" Requires="v">
                <p:oleObj spid="_x0000_s19468" name="公式" r:id="rId7" imgW="1625600" imgH="393700" progId="Equation.3">
                  <p:embed/>
                </p:oleObj>
              </mc:Choice>
              <mc:Fallback>
                <p:oleObj name="公式" r:id="rId7" imgW="1625600" imgH="39370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6188" y="4300538"/>
                        <a:ext cx="3516312" cy="852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2347" name="Object 11"/>
          <p:cNvGraphicFramePr>
            <a:graphicFrameLocks noChangeAspect="1"/>
          </p:cNvGraphicFramePr>
          <p:nvPr/>
        </p:nvGraphicFramePr>
        <p:xfrm>
          <a:off x="2268538" y="5405438"/>
          <a:ext cx="3584575" cy="993775"/>
        </p:xfrm>
        <a:graphic>
          <a:graphicData uri="http://schemas.openxmlformats.org/presentationml/2006/ole">
            <mc:AlternateContent xmlns:mc="http://schemas.openxmlformats.org/markup-compatibility/2006">
              <mc:Choice xmlns:v="urn:schemas-microsoft-com:vml" Requires="v">
                <p:oleObj spid="_x0000_s19469" name="公式" r:id="rId9" imgW="1562100" imgH="431800" progId="Equation.3">
                  <p:embed/>
                </p:oleObj>
              </mc:Choice>
              <mc:Fallback>
                <p:oleObj name="公式" r:id="rId9" imgW="1562100" imgH="431800"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68538" y="5405438"/>
                        <a:ext cx="3584575"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nvGraphicFramePr>
        <p:xfrm>
          <a:off x="3254375" y="3184525"/>
          <a:ext cx="1912938" cy="863600"/>
        </p:xfrm>
        <a:graphic>
          <a:graphicData uri="http://schemas.openxmlformats.org/presentationml/2006/ole">
            <mc:AlternateContent xmlns:mc="http://schemas.openxmlformats.org/markup-compatibility/2006">
              <mc:Choice xmlns:v="urn:schemas-microsoft-com:vml" Requires="v">
                <p:oleObj spid="_x0000_s19470" name="公式" r:id="rId11" imgW="787058" imgH="355446" progId="Equation.3">
                  <p:embed/>
                </p:oleObj>
              </mc:Choice>
              <mc:Fallback>
                <p:oleObj name="公式" r:id="rId11" imgW="787058" imgH="355446" progId="Equation.3">
                  <p:embed/>
                  <p:pic>
                    <p:nvPicPr>
                      <p:cNvPr id="0" name="对象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4375" y="3184525"/>
                        <a:ext cx="19129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2343"/>
                                        </p:tgtEl>
                                        <p:attrNameLst>
                                          <p:attrName>style.visibility</p:attrName>
                                        </p:attrNameLst>
                                      </p:cBhvr>
                                      <p:to>
                                        <p:strVal val="visible"/>
                                      </p:to>
                                    </p:set>
                                    <p:anim calcmode="lin" valueType="num">
                                      <p:cBhvr additive="base">
                                        <p:cTn id="7" dur="500" fill="hold"/>
                                        <p:tgtEl>
                                          <p:spTgt spid="142343"/>
                                        </p:tgtEl>
                                        <p:attrNameLst>
                                          <p:attrName>ppt_x</p:attrName>
                                        </p:attrNameLst>
                                      </p:cBhvr>
                                      <p:tavLst>
                                        <p:tav tm="0">
                                          <p:val>
                                            <p:strVal val="0-#ppt_w/2"/>
                                          </p:val>
                                        </p:tav>
                                        <p:tav tm="100000">
                                          <p:val>
                                            <p:strVal val="#ppt_x"/>
                                          </p:val>
                                        </p:tav>
                                      </p:tavLst>
                                    </p:anim>
                                    <p:anim calcmode="lin" valueType="num">
                                      <p:cBhvr additive="base">
                                        <p:cTn id="8" dur="500" fill="hold"/>
                                        <p:tgtEl>
                                          <p:spTgt spid="1423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42344"/>
                                        </p:tgtEl>
                                        <p:attrNameLst>
                                          <p:attrName>style.visibility</p:attrName>
                                        </p:attrNameLst>
                                      </p:cBhvr>
                                      <p:to>
                                        <p:strVal val="visible"/>
                                      </p:to>
                                    </p:set>
                                    <p:animEffect transition="in" filter="blinds(horizontal)">
                                      <p:cBhvr>
                                        <p:cTn id="18" dur="500"/>
                                        <p:tgtEl>
                                          <p:spTgt spid="14234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42346"/>
                                        </p:tgtEl>
                                        <p:attrNameLst>
                                          <p:attrName>style.visibility</p:attrName>
                                        </p:attrNameLst>
                                      </p:cBhvr>
                                      <p:to>
                                        <p:strVal val="visible"/>
                                      </p:to>
                                    </p:set>
                                    <p:animEffect transition="in" filter="blinds(horizontal)">
                                      <p:cBhvr>
                                        <p:cTn id="23" dur="500"/>
                                        <p:tgtEl>
                                          <p:spTgt spid="14234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42347"/>
                                        </p:tgtEl>
                                        <p:attrNameLst>
                                          <p:attrName>style.visibility</p:attrName>
                                        </p:attrNameLst>
                                      </p:cBhvr>
                                      <p:to>
                                        <p:strVal val="visible"/>
                                      </p:to>
                                    </p:set>
                                    <p:animEffect transition="in" filter="blinds(horizontal)">
                                      <p:cBhvr>
                                        <p:cTn id="28" dur="500"/>
                                        <p:tgtEl>
                                          <p:spTgt spid="142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57188" y="285750"/>
            <a:ext cx="8501062"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FontTx/>
              <a:buNone/>
            </a:pPr>
            <a:r>
              <a:rPr lang="zh-CN" altLang="en-US" sz="2400" b="1">
                <a:solidFill>
                  <a:srgbClr val="C00000"/>
                </a:solidFill>
                <a:ea typeface="黑体" panose="02010609060101010101" pitchFamily="49" charset="-122"/>
              </a:rPr>
              <a:t>例</a:t>
            </a:r>
            <a:r>
              <a:rPr lang="en-US" altLang="zh-CN" sz="2400" b="1">
                <a:ea typeface="黑体" panose="02010609060101010101" pitchFamily="49" charset="-122"/>
                <a:sym typeface="Wingdings" panose="05000000000000000000" pitchFamily="2" charset="2"/>
              </a:rPr>
              <a:t> </a:t>
            </a:r>
            <a:r>
              <a:rPr lang="zh-CN" altLang="en-US" sz="2400" b="1">
                <a:ea typeface="黑体" panose="02010609060101010101" pitchFamily="49" charset="-122"/>
                <a:sym typeface="Wingdings" panose="05000000000000000000" pitchFamily="2" charset="2"/>
              </a:rPr>
              <a:t>把</a:t>
            </a:r>
            <a:r>
              <a:rPr lang="en-US" altLang="zh-CN" sz="2400" b="1">
                <a:ea typeface="黑体" panose="02010609060101010101" pitchFamily="49" charset="-122"/>
                <a:sym typeface="Wingdings" panose="05000000000000000000" pitchFamily="2" charset="2"/>
              </a:rPr>
              <a:t>0.30kg</a:t>
            </a:r>
            <a:r>
              <a:rPr lang="zh-CN" altLang="en-US" sz="2400" b="1">
                <a:ea typeface="黑体" panose="02010609060101010101" pitchFamily="49" charset="-122"/>
                <a:sym typeface="Wingdings" panose="05000000000000000000" pitchFamily="2" charset="2"/>
              </a:rPr>
              <a:t>的水在大气压下用电热器加热，使其温度从</a:t>
            </a:r>
            <a:r>
              <a:rPr lang="en-US" altLang="zh-CN" sz="2400" b="1">
                <a:ea typeface="黑体" panose="02010609060101010101" pitchFamily="49" charset="-122"/>
                <a:sym typeface="Wingdings" panose="05000000000000000000" pitchFamily="2" charset="2"/>
              </a:rPr>
              <a:t>10℃</a:t>
            </a:r>
            <a:r>
              <a:rPr lang="zh-CN" altLang="en-US" sz="2400" b="1">
                <a:ea typeface="黑体" panose="02010609060101010101" pitchFamily="49" charset="-122"/>
                <a:sym typeface="Wingdings" panose="05000000000000000000" pitchFamily="2" charset="2"/>
              </a:rPr>
              <a:t>缓慢升高到</a:t>
            </a:r>
            <a:r>
              <a:rPr lang="en-US" altLang="zh-CN" sz="2400" b="1">
                <a:ea typeface="黑体" panose="02010609060101010101" pitchFamily="49" charset="-122"/>
                <a:sym typeface="Wingdings" panose="05000000000000000000" pitchFamily="2" charset="2"/>
              </a:rPr>
              <a:t>25 ℃,</a:t>
            </a:r>
            <a:r>
              <a:rPr lang="zh-CN" altLang="en-US" sz="2400" b="1">
                <a:ea typeface="黑体" panose="02010609060101010101" pitchFamily="49" charset="-122"/>
                <a:sym typeface="Wingdings" panose="05000000000000000000" pitchFamily="2" charset="2"/>
              </a:rPr>
              <a:t>水的比热容为</a:t>
            </a:r>
            <a:r>
              <a:rPr lang="en-US" altLang="zh-CN" sz="2400" b="1">
                <a:ea typeface="黑体" panose="02010609060101010101" pitchFamily="49" charset="-122"/>
                <a:sym typeface="Wingdings" panose="05000000000000000000" pitchFamily="2" charset="2"/>
              </a:rPr>
              <a:t>4180J/(kg.</a:t>
            </a:r>
            <a:r>
              <a:rPr lang="zh-CN" altLang="en-US" sz="2400" b="1">
                <a:ea typeface="黑体" panose="02010609060101010101" pitchFamily="49" charset="-122"/>
                <a:sym typeface="Wingdings" panose="05000000000000000000" pitchFamily="2" charset="2"/>
              </a:rPr>
              <a:t>Ｋ</a:t>
            </a:r>
            <a:r>
              <a:rPr lang="en-US" altLang="zh-CN" sz="2400" b="1">
                <a:ea typeface="黑体" panose="02010609060101010101" pitchFamily="49" charset="-122"/>
                <a:sym typeface="Wingdings" panose="05000000000000000000" pitchFamily="2" charset="2"/>
              </a:rPr>
              <a:t>),</a:t>
            </a:r>
            <a:r>
              <a:rPr lang="zh-CN" altLang="en-US" sz="2400" b="1">
                <a:ea typeface="黑体" panose="02010609060101010101" pitchFamily="49" charset="-122"/>
                <a:sym typeface="Wingdings" panose="05000000000000000000" pitchFamily="2" charset="2"/>
              </a:rPr>
              <a:t>计算内能的变化；</a:t>
            </a:r>
          </a:p>
        </p:txBody>
      </p:sp>
      <p:sp>
        <p:nvSpPr>
          <p:cNvPr id="161795" name="Text Box 3"/>
          <p:cNvSpPr txBox="1">
            <a:spLocks noChangeArrowheads="1"/>
          </p:cNvSpPr>
          <p:nvPr/>
        </p:nvSpPr>
        <p:spPr bwMode="auto">
          <a:xfrm>
            <a:off x="393700" y="2824163"/>
            <a:ext cx="38925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solidFill>
                  <a:srgbClr val="C00000"/>
                </a:solidFill>
                <a:ea typeface="黑体" panose="02010609060101010101" pitchFamily="49" charset="-122"/>
                <a:sym typeface="Wingdings" panose="05000000000000000000" pitchFamily="2" charset="2"/>
              </a:rPr>
              <a:t>解</a:t>
            </a:r>
            <a:r>
              <a:rPr lang="zh-CN" altLang="en-US" sz="2400" b="1">
                <a:ea typeface="黑体" panose="02010609060101010101" pitchFamily="49" charset="-122"/>
                <a:sym typeface="Wingdings" panose="05000000000000000000" pitchFamily="2" charset="2"/>
              </a:rPr>
              <a:t>（</a:t>
            </a:r>
            <a:r>
              <a:rPr lang="en-US" altLang="zh-CN" sz="2400" b="1">
                <a:ea typeface="黑体" panose="02010609060101010101" pitchFamily="49" charset="-122"/>
                <a:sym typeface="Wingdings" panose="05000000000000000000" pitchFamily="2" charset="2"/>
              </a:rPr>
              <a:t>1</a:t>
            </a:r>
            <a:r>
              <a:rPr lang="zh-CN" altLang="en-US" sz="2400" b="1">
                <a:ea typeface="黑体" panose="02010609060101010101" pitchFamily="49" charset="-122"/>
                <a:sym typeface="Wingdings" panose="05000000000000000000" pitchFamily="2" charset="2"/>
              </a:rPr>
              <a:t>）水吸收的热量为</a:t>
            </a:r>
          </a:p>
        </p:txBody>
      </p:sp>
      <p:graphicFrame>
        <p:nvGraphicFramePr>
          <p:cNvPr id="161796" name="Object 4"/>
          <p:cNvGraphicFramePr>
            <a:graphicFrameLocks noChangeAspect="1"/>
          </p:cNvGraphicFramePr>
          <p:nvPr/>
        </p:nvGraphicFramePr>
        <p:xfrm>
          <a:off x="5500688" y="3973513"/>
          <a:ext cx="854075" cy="384175"/>
        </p:xfrm>
        <a:graphic>
          <a:graphicData uri="http://schemas.openxmlformats.org/presentationml/2006/ole">
            <mc:AlternateContent xmlns:mc="http://schemas.openxmlformats.org/markup-compatibility/2006">
              <mc:Choice xmlns:v="urn:schemas-microsoft-com:vml" Requires="v">
                <p:oleObj spid="_x0000_s20498" name="公式" r:id="rId3" imgW="393359" imgH="177646" progId="Equation.3">
                  <p:embed/>
                </p:oleObj>
              </mc:Choice>
              <mc:Fallback>
                <p:oleObj name="公式" r:id="rId3" imgW="393359" imgH="177646"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688" y="3973513"/>
                        <a:ext cx="854075" cy="384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1797" name="Text Box 5"/>
          <p:cNvSpPr txBox="1">
            <a:spLocks noChangeArrowheads="1"/>
          </p:cNvSpPr>
          <p:nvPr/>
        </p:nvSpPr>
        <p:spPr bwMode="auto">
          <a:xfrm>
            <a:off x="1331913" y="3929063"/>
            <a:ext cx="5400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sym typeface="Wingdings" panose="05000000000000000000" pitchFamily="2" charset="2"/>
              </a:rPr>
              <a:t>而此过程体积变化很小，则</a:t>
            </a:r>
          </a:p>
        </p:txBody>
      </p:sp>
      <p:graphicFrame>
        <p:nvGraphicFramePr>
          <p:cNvPr id="161798" name="Object 6"/>
          <p:cNvGraphicFramePr>
            <a:graphicFrameLocks noChangeAspect="1"/>
          </p:cNvGraphicFramePr>
          <p:nvPr/>
        </p:nvGraphicFramePr>
        <p:xfrm>
          <a:off x="1166813" y="3440113"/>
          <a:ext cx="2227262" cy="468312"/>
        </p:xfrm>
        <a:graphic>
          <a:graphicData uri="http://schemas.openxmlformats.org/presentationml/2006/ole">
            <mc:AlternateContent xmlns:mc="http://schemas.openxmlformats.org/markup-compatibility/2006">
              <mc:Choice xmlns:v="urn:schemas-microsoft-com:vml" Requires="v">
                <p:oleObj spid="_x0000_s20499" name="公式" r:id="rId5" imgW="1028254" imgH="215806" progId="Equation.3">
                  <p:embed/>
                </p:oleObj>
              </mc:Choice>
              <mc:Fallback>
                <p:oleObj name="公式" r:id="rId5" imgW="1028254" imgH="215806"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6813" y="3440113"/>
                        <a:ext cx="2227262"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1799" name="Object 7"/>
          <p:cNvGraphicFramePr>
            <a:graphicFrameLocks noChangeAspect="1"/>
          </p:cNvGraphicFramePr>
          <p:nvPr/>
        </p:nvGraphicFramePr>
        <p:xfrm>
          <a:off x="3481388" y="3484563"/>
          <a:ext cx="5114925" cy="441325"/>
        </p:xfrm>
        <a:graphic>
          <a:graphicData uri="http://schemas.openxmlformats.org/presentationml/2006/ole">
            <mc:AlternateContent xmlns:mc="http://schemas.openxmlformats.org/markup-compatibility/2006">
              <mc:Choice xmlns:v="urn:schemas-microsoft-com:vml" Requires="v">
                <p:oleObj spid="_x0000_s20500" name="公式" r:id="rId7" imgW="2362200" imgH="203200" progId="Equation.3">
                  <p:embed/>
                </p:oleObj>
              </mc:Choice>
              <mc:Fallback>
                <p:oleObj name="公式" r:id="rId7" imgW="2362200" imgH="2032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1388" y="3484563"/>
                        <a:ext cx="5114925"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1800" name="Object 8"/>
          <p:cNvGraphicFramePr>
            <a:graphicFrameLocks noChangeAspect="1"/>
          </p:cNvGraphicFramePr>
          <p:nvPr/>
        </p:nvGraphicFramePr>
        <p:xfrm>
          <a:off x="2466975" y="4505325"/>
          <a:ext cx="2446338" cy="468313"/>
        </p:xfrm>
        <a:graphic>
          <a:graphicData uri="http://schemas.openxmlformats.org/presentationml/2006/ole">
            <mc:AlternateContent xmlns:mc="http://schemas.openxmlformats.org/markup-compatibility/2006">
              <mc:Choice xmlns:v="urn:schemas-microsoft-com:vml" Requires="v">
                <p:oleObj spid="_x0000_s20501" name="公式" r:id="rId9" imgW="1129810" imgH="215806" progId="Equation.3">
                  <p:embed/>
                </p:oleObj>
              </mc:Choice>
              <mc:Fallback>
                <p:oleObj name="公式" r:id="rId9" imgW="1129810" imgH="215806"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66975" y="4505325"/>
                        <a:ext cx="2446338"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1801" name="Object 9"/>
          <p:cNvGraphicFramePr>
            <a:graphicFrameLocks noChangeAspect="1"/>
          </p:cNvGraphicFramePr>
          <p:nvPr/>
        </p:nvGraphicFramePr>
        <p:xfrm>
          <a:off x="5089525" y="4578350"/>
          <a:ext cx="1265238" cy="385763"/>
        </p:xfrm>
        <a:graphic>
          <a:graphicData uri="http://schemas.openxmlformats.org/presentationml/2006/ole">
            <mc:AlternateContent xmlns:mc="http://schemas.openxmlformats.org/markup-compatibility/2006">
              <mc:Choice xmlns:v="urn:schemas-microsoft-com:vml" Requires="v">
                <p:oleObj spid="_x0000_s20502" name="公式" r:id="rId11" imgW="583693" imgH="177646" progId="Equation.3">
                  <p:embed/>
                </p:oleObj>
              </mc:Choice>
              <mc:Fallback>
                <p:oleObj name="公式" r:id="rId11" imgW="583693" imgH="177646"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89525" y="4578350"/>
                        <a:ext cx="1265238"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6" name="Object 10"/>
          <p:cNvGraphicFramePr>
            <a:graphicFrameLocks noChangeAspect="1"/>
          </p:cNvGraphicFramePr>
          <p:nvPr/>
        </p:nvGraphicFramePr>
        <p:xfrm>
          <a:off x="4024313" y="2862263"/>
          <a:ext cx="2228850" cy="468312"/>
        </p:xfrm>
        <a:graphic>
          <a:graphicData uri="http://schemas.openxmlformats.org/presentationml/2006/ole">
            <mc:AlternateContent xmlns:mc="http://schemas.openxmlformats.org/markup-compatibility/2006">
              <mc:Choice xmlns:v="urn:schemas-microsoft-com:vml" Requires="v">
                <p:oleObj spid="_x0000_s20503" name="公式" r:id="rId13" imgW="1028254" imgH="215806" progId="Equation.3">
                  <p:embed/>
                </p:oleObj>
              </mc:Choice>
              <mc:Fallback>
                <p:oleObj name="公式" r:id="rId13" imgW="1028254" imgH="215806"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24313" y="2862263"/>
                        <a:ext cx="2228850"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91" name="Text Box 11"/>
          <p:cNvSpPr txBox="1">
            <a:spLocks noChangeArrowheads="1"/>
          </p:cNvSpPr>
          <p:nvPr/>
        </p:nvSpPr>
        <p:spPr bwMode="auto">
          <a:xfrm>
            <a:off x="357188" y="1285875"/>
            <a:ext cx="846455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FontTx/>
              <a:buNone/>
            </a:pPr>
            <a:r>
              <a:rPr lang="zh-CN" altLang="en-US" sz="2400" b="1">
                <a:ea typeface="黑体" panose="02010609060101010101" pitchFamily="49" charset="-122"/>
                <a:sym typeface="Wingdings" panose="05000000000000000000" pitchFamily="2" charset="2"/>
              </a:rPr>
              <a:t>如果把</a:t>
            </a:r>
            <a:r>
              <a:rPr lang="en-US" altLang="zh-CN" sz="2400" b="1">
                <a:ea typeface="黑体" panose="02010609060101010101" pitchFamily="49" charset="-122"/>
                <a:sym typeface="Wingdings" panose="05000000000000000000" pitchFamily="2" charset="2"/>
              </a:rPr>
              <a:t>0.30kg</a:t>
            </a:r>
            <a:r>
              <a:rPr lang="zh-CN" altLang="en-US" sz="2400" b="1">
                <a:ea typeface="黑体" panose="02010609060101010101" pitchFamily="49" charset="-122"/>
                <a:sym typeface="Wingdings" panose="05000000000000000000" pitchFamily="2" charset="2"/>
              </a:rPr>
              <a:t>、</a:t>
            </a:r>
            <a:r>
              <a:rPr lang="en-US" altLang="zh-CN" sz="2400" b="1">
                <a:ea typeface="黑体" panose="02010609060101010101" pitchFamily="49" charset="-122"/>
                <a:sym typeface="Wingdings" panose="05000000000000000000" pitchFamily="2" charset="2"/>
              </a:rPr>
              <a:t>10 ℃</a:t>
            </a:r>
            <a:r>
              <a:rPr lang="zh-CN" altLang="en-US" sz="2400" b="1">
                <a:ea typeface="黑体" panose="02010609060101010101" pitchFamily="49" charset="-122"/>
                <a:sym typeface="Wingdings" panose="05000000000000000000" pitchFamily="2" charset="2"/>
              </a:rPr>
              <a:t>的水装在与外界绝热的保温杯内，用力摇瓶，使水的温度也升高到</a:t>
            </a:r>
            <a:r>
              <a:rPr lang="en-US" altLang="zh-CN" sz="2400" b="1">
                <a:ea typeface="黑体" panose="02010609060101010101" pitchFamily="49" charset="-122"/>
                <a:sym typeface="Wingdings" panose="05000000000000000000" pitchFamily="2" charset="2"/>
              </a:rPr>
              <a:t>25 ℃</a:t>
            </a:r>
            <a:r>
              <a:rPr lang="zh-CN" altLang="en-US" sz="2400" b="1">
                <a:ea typeface="黑体" panose="02010609060101010101" pitchFamily="49" charset="-122"/>
                <a:sym typeface="Wingdings" panose="05000000000000000000" pitchFamily="2" charset="2"/>
              </a:rPr>
              <a:t>，设始末的压强均为大气压，</a:t>
            </a:r>
            <a:r>
              <a:rPr lang="zh-CN" altLang="en-US" sz="2400" b="1">
                <a:solidFill>
                  <a:srgbClr val="C00000"/>
                </a:solidFill>
                <a:ea typeface="黑体" panose="02010609060101010101" pitchFamily="49" charset="-122"/>
                <a:sym typeface="Wingdings" panose="05000000000000000000" pitchFamily="2" charset="2"/>
              </a:rPr>
              <a:t>求   </a:t>
            </a:r>
            <a:r>
              <a:rPr lang="zh-CN" altLang="en-US" sz="2400" b="1">
                <a:ea typeface="黑体" panose="02010609060101010101" pitchFamily="49" charset="-122"/>
                <a:sym typeface="Wingdings" panose="05000000000000000000" pitchFamily="2" charset="2"/>
              </a:rPr>
              <a:t>水内能的变化及外界对水做的功。</a:t>
            </a:r>
          </a:p>
        </p:txBody>
      </p:sp>
      <p:sp>
        <p:nvSpPr>
          <p:cNvPr id="19468" name="矩形 11"/>
          <p:cNvSpPr>
            <a:spLocks noChangeArrowheads="1"/>
          </p:cNvSpPr>
          <p:nvPr/>
        </p:nvSpPr>
        <p:spPr bwMode="auto">
          <a:xfrm>
            <a:off x="357188" y="5000625"/>
            <a:ext cx="85725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ea typeface="黑体" panose="02010609060101010101" pitchFamily="49" charset="-122"/>
                <a:sym typeface="Wingdings" panose="05000000000000000000" pitchFamily="2" charset="2"/>
              </a:rPr>
              <a:t>（</a:t>
            </a:r>
            <a:r>
              <a:rPr lang="en-US" altLang="zh-CN" sz="2400" b="1">
                <a:ea typeface="黑体" panose="02010609060101010101" pitchFamily="49" charset="-122"/>
                <a:sym typeface="Wingdings" panose="05000000000000000000" pitchFamily="2" charset="2"/>
              </a:rPr>
              <a:t>2</a:t>
            </a:r>
            <a:r>
              <a:rPr lang="zh-CN" altLang="en-US" sz="2400" b="1">
                <a:ea typeface="黑体" panose="02010609060101010101" pitchFamily="49" charset="-122"/>
                <a:sym typeface="Wingdings" panose="05000000000000000000" pitchFamily="2" charset="2"/>
              </a:rPr>
              <a:t>）由于水的始末状态与（</a:t>
            </a:r>
            <a:r>
              <a:rPr lang="en-US" altLang="zh-CN" sz="2400" b="1">
                <a:ea typeface="黑体" panose="02010609060101010101" pitchFamily="49" charset="-122"/>
                <a:sym typeface="Wingdings" panose="05000000000000000000" pitchFamily="2" charset="2"/>
              </a:rPr>
              <a:t>1</a:t>
            </a:r>
            <a:r>
              <a:rPr lang="zh-CN" altLang="en-US" sz="2400" b="1">
                <a:ea typeface="黑体" panose="02010609060101010101" pitchFamily="49" charset="-122"/>
                <a:sym typeface="Wingdings" panose="05000000000000000000" pitchFamily="2" charset="2"/>
              </a:rPr>
              <a:t>）相同，因此内能变化也相同，即</a:t>
            </a:r>
          </a:p>
        </p:txBody>
      </p:sp>
      <p:graphicFrame>
        <p:nvGraphicFramePr>
          <p:cNvPr id="162819" name="Object 3"/>
          <p:cNvGraphicFramePr>
            <a:graphicFrameLocks noChangeAspect="1"/>
          </p:cNvGraphicFramePr>
          <p:nvPr/>
        </p:nvGraphicFramePr>
        <p:xfrm>
          <a:off x="1139825" y="5532438"/>
          <a:ext cx="2282825" cy="468312"/>
        </p:xfrm>
        <a:graphic>
          <a:graphicData uri="http://schemas.openxmlformats.org/presentationml/2006/ole">
            <mc:AlternateContent xmlns:mc="http://schemas.openxmlformats.org/markup-compatibility/2006">
              <mc:Choice xmlns:v="urn:schemas-microsoft-com:vml" Requires="v">
                <p:oleObj spid="_x0000_s20504" name="公式" r:id="rId15" imgW="1053643" imgH="215806" progId="Equation.3">
                  <p:embed/>
                </p:oleObj>
              </mc:Choice>
              <mc:Fallback>
                <p:oleObj name="公式" r:id="rId15" imgW="1053643" imgH="215806" progId="Equation.3">
                  <p:embed/>
                  <p:pic>
                    <p:nvPicPr>
                      <p:cNvPr id="0" name="Object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39825" y="5532438"/>
                        <a:ext cx="2282825"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 Box 4"/>
          <p:cNvSpPr txBox="1">
            <a:spLocks noChangeArrowheads="1"/>
          </p:cNvSpPr>
          <p:nvPr/>
        </p:nvSpPr>
        <p:spPr bwMode="auto">
          <a:xfrm>
            <a:off x="3929063" y="5538788"/>
            <a:ext cx="5400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sym typeface="Wingdings" panose="05000000000000000000" pitchFamily="2" charset="2"/>
              </a:rPr>
              <a:t>此过程水与外界是绝热的，</a:t>
            </a:r>
          </a:p>
        </p:txBody>
      </p:sp>
      <p:graphicFrame>
        <p:nvGraphicFramePr>
          <p:cNvPr id="162821" name="Object 5"/>
          <p:cNvGraphicFramePr>
            <a:graphicFrameLocks noChangeAspect="1"/>
          </p:cNvGraphicFramePr>
          <p:nvPr/>
        </p:nvGraphicFramePr>
        <p:xfrm>
          <a:off x="7658100" y="5572125"/>
          <a:ext cx="825500" cy="439738"/>
        </p:xfrm>
        <a:graphic>
          <a:graphicData uri="http://schemas.openxmlformats.org/presentationml/2006/ole">
            <mc:AlternateContent xmlns:mc="http://schemas.openxmlformats.org/markup-compatibility/2006">
              <mc:Choice xmlns:v="urn:schemas-microsoft-com:vml" Requires="v">
                <p:oleObj spid="_x0000_s20505" name="公式" r:id="rId17" imgW="380835" imgH="203112" progId="Equation.3">
                  <p:embed/>
                </p:oleObj>
              </mc:Choice>
              <mc:Fallback>
                <p:oleObj name="公式" r:id="rId17" imgW="380835" imgH="203112" progId="Equation.3">
                  <p:embed/>
                  <p:pic>
                    <p:nvPicPr>
                      <p:cNvPr id="0" name="Object 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58100" y="5572125"/>
                        <a:ext cx="825500" cy="43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22" name="Object 10"/>
          <p:cNvGraphicFramePr>
            <a:graphicFrameLocks noChangeAspect="1"/>
          </p:cNvGraphicFramePr>
          <p:nvPr/>
        </p:nvGraphicFramePr>
        <p:xfrm>
          <a:off x="1554163" y="6143625"/>
          <a:ext cx="2941637" cy="468313"/>
        </p:xfrm>
        <a:graphic>
          <a:graphicData uri="http://schemas.openxmlformats.org/presentationml/2006/ole">
            <mc:AlternateContent xmlns:mc="http://schemas.openxmlformats.org/markup-compatibility/2006">
              <mc:Choice xmlns:v="urn:schemas-microsoft-com:vml" Requires="v">
                <p:oleObj spid="_x0000_s20506" name="公式" r:id="rId19" imgW="1358310" imgH="215806" progId="Equation.3">
                  <p:embed/>
                </p:oleObj>
              </mc:Choice>
              <mc:Fallback>
                <p:oleObj name="公式" r:id="rId19" imgW="1358310" imgH="215806" progId="Equation.3">
                  <p:embed/>
                  <p:pic>
                    <p:nvPicPr>
                      <p:cNvPr id="0"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554163" y="6143625"/>
                        <a:ext cx="2941637"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23" name="Object 11"/>
          <p:cNvGraphicFramePr>
            <a:graphicFrameLocks noChangeAspect="1"/>
          </p:cNvGraphicFramePr>
          <p:nvPr/>
        </p:nvGraphicFramePr>
        <p:xfrm>
          <a:off x="4697413" y="6143625"/>
          <a:ext cx="2997200" cy="468313"/>
        </p:xfrm>
        <a:graphic>
          <a:graphicData uri="http://schemas.openxmlformats.org/presentationml/2006/ole">
            <mc:AlternateContent xmlns:mc="http://schemas.openxmlformats.org/markup-compatibility/2006">
              <mc:Choice xmlns:v="urn:schemas-microsoft-com:vml" Requires="v">
                <p:oleObj spid="_x0000_s20507" name="公式" r:id="rId21" imgW="1383699" imgH="215806" progId="Equation.3">
                  <p:embed/>
                </p:oleObj>
              </mc:Choice>
              <mc:Fallback>
                <p:oleObj name="公式" r:id="rId21" imgW="1383699" imgH="215806" progId="Equation.3">
                  <p:embed/>
                  <p:pic>
                    <p:nvPicPr>
                      <p:cNvPr id="0"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97413" y="6143625"/>
                        <a:ext cx="2997200" cy="46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1795"/>
                                        </p:tgtEl>
                                        <p:attrNameLst>
                                          <p:attrName>style.visibility</p:attrName>
                                        </p:attrNameLst>
                                      </p:cBhvr>
                                      <p:to>
                                        <p:strVal val="visible"/>
                                      </p:to>
                                    </p:set>
                                    <p:animEffect transition="in" filter="wipe(left)">
                                      <p:cBhvr>
                                        <p:cTn id="7" dur="500"/>
                                        <p:tgtEl>
                                          <p:spTgt spid="161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19466"/>
                                        </p:tgtEl>
                                        <p:attrNameLst>
                                          <p:attrName>style.visibility</p:attrName>
                                        </p:attrNameLst>
                                      </p:cBhvr>
                                      <p:to>
                                        <p:strVal val="visible"/>
                                      </p:to>
                                    </p:set>
                                    <p:anim calcmode="lin" valueType="num">
                                      <p:cBhvr additive="base">
                                        <p:cTn id="12" dur="500" fill="hold"/>
                                        <p:tgtEl>
                                          <p:spTgt spid="19466"/>
                                        </p:tgtEl>
                                        <p:attrNameLst>
                                          <p:attrName>ppt_x</p:attrName>
                                        </p:attrNameLst>
                                      </p:cBhvr>
                                      <p:tavLst>
                                        <p:tav tm="0">
                                          <p:val>
                                            <p:strVal val="1+#ppt_w/2"/>
                                          </p:val>
                                        </p:tav>
                                        <p:tav tm="100000">
                                          <p:val>
                                            <p:strVal val="#ppt_x"/>
                                          </p:val>
                                        </p:tav>
                                      </p:tavLst>
                                    </p:anim>
                                    <p:anim calcmode="lin" valueType="num">
                                      <p:cBhvr additive="base">
                                        <p:cTn id="13" dur="500" fill="hold"/>
                                        <p:tgtEl>
                                          <p:spTgt spid="1946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61798"/>
                                        </p:tgtEl>
                                        <p:attrNameLst>
                                          <p:attrName>style.visibility</p:attrName>
                                        </p:attrNameLst>
                                      </p:cBhvr>
                                      <p:to>
                                        <p:strVal val="visible"/>
                                      </p:to>
                                    </p:set>
                                    <p:animEffect transition="in" filter="blinds(horizontal)">
                                      <p:cBhvr>
                                        <p:cTn id="18" dur="500"/>
                                        <p:tgtEl>
                                          <p:spTgt spid="16179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61799"/>
                                        </p:tgtEl>
                                        <p:attrNameLst>
                                          <p:attrName>style.visibility</p:attrName>
                                        </p:attrNameLst>
                                      </p:cBhvr>
                                      <p:to>
                                        <p:strVal val="visible"/>
                                      </p:to>
                                    </p:set>
                                    <p:animEffect transition="in" filter="blinds(horizontal)">
                                      <p:cBhvr>
                                        <p:cTn id="23" dur="500"/>
                                        <p:tgtEl>
                                          <p:spTgt spid="16179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61797"/>
                                        </p:tgtEl>
                                        <p:attrNameLst>
                                          <p:attrName>style.visibility</p:attrName>
                                        </p:attrNameLst>
                                      </p:cBhvr>
                                      <p:to>
                                        <p:strVal val="visible"/>
                                      </p:to>
                                    </p:set>
                                    <p:anim calcmode="lin" valueType="num">
                                      <p:cBhvr additive="base">
                                        <p:cTn id="28" dur="500" fill="hold"/>
                                        <p:tgtEl>
                                          <p:spTgt spid="161797"/>
                                        </p:tgtEl>
                                        <p:attrNameLst>
                                          <p:attrName>ppt_x</p:attrName>
                                        </p:attrNameLst>
                                      </p:cBhvr>
                                      <p:tavLst>
                                        <p:tav tm="0">
                                          <p:val>
                                            <p:strVal val="0-#ppt_w/2"/>
                                          </p:val>
                                        </p:tav>
                                        <p:tav tm="100000">
                                          <p:val>
                                            <p:strVal val="#ppt_x"/>
                                          </p:val>
                                        </p:tav>
                                      </p:tavLst>
                                    </p:anim>
                                    <p:anim calcmode="lin" valueType="num">
                                      <p:cBhvr additive="base">
                                        <p:cTn id="29" dur="500" fill="hold"/>
                                        <p:tgtEl>
                                          <p:spTgt spid="161797"/>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61796"/>
                                        </p:tgtEl>
                                        <p:attrNameLst>
                                          <p:attrName>style.visibility</p:attrName>
                                        </p:attrNameLst>
                                      </p:cBhvr>
                                      <p:to>
                                        <p:strVal val="visible"/>
                                      </p:to>
                                    </p:set>
                                    <p:animEffect transition="in" filter="blinds(horizontal)">
                                      <p:cBhvr>
                                        <p:cTn id="34" dur="500"/>
                                        <p:tgtEl>
                                          <p:spTgt spid="16179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61800"/>
                                        </p:tgtEl>
                                        <p:attrNameLst>
                                          <p:attrName>style.visibility</p:attrName>
                                        </p:attrNameLst>
                                      </p:cBhvr>
                                      <p:to>
                                        <p:strVal val="visible"/>
                                      </p:to>
                                    </p:set>
                                    <p:animEffect transition="in" filter="blinds(horizontal)">
                                      <p:cBhvr>
                                        <p:cTn id="39" dur="500"/>
                                        <p:tgtEl>
                                          <p:spTgt spid="16180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61801"/>
                                        </p:tgtEl>
                                        <p:attrNameLst>
                                          <p:attrName>style.visibility</p:attrName>
                                        </p:attrNameLst>
                                      </p:cBhvr>
                                      <p:to>
                                        <p:strVal val="visible"/>
                                      </p:to>
                                    </p:set>
                                    <p:animEffect transition="in" filter="blinds(horizontal)">
                                      <p:cBhvr>
                                        <p:cTn id="44" dur="500"/>
                                        <p:tgtEl>
                                          <p:spTgt spid="16180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468"/>
                                        </p:tgtEl>
                                        <p:attrNameLst>
                                          <p:attrName>style.visibility</p:attrName>
                                        </p:attrNameLst>
                                      </p:cBhvr>
                                      <p:to>
                                        <p:strVal val="visible"/>
                                      </p:to>
                                    </p:set>
                                    <p:anim calcmode="lin" valueType="num">
                                      <p:cBhvr additive="base">
                                        <p:cTn id="49" dur="500" fill="hold"/>
                                        <p:tgtEl>
                                          <p:spTgt spid="19468"/>
                                        </p:tgtEl>
                                        <p:attrNameLst>
                                          <p:attrName>ppt_x</p:attrName>
                                        </p:attrNameLst>
                                      </p:cBhvr>
                                      <p:tavLst>
                                        <p:tav tm="0">
                                          <p:val>
                                            <p:strVal val="#ppt_x"/>
                                          </p:val>
                                        </p:tav>
                                        <p:tav tm="100000">
                                          <p:val>
                                            <p:strVal val="#ppt_x"/>
                                          </p:val>
                                        </p:tav>
                                      </p:tavLst>
                                    </p:anim>
                                    <p:anim calcmode="lin" valueType="num">
                                      <p:cBhvr additive="base">
                                        <p:cTn id="50" dur="500" fill="hold"/>
                                        <p:tgtEl>
                                          <p:spTgt spid="1946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162819"/>
                                        </p:tgtEl>
                                        <p:attrNameLst>
                                          <p:attrName>style.visibility</p:attrName>
                                        </p:attrNameLst>
                                      </p:cBhvr>
                                      <p:to>
                                        <p:strVal val="visible"/>
                                      </p:to>
                                    </p:set>
                                    <p:animEffect transition="in" filter="blinds(horizontal)">
                                      <p:cBhvr>
                                        <p:cTn id="55" dur="500"/>
                                        <p:tgtEl>
                                          <p:spTgt spid="16281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0-#ppt_w/2"/>
                                          </p:val>
                                        </p:tav>
                                        <p:tav tm="100000">
                                          <p:val>
                                            <p:strVal val="#ppt_x"/>
                                          </p:val>
                                        </p:tav>
                                      </p:tavLst>
                                    </p:anim>
                                    <p:anim calcmode="lin" valueType="num">
                                      <p:cBhvr additive="base">
                                        <p:cTn id="6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nodeType="clickEffect">
                                  <p:stCondLst>
                                    <p:cond delay="0"/>
                                  </p:stCondLst>
                                  <p:childTnLst>
                                    <p:set>
                                      <p:cBhvr>
                                        <p:cTn id="65" dur="1" fill="hold">
                                          <p:stCondLst>
                                            <p:cond delay="0"/>
                                          </p:stCondLst>
                                        </p:cTn>
                                        <p:tgtEl>
                                          <p:spTgt spid="162821"/>
                                        </p:tgtEl>
                                        <p:attrNameLst>
                                          <p:attrName>style.visibility</p:attrName>
                                        </p:attrNameLst>
                                      </p:cBhvr>
                                      <p:to>
                                        <p:strVal val="visible"/>
                                      </p:to>
                                    </p:set>
                                    <p:animEffect transition="in" filter="blinds(horizontal)">
                                      <p:cBhvr>
                                        <p:cTn id="66" dur="500"/>
                                        <p:tgtEl>
                                          <p:spTgt spid="162821"/>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nodeType="clickEffect">
                                  <p:stCondLst>
                                    <p:cond delay="0"/>
                                  </p:stCondLst>
                                  <p:childTnLst>
                                    <p:set>
                                      <p:cBhvr>
                                        <p:cTn id="70" dur="1" fill="hold">
                                          <p:stCondLst>
                                            <p:cond delay="0"/>
                                          </p:stCondLst>
                                        </p:cTn>
                                        <p:tgtEl>
                                          <p:spTgt spid="162822"/>
                                        </p:tgtEl>
                                        <p:attrNameLst>
                                          <p:attrName>style.visibility</p:attrName>
                                        </p:attrNameLst>
                                      </p:cBhvr>
                                      <p:to>
                                        <p:strVal val="visible"/>
                                      </p:to>
                                    </p:set>
                                    <p:animEffect transition="in" filter="blinds(horizontal)">
                                      <p:cBhvr>
                                        <p:cTn id="71" dur="500"/>
                                        <p:tgtEl>
                                          <p:spTgt spid="16282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10" fill="hold" nodeType="clickEffect">
                                  <p:stCondLst>
                                    <p:cond delay="0"/>
                                  </p:stCondLst>
                                  <p:childTnLst>
                                    <p:set>
                                      <p:cBhvr>
                                        <p:cTn id="75" dur="1" fill="hold">
                                          <p:stCondLst>
                                            <p:cond delay="0"/>
                                          </p:stCondLst>
                                        </p:cTn>
                                        <p:tgtEl>
                                          <p:spTgt spid="162823"/>
                                        </p:tgtEl>
                                        <p:attrNameLst>
                                          <p:attrName>style.visibility</p:attrName>
                                        </p:attrNameLst>
                                      </p:cBhvr>
                                      <p:to>
                                        <p:strVal val="visible"/>
                                      </p:to>
                                    </p:set>
                                    <p:animEffect transition="in" filter="blinds(horizontal)">
                                      <p:cBhvr>
                                        <p:cTn id="76" dur="500"/>
                                        <p:tgtEl>
                                          <p:spTgt spid="162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autoUpdateAnimBg="0"/>
      <p:bldP spid="161797" grpId="0" autoUpdateAnimBg="0"/>
      <p:bldP spid="19468" grpId="0"/>
      <p:bldP spid="1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357188" y="285750"/>
            <a:ext cx="8535987"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FontTx/>
              <a:buNone/>
            </a:pPr>
            <a:r>
              <a:rPr lang="zh-CN" altLang="en-US" sz="2400" b="1">
                <a:solidFill>
                  <a:srgbClr val="C00000"/>
                </a:solidFill>
                <a:ea typeface="黑体" panose="02010609060101010101" pitchFamily="49" charset="-122"/>
                <a:sym typeface="Wingdings" panose="05000000000000000000" pitchFamily="2" charset="2"/>
              </a:rPr>
              <a:t>例</a:t>
            </a:r>
            <a:r>
              <a:rPr lang="en-US" altLang="zh-CN" sz="2400" b="1">
                <a:solidFill>
                  <a:srgbClr val="C00000"/>
                </a:solidFill>
                <a:ea typeface="黑体" panose="02010609060101010101" pitchFamily="49" charset="-122"/>
                <a:sym typeface="Wingdings" panose="05000000000000000000" pitchFamily="2" charset="2"/>
              </a:rPr>
              <a:t> </a:t>
            </a:r>
            <a:r>
              <a:rPr lang="zh-CN" altLang="en-US" sz="2400" b="1">
                <a:ea typeface="黑体" panose="02010609060101010101" pitchFamily="49" charset="-122"/>
                <a:sym typeface="Wingdings" panose="05000000000000000000" pitchFamily="2" charset="2"/>
              </a:rPr>
              <a:t>在大气压下</a:t>
            </a:r>
            <a:r>
              <a:rPr lang="en-US" altLang="zh-CN" sz="2400" b="1">
                <a:ea typeface="黑体" panose="02010609060101010101" pitchFamily="49" charset="-122"/>
                <a:sym typeface="Wingdings" panose="05000000000000000000" pitchFamily="2" charset="2"/>
              </a:rPr>
              <a:t>1.00kg</a:t>
            </a:r>
            <a:r>
              <a:rPr lang="zh-CN" altLang="en-US" sz="2400" b="1">
                <a:ea typeface="黑体" panose="02010609060101010101" pitchFamily="49" charset="-122"/>
                <a:sym typeface="Wingdings" panose="05000000000000000000" pitchFamily="2" charset="2"/>
              </a:rPr>
              <a:t>水体积为</a:t>
            </a:r>
            <a:r>
              <a:rPr lang="en-US" altLang="zh-CN" sz="2400" b="1">
                <a:ea typeface="黑体" panose="02010609060101010101" pitchFamily="49" charset="-122"/>
                <a:sym typeface="Wingdings" panose="05000000000000000000" pitchFamily="2" charset="2"/>
              </a:rPr>
              <a:t>1L</a:t>
            </a:r>
            <a:r>
              <a:rPr lang="zh-CN" altLang="en-US" sz="2400" b="1">
                <a:ea typeface="黑体" panose="02010609060101010101" pitchFamily="49" charset="-122"/>
                <a:sym typeface="Wingdings" panose="05000000000000000000" pitchFamily="2" charset="2"/>
              </a:rPr>
              <a:t>，它沸腾成为蒸汽时的体积为</a:t>
            </a:r>
            <a:r>
              <a:rPr lang="en-US" altLang="zh-CN" sz="2400" b="1">
                <a:ea typeface="黑体" panose="02010609060101010101" pitchFamily="49" charset="-122"/>
                <a:sym typeface="Wingdings" panose="05000000000000000000" pitchFamily="2" charset="2"/>
              </a:rPr>
              <a:t>1671L</a:t>
            </a:r>
            <a:r>
              <a:rPr lang="zh-CN" altLang="en-US" sz="2400" b="1">
                <a:ea typeface="黑体" panose="02010609060101010101" pitchFamily="49" charset="-122"/>
                <a:sym typeface="Wingdings" panose="05000000000000000000" pitchFamily="2" charset="2"/>
              </a:rPr>
              <a:t>，在大气压下水的汽化热为</a:t>
            </a:r>
            <a:r>
              <a:rPr lang="en-US" altLang="zh-CN" sz="2400" b="1">
                <a:ea typeface="黑体" panose="02010609060101010101" pitchFamily="49" charset="-122"/>
                <a:sym typeface="Wingdings" panose="05000000000000000000" pitchFamily="2" charset="2"/>
              </a:rPr>
              <a:t>2260kJ/kg</a:t>
            </a:r>
            <a:r>
              <a:rPr lang="zh-CN" altLang="en-US" sz="2400" b="1">
                <a:ea typeface="黑体" panose="02010609060101010101" pitchFamily="49" charset="-122"/>
                <a:sym typeface="Wingdings" panose="05000000000000000000" pitchFamily="2" charset="2"/>
              </a:rPr>
              <a:t>。</a:t>
            </a:r>
            <a:endParaRPr lang="en-US" altLang="zh-CN" sz="2400" b="1">
              <a:ea typeface="黑体" panose="02010609060101010101" pitchFamily="49" charset="-122"/>
              <a:sym typeface="Wingdings" panose="05000000000000000000" pitchFamily="2" charset="2"/>
            </a:endParaRPr>
          </a:p>
          <a:p>
            <a:pPr eaLnBrk="1" hangingPunct="1">
              <a:lnSpc>
                <a:spcPct val="130000"/>
              </a:lnSpc>
              <a:spcBef>
                <a:spcPct val="50000"/>
              </a:spcBef>
              <a:buFontTx/>
              <a:buNone/>
            </a:pPr>
            <a:r>
              <a:rPr lang="zh-CN" altLang="en-US" sz="2400" b="1">
                <a:solidFill>
                  <a:srgbClr val="C00000"/>
                </a:solidFill>
                <a:ea typeface="黑体" panose="02010609060101010101" pitchFamily="49" charset="-122"/>
                <a:sym typeface="Wingdings" panose="05000000000000000000" pitchFamily="2" charset="2"/>
              </a:rPr>
              <a:t>求</a:t>
            </a:r>
            <a:r>
              <a:rPr lang="zh-CN" altLang="en-US" sz="2400" b="1">
                <a:ea typeface="黑体" panose="02010609060101010101" pitchFamily="49" charset="-122"/>
                <a:sym typeface="Wingdings" panose="05000000000000000000" pitchFamily="2" charset="2"/>
              </a:rPr>
              <a:t> 质量为</a:t>
            </a:r>
            <a:r>
              <a:rPr lang="en-US" altLang="zh-CN" sz="2400" b="1">
                <a:ea typeface="黑体" panose="02010609060101010101" pitchFamily="49" charset="-122"/>
                <a:sym typeface="Wingdings" panose="05000000000000000000" pitchFamily="2" charset="2"/>
              </a:rPr>
              <a:t>1.00kg</a:t>
            </a:r>
            <a:r>
              <a:rPr lang="zh-CN" altLang="en-US" sz="2400" b="1">
                <a:ea typeface="黑体" panose="02010609060101010101" pitchFamily="49" charset="-122"/>
                <a:sym typeface="Wingdings" panose="05000000000000000000" pitchFamily="2" charset="2"/>
              </a:rPr>
              <a:t>的水在汽化过程中对外界做功多少？其内能增加为多少？</a:t>
            </a:r>
          </a:p>
        </p:txBody>
      </p:sp>
      <p:sp>
        <p:nvSpPr>
          <p:cNvPr id="141317" name="Text Box 5"/>
          <p:cNvSpPr txBox="1">
            <a:spLocks noChangeArrowheads="1"/>
          </p:cNvSpPr>
          <p:nvPr/>
        </p:nvSpPr>
        <p:spPr bwMode="auto">
          <a:xfrm>
            <a:off x="400050" y="2578100"/>
            <a:ext cx="84582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solidFill>
                  <a:srgbClr val="C00000"/>
                </a:solidFill>
                <a:ea typeface="黑体" panose="02010609060101010101" pitchFamily="49" charset="-122"/>
                <a:sym typeface="Wingdings" panose="05000000000000000000" pitchFamily="2" charset="2"/>
              </a:rPr>
              <a:t>解</a:t>
            </a:r>
            <a:r>
              <a:rPr lang="en-US" altLang="zh-CN" sz="2400" b="1">
                <a:solidFill>
                  <a:srgbClr val="C00000"/>
                </a:solidFill>
                <a:ea typeface="黑体" panose="02010609060101010101" pitchFamily="49" charset="-122"/>
                <a:sym typeface="Wingdings" panose="05000000000000000000" pitchFamily="2" charset="2"/>
              </a:rPr>
              <a:t> </a:t>
            </a:r>
            <a:r>
              <a:rPr lang="zh-CN" altLang="en-US" sz="2400" b="1">
                <a:ea typeface="黑体" panose="02010609060101010101" pitchFamily="49" charset="-122"/>
                <a:sym typeface="Wingdings" panose="05000000000000000000" pitchFamily="2" charset="2"/>
              </a:rPr>
              <a:t>在大气压下，使</a:t>
            </a:r>
            <a:r>
              <a:rPr lang="en-US" altLang="zh-CN" sz="2400" b="1">
                <a:ea typeface="黑体" panose="02010609060101010101" pitchFamily="49" charset="-122"/>
                <a:sym typeface="Wingdings" panose="05000000000000000000" pitchFamily="2" charset="2"/>
              </a:rPr>
              <a:t>100 ℃</a:t>
            </a:r>
            <a:r>
              <a:rPr lang="zh-CN" altLang="en-US" sz="2400" b="1">
                <a:ea typeface="黑体" panose="02010609060101010101" pitchFamily="49" charset="-122"/>
                <a:sym typeface="Wingdings" panose="05000000000000000000" pitchFamily="2" charset="2"/>
              </a:rPr>
              <a:t>的水汽化，吸收的热量为</a:t>
            </a:r>
          </a:p>
        </p:txBody>
      </p:sp>
      <p:graphicFrame>
        <p:nvGraphicFramePr>
          <p:cNvPr id="141318" name="Object 6"/>
          <p:cNvGraphicFramePr>
            <a:graphicFrameLocks noChangeAspect="1"/>
          </p:cNvGraphicFramePr>
          <p:nvPr/>
        </p:nvGraphicFramePr>
        <p:xfrm>
          <a:off x="2454275" y="3201988"/>
          <a:ext cx="4098925" cy="441325"/>
        </p:xfrm>
        <a:graphic>
          <a:graphicData uri="http://schemas.openxmlformats.org/presentationml/2006/ole">
            <mc:AlternateContent xmlns:mc="http://schemas.openxmlformats.org/markup-compatibility/2006">
              <mc:Choice xmlns:v="urn:schemas-microsoft-com:vml" Requires="v">
                <p:oleObj spid="_x0000_s21516" name="公式" r:id="rId3" imgW="1892300" imgH="203200" progId="Equation.3">
                  <p:embed/>
                </p:oleObj>
              </mc:Choice>
              <mc:Fallback>
                <p:oleObj name="公式" r:id="rId3" imgW="1892300" imgH="2032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75" y="3201988"/>
                        <a:ext cx="4098925"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19" name="Text Box 7"/>
          <p:cNvSpPr txBox="1">
            <a:spLocks noChangeArrowheads="1"/>
          </p:cNvSpPr>
          <p:nvPr/>
        </p:nvSpPr>
        <p:spPr bwMode="auto">
          <a:xfrm>
            <a:off x="357188" y="3759200"/>
            <a:ext cx="8497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sym typeface="Wingdings" panose="05000000000000000000" pitchFamily="2" charset="2"/>
              </a:rPr>
              <a:t>在保持压强不变的条件下，体积改变，系统对外做功</a:t>
            </a:r>
          </a:p>
        </p:txBody>
      </p:sp>
      <p:graphicFrame>
        <p:nvGraphicFramePr>
          <p:cNvPr id="141320" name="Object 8"/>
          <p:cNvGraphicFramePr>
            <a:graphicFrameLocks noChangeAspect="1"/>
          </p:cNvGraphicFramePr>
          <p:nvPr/>
        </p:nvGraphicFramePr>
        <p:xfrm>
          <a:off x="239713" y="4357688"/>
          <a:ext cx="3092450" cy="717550"/>
        </p:xfrm>
        <a:graphic>
          <a:graphicData uri="http://schemas.openxmlformats.org/presentationml/2006/ole">
            <mc:AlternateContent xmlns:mc="http://schemas.openxmlformats.org/markup-compatibility/2006">
              <mc:Choice xmlns:v="urn:schemas-microsoft-com:vml" Requires="v">
                <p:oleObj spid="_x0000_s21517" name="公式" r:id="rId5" imgW="1536033" imgH="355446" progId="Equation.3">
                  <p:embed/>
                </p:oleObj>
              </mc:Choice>
              <mc:Fallback>
                <p:oleObj name="公式" r:id="rId5" imgW="1536033" imgH="355446"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713" y="4357688"/>
                        <a:ext cx="30924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21" name="Object 9"/>
          <p:cNvGraphicFramePr>
            <a:graphicFrameLocks noChangeAspect="1"/>
          </p:cNvGraphicFramePr>
          <p:nvPr/>
        </p:nvGraphicFramePr>
        <p:xfrm>
          <a:off x="3354388" y="4437063"/>
          <a:ext cx="5605462" cy="496887"/>
        </p:xfrm>
        <a:graphic>
          <a:graphicData uri="http://schemas.openxmlformats.org/presentationml/2006/ole">
            <mc:AlternateContent xmlns:mc="http://schemas.openxmlformats.org/markup-compatibility/2006">
              <mc:Choice xmlns:v="urn:schemas-microsoft-com:vml" Requires="v">
                <p:oleObj spid="_x0000_s21518" name="公式" r:id="rId7" imgW="2590800" imgH="228600" progId="Equation.3">
                  <p:embed/>
                </p:oleObj>
              </mc:Choice>
              <mc:Fallback>
                <p:oleObj name="公式" r:id="rId7" imgW="2590800" imgH="2286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4388" y="4437063"/>
                        <a:ext cx="560546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22" name="Text Box 10"/>
          <p:cNvSpPr txBox="1">
            <a:spLocks noChangeArrowheads="1"/>
          </p:cNvSpPr>
          <p:nvPr/>
        </p:nvSpPr>
        <p:spPr bwMode="auto">
          <a:xfrm>
            <a:off x="288925" y="5181600"/>
            <a:ext cx="5640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sym typeface="Wingdings" panose="05000000000000000000" pitchFamily="2" charset="2"/>
              </a:rPr>
              <a:t>由热力学第一定律，水内能增加为</a:t>
            </a:r>
          </a:p>
        </p:txBody>
      </p:sp>
      <p:graphicFrame>
        <p:nvGraphicFramePr>
          <p:cNvPr id="141323" name="Object 11"/>
          <p:cNvGraphicFramePr>
            <a:graphicFrameLocks noChangeAspect="1"/>
          </p:cNvGraphicFramePr>
          <p:nvPr/>
        </p:nvGraphicFramePr>
        <p:xfrm>
          <a:off x="1490663" y="5786438"/>
          <a:ext cx="3219450" cy="512762"/>
        </p:xfrm>
        <a:graphic>
          <a:graphicData uri="http://schemas.openxmlformats.org/presentationml/2006/ole">
            <mc:AlternateContent xmlns:mc="http://schemas.openxmlformats.org/markup-compatibility/2006">
              <mc:Choice xmlns:v="urn:schemas-microsoft-com:vml" Requires="v">
                <p:oleObj spid="_x0000_s21519" name="公式" r:id="rId9" imgW="1358310" imgH="215806" progId="Equation.3">
                  <p:embed/>
                </p:oleObj>
              </mc:Choice>
              <mc:Fallback>
                <p:oleObj name="公式" r:id="rId9" imgW="1358310" imgH="215806"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0663" y="5786438"/>
                        <a:ext cx="321945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1324" name="Object 12"/>
          <p:cNvGraphicFramePr>
            <a:graphicFrameLocks noChangeAspect="1"/>
          </p:cNvGraphicFramePr>
          <p:nvPr/>
        </p:nvGraphicFramePr>
        <p:xfrm>
          <a:off x="4713288" y="5843588"/>
          <a:ext cx="1946275" cy="468312"/>
        </p:xfrm>
        <a:graphic>
          <a:graphicData uri="http://schemas.openxmlformats.org/presentationml/2006/ole">
            <mc:AlternateContent xmlns:mc="http://schemas.openxmlformats.org/markup-compatibility/2006">
              <mc:Choice xmlns:v="urn:schemas-microsoft-com:vml" Requires="v">
                <p:oleObj spid="_x0000_s21520" name="公式" r:id="rId11" imgW="850531" imgH="203112" progId="Equation.3">
                  <p:embed/>
                </p:oleObj>
              </mc:Choice>
              <mc:Fallback>
                <p:oleObj name="公式" r:id="rId11" imgW="850531" imgH="203112" progId="Equation.3">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13288" y="5843588"/>
                        <a:ext cx="19462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5" name="Object 13"/>
          <p:cNvGraphicFramePr>
            <a:graphicFrameLocks noChangeAspect="1"/>
          </p:cNvGraphicFramePr>
          <p:nvPr/>
        </p:nvGraphicFramePr>
        <p:xfrm>
          <a:off x="4357688" y="2000250"/>
          <a:ext cx="1098550" cy="441325"/>
        </p:xfrm>
        <a:graphic>
          <a:graphicData uri="http://schemas.openxmlformats.org/presentationml/2006/ole">
            <mc:AlternateContent xmlns:mc="http://schemas.openxmlformats.org/markup-compatibility/2006">
              <mc:Choice xmlns:v="urn:schemas-microsoft-com:vml" Requires="v">
                <p:oleObj spid="_x0000_s21521" name="公式" r:id="rId13" imgW="507780" imgH="203112" progId="Equation.3">
                  <p:embed/>
                </p:oleObj>
              </mc:Choice>
              <mc:Fallback>
                <p:oleObj name="公式" r:id="rId13" imgW="507780" imgH="203112"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57688" y="2000250"/>
                        <a:ext cx="1098550"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1317"/>
                                        </p:tgtEl>
                                        <p:attrNameLst>
                                          <p:attrName>style.visibility</p:attrName>
                                        </p:attrNameLst>
                                      </p:cBhvr>
                                      <p:to>
                                        <p:strVal val="visible"/>
                                      </p:to>
                                    </p:set>
                                    <p:animEffect transition="in" filter="wipe(left)">
                                      <p:cBhvr>
                                        <p:cTn id="7" dur="500"/>
                                        <p:tgtEl>
                                          <p:spTgt spid="1413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1318"/>
                                        </p:tgtEl>
                                        <p:attrNameLst>
                                          <p:attrName>style.visibility</p:attrName>
                                        </p:attrNameLst>
                                      </p:cBhvr>
                                      <p:to>
                                        <p:strVal val="visible"/>
                                      </p:to>
                                    </p:set>
                                    <p:animEffect transition="in" filter="blinds(horizontal)">
                                      <p:cBhvr>
                                        <p:cTn id="12" dur="500"/>
                                        <p:tgtEl>
                                          <p:spTgt spid="1413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41319"/>
                                        </p:tgtEl>
                                        <p:attrNameLst>
                                          <p:attrName>style.visibility</p:attrName>
                                        </p:attrNameLst>
                                      </p:cBhvr>
                                      <p:to>
                                        <p:strVal val="visible"/>
                                      </p:to>
                                    </p:set>
                                    <p:anim calcmode="lin" valueType="num">
                                      <p:cBhvr additive="base">
                                        <p:cTn id="17" dur="500" fill="hold"/>
                                        <p:tgtEl>
                                          <p:spTgt spid="141319"/>
                                        </p:tgtEl>
                                        <p:attrNameLst>
                                          <p:attrName>ppt_x</p:attrName>
                                        </p:attrNameLst>
                                      </p:cBhvr>
                                      <p:tavLst>
                                        <p:tav tm="0">
                                          <p:val>
                                            <p:strVal val="0-#ppt_w/2"/>
                                          </p:val>
                                        </p:tav>
                                        <p:tav tm="100000">
                                          <p:val>
                                            <p:strVal val="#ppt_x"/>
                                          </p:val>
                                        </p:tav>
                                      </p:tavLst>
                                    </p:anim>
                                    <p:anim calcmode="lin" valueType="num">
                                      <p:cBhvr additive="base">
                                        <p:cTn id="18" dur="500" fill="hold"/>
                                        <p:tgtEl>
                                          <p:spTgt spid="141319"/>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41320"/>
                                        </p:tgtEl>
                                        <p:attrNameLst>
                                          <p:attrName>style.visibility</p:attrName>
                                        </p:attrNameLst>
                                      </p:cBhvr>
                                      <p:to>
                                        <p:strVal val="visible"/>
                                      </p:to>
                                    </p:set>
                                    <p:animEffect transition="in" filter="blinds(horizontal)">
                                      <p:cBhvr>
                                        <p:cTn id="23" dur="500"/>
                                        <p:tgtEl>
                                          <p:spTgt spid="14132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41321"/>
                                        </p:tgtEl>
                                        <p:attrNameLst>
                                          <p:attrName>style.visibility</p:attrName>
                                        </p:attrNameLst>
                                      </p:cBhvr>
                                      <p:to>
                                        <p:strVal val="visible"/>
                                      </p:to>
                                    </p:set>
                                    <p:animEffect transition="in" filter="blinds(horizontal)">
                                      <p:cBhvr>
                                        <p:cTn id="28" dur="500"/>
                                        <p:tgtEl>
                                          <p:spTgt spid="14132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41322"/>
                                        </p:tgtEl>
                                        <p:attrNameLst>
                                          <p:attrName>style.visibility</p:attrName>
                                        </p:attrNameLst>
                                      </p:cBhvr>
                                      <p:to>
                                        <p:strVal val="visible"/>
                                      </p:to>
                                    </p:set>
                                    <p:anim calcmode="lin" valueType="num">
                                      <p:cBhvr additive="base">
                                        <p:cTn id="33" dur="500" fill="hold"/>
                                        <p:tgtEl>
                                          <p:spTgt spid="141322"/>
                                        </p:tgtEl>
                                        <p:attrNameLst>
                                          <p:attrName>ppt_x</p:attrName>
                                        </p:attrNameLst>
                                      </p:cBhvr>
                                      <p:tavLst>
                                        <p:tav tm="0">
                                          <p:val>
                                            <p:strVal val="0-#ppt_w/2"/>
                                          </p:val>
                                        </p:tav>
                                        <p:tav tm="100000">
                                          <p:val>
                                            <p:strVal val="#ppt_x"/>
                                          </p:val>
                                        </p:tav>
                                      </p:tavLst>
                                    </p:anim>
                                    <p:anim calcmode="lin" valueType="num">
                                      <p:cBhvr additive="base">
                                        <p:cTn id="34" dur="500" fill="hold"/>
                                        <p:tgtEl>
                                          <p:spTgt spid="141322"/>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41323"/>
                                        </p:tgtEl>
                                        <p:attrNameLst>
                                          <p:attrName>style.visibility</p:attrName>
                                        </p:attrNameLst>
                                      </p:cBhvr>
                                      <p:to>
                                        <p:strVal val="visible"/>
                                      </p:to>
                                    </p:set>
                                    <p:animEffect transition="in" filter="blinds(horizontal)">
                                      <p:cBhvr>
                                        <p:cTn id="39" dur="500"/>
                                        <p:tgtEl>
                                          <p:spTgt spid="14132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41324"/>
                                        </p:tgtEl>
                                        <p:attrNameLst>
                                          <p:attrName>style.visibility</p:attrName>
                                        </p:attrNameLst>
                                      </p:cBhvr>
                                      <p:to>
                                        <p:strVal val="visible"/>
                                      </p:to>
                                    </p:set>
                                    <p:animEffect transition="in" filter="blinds(horizontal)">
                                      <p:cBhvr>
                                        <p:cTn id="44" dur="500"/>
                                        <p:tgtEl>
                                          <p:spTgt spid="141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7" grpId="0" autoUpdateAnimBg="0"/>
      <p:bldP spid="141319" grpId="0" autoUpdateAnimBg="0"/>
      <p:bldP spid="14132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1752600" y="3810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endParaRPr lang="zh-CN" altLang="zh-CN" sz="2400"/>
          </a:p>
        </p:txBody>
      </p:sp>
      <p:sp>
        <p:nvSpPr>
          <p:cNvPr id="141364" name="Text Box 52"/>
          <p:cNvSpPr txBox="1">
            <a:spLocks noChangeArrowheads="1"/>
          </p:cNvSpPr>
          <p:nvPr/>
        </p:nvSpPr>
        <p:spPr bwMode="auto">
          <a:xfrm>
            <a:off x="381000" y="966788"/>
            <a:ext cx="8458200" cy="461962"/>
          </a:xfrm>
          <a:prstGeom prst="rect">
            <a:avLst/>
          </a:prstGeom>
          <a:solidFill>
            <a:schemeClr val="accent1">
              <a:lumMod val="20000"/>
              <a:lumOff val="80000"/>
            </a:schemeClr>
          </a:solidFill>
          <a:ln w="9525">
            <a:solidFill>
              <a:schemeClr val="tx2"/>
            </a:solidFill>
            <a:miter lim="800000"/>
            <a:headEnd/>
            <a:tailEnd/>
          </a:ln>
          <a:effectLst/>
          <a:extLst/>
        </p:spPr>
        <p:txBody>
          <a:bodyPr>
            <a:spAutoFit/>
          </a:bodyPr>
          <a:lstStyle/>
          <a:p>
            <a:pPr eaLnBrk="1" hangingPunct="1">
              <a:spcBef>
                <a:spcPct val="50000"/>
              </a:spcBef>
              <a:buFontTx/>
              <a:buBlip>
                <a:blip r:embed="rId3"/>
              </a:buBlip>
              <a:defRPr/>
            </a:pPr>
            <a:r>
              <a:rPr lang="en-US" altLang="zh-CN" dirty="0"/>
              <a:t>    </a:t>
            </a:r>
            <a:r>
              <a:rPr lang="zh-CN" altLang="en-US" b="1" dirty="0">
                <a:latin typeface="黑体" pitchFamily="49" charset="-122"/>
                <a:ea typeface="黑体" pitchFamily="49" charset="-122"/>
              </a:rPr>
              <a:t>计算各等值过程的热量、功和内能的理论基础</a:t>
            </a:r>
          </a:p>
        </p:txBody>
      </p:sp>
      <p:grpSp>
        <p:nvGrpSpPr>
          <p:cNvPr id="2" name="Group 72"/>
          <p:cNvGrpSpPr>
            <a:grpSpLocks/>
          </p:cNvGrpSpPr>
          <p:nvPr/>
        </p:nvGrpSpPr>
        <p:grpSpPr bwMode="auto">
          <a:xfrm>
            <a:off x="684213" y="1571625"/>
            <a:ext cx="7502525" cy="927100"/>
            <a:chOff x="527" y="1062"/>
            <a:chExt cx="4726" cy="584"/>
          </a:xfrm>
        </p:grpSpPr>
        <p:graphicFrame>
          <p:nvGraphicFramePr>
            <p:cNvPr id="22554" name="Object 54"/>
            <p:cNvGraphicFramePr>
              <a:graphicFrameLocks noChangeAspect="1"/>
            </p:cNvGraphicFramePr>
            <p:nvPr/>
          </p:nvGraphicFramePr>
          <p:xfrm>
            <a:off x="1311" y="1062"/>
            <a:ext cx="1242" cy="584"/>
          </p:xfrm>
          <a:graphic>
            <a:graphicData uri="http://schemas.openxmlformats.org/presentationml/2006/ole">
              <mc:AlternateContent xmlns:mc="http://schemas.openxmlformats.org/markup-compatibility/2006">
                <mc:Choice xmlns:v="urn:schemas-microsoft-com:vml" Requires="v">
                  <p:oleObj spid="_x0000_s22557" name="Equation" r:id="rId4" imgW="1295400" imgH="609600" progId="Equation.3">
                    <p:embed/>
                  </p:oleObj>
                </mc:Choice>
                <mc:Fallback>
                  <p:oleObj name="Equation" r:id="rId4" imgW="1295400" imgH="609600" progId="Equation.3">
                    <p:embed/>
                    <p:pic>
                      <p:nvPicPr>
                        <p:cNvPr id="0" name="Object 5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 y="1062"/>
                          <a:ext cx="1242" cy="5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55" name="Text Box 55"/>
            <p:cNvSpPr txBox="1">
              <a:spLocks noChangeArrowheads="1"/>
            </p:cNvSpPr>
            <p:nvPr/>
          </p:nvSpPr>
          <p:spPr bwMode="auto">
            <a:xfrm>
              <a:off x="527" y="1239"/>
              <a:ext cx="60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1</a:t>
              </a:r>
              <a:r>
                <a:rPr lang="zh-CN" altLang="en-US" sz="2400" b="1">
                  <a:latin typeface="黑体" panose="02010609060101010101" pitchFamily="49" charset="-122"/>
                  <a:ea typeface="黑体" panose="02010609060101010101" pitchFamily="49" charset="-122"/>
                </a:rPr>
                <a:t>）</a:t>
              </a:r>
            </a:p>
          </p:txBody>
        </p:sp>
        <p:sp>
          <p:nvSpPr>
            <p:cNvPr id="22556" name="Text Box 56"/>
            <p:cNvSpPr txBox="1">
              <a:spLocks noChangeArrowheads="1"/>
            </p:cNvSpPr>
            <p:nvPr/>
          </p:nvSpPr>
          <p:spPr bwMode="auto">
            <a:xfrm>
              <a:off x="2661" y="1194"/>
              <a:ext cx="259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（理想气体的共性）</a:t>
              </a:r>
            </a:p>
          </p:txBody>
        </p:sp>
      </p:grpSp>
      <p:grpSp>
        <p:nvGrpSpPr>
          <p:cNvPr id="3" name="Group 74"/>
          <p:cNvGrpSpPr>
            <a:grpSpLocks/>
          </p:cNvGrpSpPr>
          <p:nvPr/>
        </p:nvGrpSpPr>
        <p:grpSpPr bwMode="auto">
          <a:xfrm>
            <a:off x="684213" y="2781300"/>
            <a:ext cx="8174037" cy="1493838"/>
            <a:chOff x="494" y="1917"/>
            <a:chExt cx="5149" cy="941"/>
          </a:xfrm>
        </p:grpSpPr>
        <p:graphicFrame>
          <p:nvGraphicFramePr>
            <p:cNvPr id="22548" name="Object 59"/>
            <p:cNvGraphicFramePr>
              <a:graphicFrameLocks noChangeAspect="1"/>
            </p:cNvGraphicFramePr>
            <p:nvPr/>
          </p:nvGraphicFramePr>
          <p:xfrm>
            <a:off x="1368" y="2421"/>
            <a:ext cx="1611" cy="437"/>
          </p:xfrm>
          <a:graphic>
            <a:graphicData uri="http://schemas.openxmlformats.org/presentationml/2006/ole">
              <mc:AlternateContent xmlns:mc="http://schemas.openxmlformats.org/markup-compatibility/2006">
                <mc:Choice xmlns:v="urn:schemas-microsoft-com:vml" Requires="v">
                  <p:oleObj spid="_x0000_s22558" name="Equation" r:id="rId6" imgW="2133600" imgH="609600" progId="Equation.3">
                    <p:embed/>
                  </p:oleObj>
                </mc:Choice>
                <mc:Fallback>
                  <p:oleObj name="Equation" r:id="rId6" imgW="2133600" imgH="609600" progId="Equation.3">
                    <p:embed/>
                    <p:pic>
                      <p:nvPicPr>
                        <p:cNvPr id="0" name="Object 5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8" y="2421"/>
                          <a:ext cx="1611" cy="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549" name="Group 73"/>
            <p:cNvGrpSpPr>
              <a:grpSpLocks/>
            </p:cNvGrpSpPr>
            <p:nvPr/>
          </p:nvGrpSpPr>
          <p:grpSpPr bwMode="auto">
            <a:xfrm>
              <a:off x="494" y="1917"/>
              <a:ext cx="5149" cy="761"/>
              <a:chOff x="494" y="1917"/>
              <a:chExt cx="5149" cy="761"/>
            </a:xfrm>
          </p:grpSpPr>
          <p:graphicFrame>
            <p:nvGraphicFramePr>
              <p:cNvPr id="22550" name="Object 58"/>
              <p:cNvGraphicFramePr>
                <a:graphicFrameLocks noChangeAspect="1"/>
              </p:cNvGraphicFramePr>
              <p:nvPr/>
            </p:nvGraphicFramePr>
            <p:xfrm>
              <a:off x="1368" y="1917"/>
              <a:ext cx="1422" cy="267"/>
            </p:xfrm>
            <a:graphic>
              <a:graphicData uri="http://schemas.openxmlformats.org/presentationml/2006/ole">
                <mc:AlternateContent xmlns:mc="http://schemas.openxmlformats.org/markup-compatibility/2006">
                  <mc:Choice xmlns:v="urn:schemas-microsoft-com:vml" Requires="v">
                    <p:oleObj spid="_x0000_s22559" name="Equation" r:id="rId8" imgW="1612900" imgH="304800" progId="Equation.3">
                      <p:embed/>
                    </p:oleObj>
                  </mc:Choice>
                  <mc:Fallback>
                    <p:oleObj name="Equation" r:id="rId8" imgW="1612900" imgH="304800" progId="Equation.3">
                      <p:embed/>
                      <p:pic>
                        <p:nvPicPr>
                          <p:cNvPr id="0" name="Object 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8" y="1917"/>
                            <a:ext cx="1422" cy="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51" name="AutoShape 60"/>
              <p:cNvSpPr>
                <a:spLocks/>
              </p:cNvSpPr>
              <p:nvPr/>
            </p:nvSpPr>
            <p:spPr bwMode="auto">
              <a:xfrm>
                <a:off x="1143" y="2006"/>
                <a:ext cx="144" cy="672"/>
              </a:xfrm>
              <a:prstGeom prst="leftBrace">
                <a:avLst>
                  <a:gd name="adj1" fmla="val 38889"/>
                  <a:gd name="adj2" fmla="val 50000"/>
                </a:avLst>
              </a:prstGeom>
              <a:noFill/>
              <a:ln w="2857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2552" name="Text Box 61"/>
              <p:cNvSpPr txBox="1">
                <a:spLocks noChangeArrowheads="1"/>
              </p:cNvSpPr>
              <p:nvPr/>
            </p:nvSpPr>
            <p:spPr bwMode="auto">
              <a:xfrm>
                <a:off x="494" y="2163"/>
                <a:ext cx="60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2</a:t>
                </a:r>
                <a:r>
                  <a:rPr lang="zh-CN" altLang="en-US" sz="2400" b="1">
                    <a:latin typeface="黑体" panose="02010609060101010101" pitchFamily="49" charset="-122"/>
                    <a:ea typeface="黑体" panose="02010609060101010101" pitchFamily="49" charset="-122"/>
                  </a:rPr>
                  <a:t>）</a:t>
                </a:r>
              </a:p>
            </p:txBody>
          </p:sp>
          <p:sp>
            <p:nvSpPr>
              <p:cNvPr id="22553" name="Text Box 62"/>
              <p:cNvSpPr txBox="1">
                <a:spLocks noChangeArrowheads="1"/>
              </p:cNvSpPr>
              <p:nvPr/>
            </p:nvSpPr>
            <p:spPr bwMode="auto">
              <a:xfrm>
                <a:off x="3033" y="2106"/>
                <a:ext cx="26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1">
                    <a:latin typeface="黑体" panose="02010609060101010101" pitchFamily="49" charset="-122"/>
                    <a:ea typeface="黑体" panose="02010609060101010101" pitchFamily="49" charset="-122"/>
                  </a:rPr>
                  <a:t>解决过程中能量转换的问题</a:t>
                </a:r>
              </a:p>
            </p:txBody>
          </p:sp>
        </p:grpSp>
      </p:grpSp>
      <p:grpSp>
        <p:nvGrpSpPr>
          <p:cNvPr id="5" name="Group 70"/>
          <p:cNvGrpSpPr>
            <a:grpSpLocks/>
          </p:cNvGrpSpPr>
          <p:nvPr/>
        </p:nvGrpSpPr>
        <p:grpSpPr bwMode="auto">
          <a:xfrm>
            <a:off x="685800" y="4357688"/>
            <a:ext cx="6619875" cy="549275"/>
            <a:chOff x="720" y="2886"/>
            <a:chExt cx="4170" cy="346"/>
          </a:xfrm>
        </p:grpSpPr>
        <p:graphicFrame>
          <p:nvGraphicFramePr>
            <p:cNvPr id="22545" name="Object 64"/>
            <p:cNvGraphicFramePr>
              <a:graphicFrameLocks noChangeAspect="1"/>
            </p:cNvGraphicFramePr>
            <p:nvPr/>
          </p:nvGraphicFramePr>
          <p:xfrm>
            <a:off x="1458" y="2907"/>
            <a:ext cx="999" cy="325"/>
          </p:xfrm>
          <a:graphic>
            <a:graphicData uri="http://schemas.openxmlformats.org/presentationml/2006/ole">
              <mc:AlternateContent xmlns:mc="http://schemas.openxmlformats.org/markup-compatibility/2006">
                <mc:Choice xmlns:v="urn:schemas-microsoft-com:vml" Requires="v">
                  <p:oleObj spid="_x0000_s22560" name="公式" r:id="rId10" imgW="622030" imgH="203112" progId="Equation.3">
                    <p:embed/>
                  </p:oleObj>
                </mc:Choice>
                <mc:Fallback>
                  <p:oleObj name="公式" r:id="rId10" imgW="622030" imgH="203112" progId="Equation.3">
                    <p:embed/>
                    <p:pic>
                      <p:nvPicPr>
                        <p:cNvPr id="0" name="Object 6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8" y="2907"/>
                          <a:ext cx="999" cy="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6" name="Text Box 65"/>
            <p:cNvSpPr txBox="1">
              <a:spLocks noChangeArrowheads="1"/>
            </p:cNvSpPr>
            <p:nvPr/>
          </p:nvSpPr>
          <p:spPr bwMode="auto">
            <a:xfrm>
              <a:off x="720" y="2886"/>
              <a:ext cx="60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3</a:t>
              </a:r>
              <a:r>
                <a:rPr lang="zh-CN" altLang="en-US" sz="2400" b="1">
                  <a:latin typeface="黑体" panose="02010609060101010101" pitchFamily="49" charset="-122"/>
                  <a:ea typeface="黑体" panose="02010609060101010101" pitchFamily="49" charset="-122"/>
                </a:rPr>
                <a:t>）</a:t>
              </a:r>
            </a:p>
          </p:txBody>
        </p:sp>
        <p:sp>
          <p:nvSpPr>
            <p:cNvPr id="22547" name="Text Box 66"/>
            <p:cNvSpPr txBox="1">
              <a:spLocks noChangeArrowheads="1"/>
            </p:cNvSpPr>
            <p:nvPr/>
          </p:nvSpPr>
          <p:spPr bwMode="auto">
            <a:xfrm>
              <a:off x="2640" y="2928"/>
              <a:ext cx="225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（理想气体的状态函数）</a:t>
              </a:r>
            </a:p>
          </p:txBody>
        </p:sp>
      </p:grpSp>
      <p:sp>
        <p:nvSpPr>
          <p:cNvPr id="141379" name="Text Box 67"/>
          <p:cNvSpPr txBox="1">
            <a:spLocks noChangeArrowheads="1"/>
          </p:cNvSpPr>
          <p:nvPr/>
        </p:nvSpPr>
        <p:spPr bwMode="auto">
          <a:xfrm>
            <a:off x="609600" y="5054600"/>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A50021"/>
                </a:solidFill>
              </a:rPr>
              <a:t> </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4</a:t>
            </a:r>
            <a:r>
              <a:rPr lang="zh-CN" altLang="en-US" sz="2400" b="1">
                <a:latin typeface="黑体" panose="02010609060101010101" pitchFamily="49" charset="-122"/>
                <a:ea typeface="黑体" panose="02010609060101010101" pitchFamily="49" charset="-122"/>
              </a:rPr>
              <a:t>）  各等值过程的特性 </a:t>
            </a:r>
            <a:endParaRPr lang="en-US" altLang="zh-CN" sz="2400" b="1">
              <a:latin typeface="黑体" panose="02010609060101010101" pitchFamily="49" charset="-122"/>
              <a:ea typeface="黑体" panose="02010609060101010101" pitchFamily="49" charset="-122"/>
            </a:endParaRPr>
          </a:p>
        </p:txBody>
      </p:sp>
      <p:sp>
        <p:nvSpPr>
          <p:cNvPr id="22536" name="Text Box 3"/>
          <p:cNvSpPr txBox="1">
            <a:spLocks noChangeArrowheads="1"/>
          </p:cNvSpPr>
          <p:nvPr/>
        </p:nvSpPr>
        <p:spPr bwMode="auto">
          <a:xfrm>
            <a:off x="214313" y="214313"/>
            <a:ext cx="8786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热力学第一定律对理想气体在典型准静态过程中的应用 </a:t>
            </a:r>
          </a:p>
        </p:txBody>
      </p:sp>
      <p:sp>
        <p:nvSpPr>
          <p:cNvPr id="21" name="Text Box 8"/>
          <p:cNvSpPr txBox="1">
            <a:spLocks noChangeArrowheads="1"/>
          </p:cNvSpPr>
          <p:nvPr/>
        </p:nvSpPr>
        <p:spPr bwMode="auto">
          <a:xfrm>
            <a:off x="808038" y="5572125"/>
            <a:ext cx="2049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latin typeface="宋体" panose="02010600030101010101" pitchFamily="2" charset="-122"/>
              </a:rPr>
              <a:t> </a:t>
            </a:r>
            <a:r>
              <a:rPr lang="zh-CN" altLang="en-US" sz="2400" b="1">
                <a:latin typeface="黑体" panose="02010609060101010101" pitchFamily="49" charset="-122"/>
                <a:ea typeface="黑体" panose="02010609060101010101" pitchFamily="49" charset="-122"/>
              </a:rPr>
              <a:t>等体过程  </a:t>
            </a:r>
            <a:r>
              <a:rPr lang="zh-CN" altLang="en-US" sz="2400">
                <a:latin typeface="宋体" panose="02010600030101010101" pitchFamily="2" charset="-122"/>
              </a:rPr>
              <a:t>   </a:t>
            </a:r>
          </a:p>
        </p:txBody>
      </p:sp>
      <p:graphicFrame>
        <p:nvGraphicFramePr>
          <p:cNvPr id="22" name="Object 9"/>
          <p:cNvGraphicFramePr>
            <a:graphicFrameLocks noChangeAspect="1"/>
          </p:cNvGraphicFramePr>
          <p:nvPr/>
        </p:nvGraphicFramePr>
        <p:xfrm>
          <a:off x="2571750" y="5656263"/>
          <a:ext cx="1454150" cy="415925"/>
        </p:xfrm>
        <a:graphic>
          <a:graphicData uri="http://schemas.openxmlformats.org/presentationml/2006/ole">
            <mc:AlternateContent xmlns:mc="http://schemas.openxmlformats.org/markup-compatibility/2006">
              <mc:Choice xmlns:v="urn:schemas-microsoft-com:vml" Requires="v">
                <p:oleObj spid="_x0000_s22561" name="Equation" r:id="rId12" imgW="469696" imgH="177723" progId="Equation.DSMT4">
                  <p:embed/>
                </p:oleObj>
              </mc:Choice>
              <mc:Fallback>
                <p:oleObj name="Equation" r:id="rId12" imgW="469696" imgH="177723" progId="Equation.DSMT4">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71750" y="5656263"/>
                        <a:ext cx="14541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 Box 11"/>
          <p:cNvSpPr txBox="1">
            <a:spLocks noChangeArrowheads="1"/>
          </p:cNvSpPr>
          <p:nvPr/>
        </p:nvSpPr>
        <p:spPr bwMode="auto">
          <a:xfrm>
            <a:off x="4357688" y="5643563"/>
            <a:ext cx="2182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latin typeface="宋体" panose="02010600030101010101" pitchFamily="2" charset="-122"/>
              </a:rPr>
              <a:t> </a:t>
            </a:r>
            <a:r>
              <a:rPr lang="zh-CN" altLang="en-US" sz="2400" b="1">
                <a:latin typeface="黑体" panose="02010609060101010101" pitchFamily="49" charset="-122"/>
                <a:ea typeface="黑体" panose="02010609060101010101" pitchFamily="49" charset="-122"/>
              </a:rPr>
              <a:t>等压过程</a:t>
            </a:r>
          </a:p>
        </p:txBody>
      </p:sp>
      <p:graphicFrame>
        <p:nvGraphicFramePr>
          <p:cNvPr id="24" name="Object 12"/>
          <p:cNvGraphicFramePr>
            <a:graphicFrameLocks noChangeAspect="1"/>
          </p:cNvGraphicFramePr>
          <p:nvPr/>
        </p:nvGraphicFramePr>
        <p:xfrm>
          <a:off x="6000750" y="5643563"/>
          <a:ext cx="1411288" cy="504825"/>
        </p:xfrm>
        <a:graphic>
          <a:graphicData uri="http://schemas.openxmlformats.org/presentationml/2006/ole">
            <mc:AlternateContent xmlns:mc="http://schemas.openxmlformats.org/markup-compatibility/2006">
              <mc:Choice xmlns:v="urn:schemas-microsoft-com:vml" Requires="v">
                <p:oleObj spid="_x0000_s22562" name="Equation" r:id="rId14" imgW="431613" imgH="203112" progId="Equation.DSMT4">
                  <p:embed/>
                </p:oleObj>
              </mc:Choice>
              <mc:Fallback>
                <p:oleObj name="Equation" r:id="rId14" imgW="431613" imgH="203112" progId="Equation.DSMT4">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00750" y="5643563"/>
                        <a:ext cx="14112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Text Box 14"/>
          <p:cNvSpPr txBox="1">
            <a:spLocks noChangeArrowheads="1"/>
          </p:cNvSpPr>
          <p:nvPr/>
        </p:nvSpPr>
        <p:spPr bwMode="auto">
          <a:xfrm>
            <a:off x="782638" y="6143625"/>
            <a:ext cx="186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latin typeface="宋体" panose="02010600030101010101" pitchFamily="2" charset="-122"/>
              </a:rPr>
              <a:t> </a:t>
            </a:r>
            <a:r>
              <a:rPr lang="zh-CN" altLang="en-US" sz="2400" b="1">
                <a:latin typeface="黑体" panose="02010609060101010101" pitchFamily="49" charset="-122"/>
                <a:ea typeface="黑体" panose="02010609060101010101" pitchFamily="49" charset="-122"/>
              </a:rPr>
              <a:t>等温过程</a:t>
            </a:r>
          </a:p>
        </p:txBody>
      </p:sp>
      <p:graphicFrame>
        <p:nvGraphicFramePr>
          <p:cNvPr id="26" name="Object 15"/>
          <p:cNvGraphicFramePr>
            <a:graphicFrameLocks noChangeAspect="1"/>
          </p:cNvGraphicFramePr>
          <p:nvPr/>
        </p:nvGraphicFramePr>
        <p:xfrm>
          <a:off x="2500313" y="6215063"/>
          <a:ext cx="1454150" cy="428625"/>
        </p:xfrm>
        <a:graphic>
          <a:graphicData uri="http://schemas.openxmlformats.org/presentationml/2006/ole">
            <mc:AlternateContent xmlns:mc="http://schemas.openxmlformats.org/markup-compatibility/2006">
              <mc:Choice xmlns:v="urn:schemas-microsoft-com:vml" Requires="v">
                <p:oleObj spid="_x0000_s22563" name="Equation" r:id="rId16" imgW="457002" imgH="177723" progId="Equation.DSMT4">
                  <p:embed/>
                </p:oleObj>
              </mc:Choice>
              <mc:Fallback>
                <p:oleObj name="Equation" r:id="rId16" imgW="457002" imgH="177723" progId="Equation.DSMT4">
                  <p:embed/>
                  <p:pic>
                    <p:nvPicPr>
                      <p:cNvPr id="0" name="Object 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00313" y="6215063"/>
                        <a:ext cx="14541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16"/>
          <p:cNvGraphicFramePr>
            <a:graphicFrameLocks noChangeAspect="1"/>
          </p:cNvGraphicFramePr>
          <p:nvPr/>
        </p:nvGraphicFramePr>
        <p:xfrm>
          <a:off x="6072188" y="6215063"/>
          <a:ext cx="1071562" cy="468312"/>
        </p:xfrm>
        <a:graphic>
          <a:graphicData uri="http://schemas.openxmlformats.org/presentationml/2006/ole">
            <mc:AlternateContent xmlns:mc="http://schemas.openxmlformats.org/markup-compatibility/2006">
              <mc:Choice xmlns:v="urn:schemas-microsoft-com:vml" Requires="v">
                <p:oleObj spid="_x0000_s22564" name="Equation" r:id="rId18" imgW="457002" imgH="203112" progId="Equation.DSMT4">
                  <p:embed/>
                </p:oleObj>
              </mc:Choice>
              <mc:Fallback>
                <p:oleObj name="Equation" r:id="rId18" imgW="457002" imgH="203112" progId="Equation.DSMT4">
                  <p:embed/>
                  <p:pic>
                    <p:nvPicPr>
                      <p:cNvPr id="0" name="Object 1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72188" y="6215063"/>
                        <a:ext cx="1071562"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Text Box 18"/>
          <p:cNvSpPr txBox="1">
            <a:spLocks noChangeArrowheads="1"/>
          </p:cNvSpPr>
          <p:nvPr/>
        </p:nvSpPr>
        <p:spPr bwMode="auto">
          <a:xfrm>
            <a:off x="4500563" y="6215063"/>
            <a:ext cx="1885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latin typeface="黑体" panose="02010609060101010101" pitchFamily="49" charset="-122"/>
                <a:ea typeface="黑体" panose="02010609060101010101" pitchFamily="49" charset="-122"/>
              </a:rPr>
              <a:t>绝热过程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41379"/>
                                        </p:tgtEl>
                                        <p:attrNameLst>
                                          <p:attrName>style.visibility</p:attrName>
                                        </p:attrNameLst>
                                      </p:cBhvr>
                                      <p:to>
                                        <p:strVal val="visible"/>
                                      </p:to>
                                    </p:set>
                                    <p:animEffect transition="in" filter="blinds(vertical)">
                                      <p:cBhvr>
                                        <p:cTn id="22" dur="500"/>
                                        <p:tgtEl>
                                          <p:spTgt spid="1413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linds(horizontal)">
                                      <p:cBhvr>
                                        <p:cTn id="42" dur="500"/>
                                        <p:tgtEl>
                                          <p:spTgt spid="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linds(horizontal)">
                                      <p:cBhvr>
                                        <p:cTn id="47" dur="500"/>
                                        <p:tgtEl>
                                          <p:spTgt spid="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linds(horizontal)">
                                      <p:cBhvr>
                                        <p:cTn id="52" dur="500"/>
                                        <p:tgtEl>
                                          <p:spTgt spid="2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linds(horizontal)">
                                      <p:cBhvr>
                                        <p:cTn id="57" dur="500"/>
                                        <p:tgtEl>
                                          <p:spTgt spid="2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0-#ppt_w/2"/>
                                          </p:val>
                                        </p:tav>
                                        <p:tav tm="100000">
                                          <p:val>
                                            <p:strVal val="#ppt_x"/>
                                          </p:val>
                                        </p:tav>
                                      </p:tavLst>
                                    </p:anim>
                                    <p:anim calcmode="lin" valueType="num">
                                      <p:cBhvr additive="base">
                                        <p:cTn id="6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79" grpId="0" autoUpdateAnimBg="0"/>
      <p:bldP spid="21" grpId="0"/>
      <p:bldP spid="23" grpId="0"/>
      <p:bldP spid="25"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69" name="Rectangle 61"/>
          <p:cNvSpPr>
            <a:spLocks noChangeArrowheads="1"/>
          </p:cNvSpPr>
          <p:nvPr/>
        </p:nvSpPr>
        <p:spPr bwMode="auto">
          <a:xfrm>
            <a:off x="5618163" y="693738"/>
            <a:ext cx="3240087" cy="4319587"/>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71010" name="Line 2"/>
          <p:cNvSpPr>
            <a:spLocks noChangeShapeType="1"/>
          </p:cNvSpPr>
          <p:nvPr/>
        </p:nvSpPr>
        <p:spPr bwMode="auto">
          <a:xfrm>
            <a:off x="7540625" y="4038600"/>
            <a:ext cx="0" cy="504825"/>
          </a:xfrm>
          <a:prstGeom prst="line">
            <a:avLst/>
          </a:prstGeom>
          <a:noFill/>
          <a:ln w="1270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56" name="Text Box 4"/>
          <p:cNvSpPr txBox="1">
            <a:spLocks noChangeArrowheads="1"/>
          </p:cNvSpPr>
          <p:nvPr/>
        </p:nvSpPr>
        <p:spPr bwMode="auto">
          <a:xfrm>
            <a:off x="417513" y="255588"/>
            <a:ext cx="24257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0000"/>
                </a:solidFill>
                <a:latin typeface="黑体" panose="02010609060101010101" pitchFamily="49" charset="-122"/>
                <a:ea typeface="黑体" panose="02010609060101010101" pitchFamily="49" charset="-122"/>
              </a:rPr>
              <a:t>1.</a:t>
            </a:r>
            <a:r>
              <a:rPr lang="zh-CN" altLang="en-US" sz="2800" b="1">
                <a:solidFill>
                  <a:srgbClr val="FF0000"/>
                </a:solidFill>
                <a:latin typeface="黑体" panose="02010609060101010101" pitchFamily="49" charset="-122"/>
                <a:ea typeface="黑体" panose="02010609060101010101" pitchFamily="49" charset="-122"/>
              </a:rPr>
              <a:t>等体过程</a:t>
            </a:r>
            <a:r>
              <a:rPr lang="zh-CN" altLang="en-US" sz="2800" b="1">
                <a:solidFill>
                  <a:srgbClr val="FF0000"/>
                </a:solidFill>
              </a:rPr>
              <a:t>    </a:t>
            </a:r>
            <a:r>
              <a:rPr lang="zh-CN" altLang="en-US" sz="2400" b="1">
                <a:solidFill>
                  <a:srgbClr val="FF0000"/>
                </a:solidFill>
              </a:rPr>
              <a:t> </a:t>
            </a:r>
          </a:p>
        </p:txBody>
      </p:sp>
      <p:grpSp>
        <p:nvGrpSpPr>
          <p:cNvPr id="2" name="Group 5"/>
          <p:cNvGrpSpPr>
            <a:grpSpLocks/>
          </p:cNvGrpSpPr>
          <p:nvPr/>
        </p:nvGrpSpPr>
        <p:grpSpPr bwMode="auto">
          <a:xfrm>
            <a:off x="6118225" y="874713"/>
            <a:ext cx="2438400" cy="914400"/>
            <a:chOff x="2064" y="1344"/>
            <a:chExt cx="1536" cy="576"/>
          </a:xfrm>
        </p:grpSpPr>
        <p:sp>
          <p:nvSpPr>
            <p:cNvPr id="23613" name="Line 6"/>
            <p:cNvSpPr>
              <a:spLocks noChangeShapeType="1"/>
            </p:cNvSpPr>
            <p:nvPr/>
          </p:nvSpPr>
          <p:spPr bwMode="auto">
            <a:xfrm>
              <a:off x="2112" y="1344"/>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14" name="Line 7"/>
            <p:cNvSpPr>
              <a:spLocks noChangeShapeType="1"/>
            </p:cNvSpPr>
            <p:nvPr/>
          </p:nvSpPr>
          <p:spPr bwMode="auto">
            <a:xfrm>
              <a:off x="2112" y="1920"/>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15" name="Line 8"/>
            <p:cNvSpPr>
              <a:spLocks noChangeShapeType="1"/>
            </p:cNvSpPr>
            <p:nvPr/>
          </p:nvSpPr>
          <p:spPr bwMode="auto">
            <a:xfrm>
              <a:off x="2064" y="1344"/>
              <a:ext cx="0" cy="576"/>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 name="Group 9"/>
          <p:cNvGrpSpPr>
            <a:grpSpLocks/>
          </p:cNvGrpSpPr>
          <p:nvPr/>
        </p:nvGrpSpPr>
        <p:grpSpPr bwMode="auto">
          <a:xfrm>
            <a:off x="6908800" y="1027113"/>
            <a:ext cx="504825" cy="533400"/>
            <a:chOff x="2562" y="1440"/>
            <a:chExt cx="318" cy="336"/>
          </a:xfrm>
        </p:grpSpPr>
        <p:grpSp>
          <p:nvGrpSpPr>
            <p:cNvPr id="23607" name="Group 10"/>
            <p:cNvGrpSpPr>
              <a:grpSpLocks/>
            </p:cNvGrpSpPr>
            <p:nvPr/>
          </p:nvGrpSpPr>
          <p:grpSpPr bwMode="auto">
            <a:xfrm>
              <a:off x="2752" y="1440"/>
              <a:ext cx="128" cy="336"/>
              <a:chOff x="4752" y="1392"/>
              <a:chExt cx="96" cy="288"/>
            </a:xfrm>
          </p:grpSpPr>
          <p:sp>
            <p:nvSpPr>
              <p:cNvPr id="23609" name="Line 11"/>
              <p:cNvSpPr>
                <a:spLocks noChangeShapeType="1"/>
              </p:cNvSpPr>
              <p:nvPr/>
            </p:nvSpPr>
            <p:spPr bwMode="auto">
              <a:xfrm>
                <a:off x="4752" y="1392"/>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10" name="Line 12"/>
              <p:cNvSpPr>
                <a:spLocks noChangeShapeType="1"/>
              </p:cNvSpPr>
              <p:nvPr/>
            </p:nvSpPr>
            <p:spPr bwMode="auto">
              <a:xfrm>
                <a:off x="4752" y="1488"/>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11" name="Line 13"/>
              <p:cNvSpPr>
                <a:spLocks noChangeShapeType="1"/>
              </p:cNvSpPr>
              <p:nvPr/>
            </p:nvSpPr>
            <p:spPr bwMode="auto">
              <a:xfrm>
                <a:off x="4752" y="1584"/>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12" name="Line 14"/>
              <p:cNvSpPr>
                <a:spLocks noChangeShapeType="1"/>
              </p:cNvSpPr>
              <p:nvPr/>
            </p:nvSpPr>
            <p:spPr bwMode="auto">
              <a:xfrm>
                <a:off x="4752" y="1680"/>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23608" name="Object 15"/>
            <p:cNvGraphicFramePr>
              <a:graphicFrameLocks noChangeAspect="1"/>
            </p:cNvGraphicFramePr>
            <p:nvPr/>
          </p:nvGraphicFramePr>
          <p:xfrm>
            <a:off x="2562" y="1525"/>
            <a:ext cx="190" cy="190"/>
          </p:xfrm>
          <a:graphic>
            <a:graphicData uri="http://schemas.openxmlformats.org/presentationml/2006/ole">
              <mc:AlternateContent xmlns:mc="http://schemas.openxmlformats.org/markup-compatibility/2006">
                <mc:Choice xmlns:v="urn:schemas-microsoft-com:vml" Requires="v">
                  <p:oleObj spid="_x0000_s23616" name="公式" r:id="rId3" imgW="182826" imgH="236304" progId="Equation.3">
                    <p:embed/>
                  </p:oleObj>
                </mc:Choice>
                <mc:Fallback>
                  <p:oleObj name="公式" r:id="rId3" imgW="182826" imgH="236304"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2" y="1525"/>
                          <a:ext cx="190" cy="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71024" name="Text Box 16"/>
          <p:cNvSpPr txBox="1">
            <a:spLocks noChangeArrowheads="1"/>
          </p:cNvSpPr>
          <p:nvPr/>
        </p:nvSpPr>
        <p:spPr bwMode="auto">
          <a:xfrm>
            <a:off x="7489825" y="1941513"/>
            <a:ext cx="1363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i="1">
                <a:solidFill>
                  <a:srgbClr val="FFFFFF"/>
                </a:solidFill>
              </a:rPr>
              <a:t>l </a:t>
            </a:r>
            <a:r>
              <a:rPr lang="zh-CN" altLang="en-US" sz="2400" b="1">
                <a:solidFill>
                  <a:srgbClr val="FFFFFF"/>
                </a:solidFill>
                <a:ea typeface="黑体" panose="02010609060101010101" pitchFamily="49" charset="-122"/>
              </a:rPr>
              <a:t>不变</a:t>
            </a:r>
          </a:p>
        </p:txBody>
      </p:sp>
      <p:grpSp>
        <p:nvGrpSpPr>
          <p:cNvPr id="5" name="Group 17"/>
          <p:cNvGrpSpPr>
            <a:grpSpLocks/>
          </p:cNvGrpSpPr>
          <p:nvPr/>
        </p:nvGrpSpPr>
        <p:grpSpPr bwMode="auto">
          <a:xfrm>
            <a:off x="6194425" y="1789113"/>
            <a:ext cx="1219200" cy="609600"/>
            <a:chOff x="3833" y="1580"/>
            <a:chExt cx="768" cy="384"/>
          </a:xfrm>
        </p:grpSpPr>
        <p:sp>
          <p:nvSpPr>
            <p:cNvPr id="23603" name="Line 18"/>
            <p:cNvSpPr>
              <a:spLocks noChangeShapeType="1"/>
            </p:cNvSpPr>
            <p:nvPr/>
          </p:nvSpPr>
          <p:spPr bwMode="auto">
            <a:xfrm>
              <a:off x="3833" y="1580"/>
              <a:ext cx="0" cy="384"/>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04" name="Line 19"/>
            <p:cNvSpPr>
              <a:spLocks noChangeShapeType="1"/>
            </p:cNvSpPr>
            <p:nvPr/>
          </p:nvSpPr>
          <p:spPr bwMode="auto">
            <a:xfrm>
              <a:off x="4601" y="1580"/>
              <a:ext cx="0" cy="384"/>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05" name="Line 20"/>
            <p:cNvSpPr>
              <a:spLocks noChangeShapeType="1"/>
            </p:cNvSpPr>
            <p:nvPr/>
          </p:nvSpPr>
          <p:spPr bwMode="auto">
            <a:xfrm>
              <a:off x="3833" y="1901"/>
              <a:ext cx="768" cy="0"/>
            </a:xfrm>
            <a:prstGeom prst="line">
              <a:avLst/>
            </a:prstGeom>
            <a:noFill/>
            <a:ln w="12700" cap="sq">
              <a:solidFill>
                <a:srgbClr val="FFFF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3606" name="Text Box 21"/>
            <p:cNvSpPr txBox="1">
              <a:spLocks noChangeArrowheads="1"/>
            </p:cNvSpPr>
            <p:nvPr/>
          </p:nvSpPr>
          <p:spPr bwMode="auto">
            <a:xfrm>
              <a:off x="4111" y="1639"/>
              <a:ext cx="1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i="1">
                  <a:solidFill>
                    <a:srgbClr val="FFFFFF"/>
                  </a:solidFill>
                </a:rPr>
                <a:t>l</a:t>
              </a:r>
            </a:p>
          </p:txBody>
        </p:sp>
      </p:grpSp>
      <p:sp>
        <p:nvSpPr>
          <p:cNvPr id="171030" name="Text Box 22"/>
          <p:cNvSpPr txBox="1">
            <a:spLocks noChangeArrowheads="1"/>
          </p:cNvSpPr>
          <p:nvPr/>
        </p:nvSpPr>
        <p:spPr bwMode="auto">
          <a:xfrm>
            <a:off x="698500" y="1643063"/>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功</a:t>
            </a:r>
          </a:p>
        </p:txBody>
      </p:sp>
      <p:sp>
        <p:nvSpPr>
          <p:cNvPr id="171031" name="Text Box 23"/>
          <p:cNvSpPr txBox="1">
            <a:spLocks noChangeArrowheads="1"/>
          </p:cNvSpPr>
          <p:nvPr/>
        </p:nvSpPr>
        <p:spPr bwMode="auto">
          <a:xfrm>
            <a:off x="701675" y="2133600"/>
            <a:ext cx="270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吸收的热量</a:t>
            </a:r>
          </a:p>
        </p:txBody>
      </p:sp>
      <p:graphicFrame>
        <p:nvGraphicFramePr>
          <p:cNvPr id="171032" name="Object 24"/>
          <p:cNvGraphicFramePr>
            <a:graphicFrameLocks/>
          </p:cNvGraphicFramePr>
          <p:nvPr/>
        </p:nvGraphicFramePr>
        <p:xfrm>
          <a:off x="766763" y="2708275"/>
          <a:ext cx="1971675" cy="646113"/>
        </p:xfrm>
        <a:graphic>
          <a:graphicData uri="http://schemas.openxmlformats.org/presentationml/2006/ole">
            <mc:AlternateContent xmlns:mc="http://schemas.openxmlformats.org/markup-compatibility/2006">
              <mc:Choice xmlns:v="urn:schemas-microsoft-com:vml" Requires="v">
                <p:oleObj spid="_x0000_s23617" name="公式" r:id="rId5" imgW="2720347" imgH="830520" progId="Equation.3">
                  <p:embed/>
                </p:oleObj>
              </mc:Choice>
              <mc:Fallback>
                <p:oleObj name="公式" r:id="rId5" imgW="2720347" imgH="830520" progId="Equation.3">
                  <p:embed/>
                  <p:pic>
                    <p:nvPicPr>
                      <p:cNvPr id="0" name="Object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763" y="2708275"/>
                        <a:ext cx="1971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71033" name="Object 25"/>
          <p:cNvGraphicFramePr>
            <a:graphicFrameLocks noChangeAspect="1"/>
          </p:cNvGraphicFramePr>
          <p:nvPr/>
        </p:nvGraphicFramePr>
        <p:xfrm>
          <a:off x="2736850" y="2781300"/>
          <a:ext cx="2155825" cy="514350"/>
        </p:xfrm>
        <a:graphic>
          <a:graphicData uri="http://schemas.openxmlformats.org/presentationml/2006/ole">
            <mc:AlternateContent xmlns:mc="http://schemas.openxmlformats.org/markup-compatibility/2006">
              <mc:Choice xmlns:v="urn:schemas-microsoft-com:vml" Requires="v">
                <p:oleObj spid="_x0000_s23618" name="公式" r:id="rId7" imgW="2720347" imgH="541080" progId="Equation.3">
                  <p:embed/>
                </p:oleObj>
              </mc:Choice>
              <mc:Fallback>
                <p:oleObj name="公式" r:id="rId7" imgW="2720347" imgH="541080"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6850" y="2781300"/>
                        <a:ext cx="21558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sp>
        <p:nvSpPr>
          <p:cNvPr id="171034" name="Text Box 26"/>
          <p:cNvSpPr txBox="1">
            <a:spLocks noChangeArrowheads="1"/>
          </p:cNvSpPr>
          <p:nvPr/>
        </p:nvSpPr>
        <p:spPr bwMode="auto">
          <a:xfrm>
            <a:off x="827088" y="3429000"/>
            <a:ext cx="2808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内能的增量</a:t>
            </a:r>
          </a:p>
        </p:txBody>
      </p:sp>
      <p:graphicFrame>
        <p:nvGraphicFramePr>
          <p:cNvPr id="171035" name="Object 27"/>
          <p:cNvGraphicFramePr>
            <a:graphicFrameLocks noChangeAspect="1"/>
          </p:cNvGraphicFramePr>
          <p:nvPr/>
        </p:nvGraphicFramePr>
        <p:xfrm>
          <a:off x="674688" y="3854450"/>
          <a:ext cx="2252662" cy="925513"/>
        </p:xfrm>
        <a:graphic>
          <a:graphicData uri="http://schemas.openxmlformats.org/presentationml/2006/ole">
            <mc:AlternateContent xmlns:mc="http://schemas.openxmlformats.org/markup-compatibility/2006">
              <mc:Choice xmlns:v="urn:schemas-microsoft-com:vml" Requires="v">
                <p:oleObj spid="_x0000_s23619" name="公式" r:id="rId9" imgW="1112515" imgH="419040" progId="Equation.3">
                  <p:embed/>
                </p:oleObj>
              </mc:Choice>
              <mc:Fallback>
                <p:oleObj name="公式" r:id="rId9" imgW="1112515" imgH="419040" progId="Equation.3">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4688" y="3854450"/>
                        <a:ext cx="2252662"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1036" name="Object 28"/>
          <p:cNvGraphicFramePr>
            <a:graphicFrameLocks noChangeAspect="1"/>
          </p:cNvGraphicFramePr>
          <p:nvPr/>
        </p:nvGraphicFramePr>
        <p:xfrm>
          <a:off x="2982913" y="4013200"/>
          <a:ext cx="2219325" cy="525463"/>
        </p:xfrm>
        <a:graphic>
          <a:graphicData uri="http://schemas.openxmlformats.org/presentationml/2006/ole">
            <mc:AlternateContent xmlns:mc="http://schemas.openxmlformats.org/markup-compatibility/2006">
              <mc:Choice xmlns:v="urn:schemas-microsoft-com:vml" Requires="v">
                <p:oleObj spid="_x0000_s23620" name="公式" r:id="rId11" imgW="2720347" imgH="541080" progId="Equation.3">
                  <p:embed/>
                </p:oleObj>
              </mc:Choice>
              <mc:Fallback>
                <p:oleObj name="公式" r:id="rId11" imgW="2720347" imgH="541080" progId="Equation.3">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82913" y="4013200"/>
                        <a:ext cx="221932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1037" name="Line 29"/>
          <p:cNvSpPr>
            <a:spLocks noChangeShapeType="1"/>
          </p:cNvSpPr>
          <p:nvPr/>
        </p:nvSpPr>
        <p:spPr bwMode="auto">
          <a:xfrm>
            <a:off x="6221413" y="4056063"/>
            <a:ext cx="1319212" cy="0"/>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71038" name="Object 30"/>
          <p:cNvGraphicFramePr>
            <a:graphicFrameLocks noChangeAspect="1"/>
          </p:cNvGraphicFramePr>
          <p:nvPr/>
        </p:nvGraphicFramePr>
        <p:xfrm>
          <a:off x="5799138" y="3763963"/>
          <a:ext cx="330200" cy="419100"/>
        </p:xfrm>
        <a:graphic>
          <a:graphicData uri="http://schemas.openxmlformats.org/presentationml/2006/ole">
            <mc:AlternateContent xmlns:mc="http://schemas.openxmlformats.org/markup-compatibility/2006">
              <mc:Choice xmlns:v="urn:schemas-microsoft-com:vml" Requires="v">
                <p:oleObj spid="_x0000_s23621" name="公式" r:id="rId13" imgW="289583" imgH="388584" progId="Equation.3">
                  <p:embed/>
                </p:oleObj>
              </mc:Choice>
              <mc:Fallback>
                <p:oleObj name="公式" r:id="rId13" imgW="289583" imgH="388584" progId="Equation.3">
                  <p:embed/>
                  <p:pic>
                    <p:nvPicPr>
                      <p:cNvPr id="0" name="Object 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99138" y="3763963"/>
                        <a:ext cx="330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1039" name="Line 31"/>
          <p:cNvSpPr>
            <a:spLocks noChangeShapeType="1"/>
          </p:cNvSpPr>
          <p:nvPr/>
        </p:nvSpPr>
        <p:spPr bwMode="auto">
          <a:xfrm>
            <a:off x="6221413" y="3324225"/>
            <a:ext cx="1319212" cy="0"/>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71040" name="Object 32"/>
          <p:cNvGraphicFramePr>
            <a:graphicFrameLocks noChangeAspect="1"/>
          </p:cNvGraphicFramePr>
          <p:nvPr/>
        </p:nvGraphicFramePr>
        <p:xfrm>
          <a:off x="8086725" y="3794125"/>
          <a:ext cx="241300" cy="381000"/>
        </p:xfrm>
        <a:graphic>
          <a:graphicData uri="http://schemas.openxmlformats.org/presentationml/2006/ole">
            <mc:AlternateContent xmlns:mc="http://schemas.openxmlformats.org/markup-compatibility/2006">
              <mc:Choice xmlns:v="urn:schemas-microsoft-com:vml" Requires="v">
                <p:oleObj spid="_x0000_s23622" name="公式" r:id="rId15" imgW="182826" imgH="388584" progId="Equation.3">
                  <p:embed/>
                </p:oleObj>
              </mc:Choice>
              <mc:Fallback>
                <p:oleObj name="公式" r:id="rId15" imgW="182826" imgH="388584" progId="Equation.3">
                  <p:embed/>
                  <p:pic>
                    <p:nvPicPr>
                      <p:cNvPr id="0" name="Object 3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86725" y="3794125"/>
                        <a:ext cx="2413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33"/>
          <p:cNvGrpSpPr>
            <a:grpSpLocks/>
          </p:cNvGrpSpPr>
          <p:nvPr/>
        </p:nvGrpSpPr>
        <p:grpSpPr bwMode="auto">
          <a:xfrm>
            <a:off x="7540625" y="3429000"/>
            <a:ext cx="93663" cy="627063"/>
            <a:chOff x="7494595" y="3592495"/>
            <a:chExt cx="93662" cy="627062"/>
          </a:xfrm>
        </p:grpSpPr>
        <p:sp>
          <p:nvSpPr>
            <p:cNvPr id="23601" name="Line 34"/>
            <p:cNvSpPr>
              <a:spLocks noChangeShapeType="1"/>
            </p:cNvSpPr>
            <p:nvPr/>
          </p:nvSpPr>
          <p:spPr bwMode="auto">
            <a:xfrm flipV="1">
              <a:off x="4896" y="1440"/>
              <a:ext cx="0" cy="576"/>
            </a:xfrm>
            <a:prstGeom prst="line">
              <a:avLst/>
            </a:prstGeom>
            <a:noFill/>
            <a:ln w="38100" cap="sq">
              <a:solidFill>
                <a:srgbClr val="FFFF00"/>
              </a:solidFill>
              <a:miter lim="800000"/>
              <a:headEnd type="none" w="sm" len="sm"/>
              <a:tailEnd/>
            </a:ln>
            <a:extLst>
              <a:ext uri="{909E8E84-426E-40DD-AFC4-6F175D3DCCD1}">
                <a14:hiddenFill xmlns:a14="http://schemas.microsoft.com/office/drawing/2010/main">
                  <a:noFill/>
                </a14:hiddenFill>
              </a:ext>
            </a:extLst>
          </p:spPr>
          <p:txBody>
            <a:bodyPr wrap="none"/>
            <a:lstStyle/>
            <a:p>
              <a:endParaRPr lang="zh-CN" altLang="en-US"/>
            </a:p>
          </p:txBody>
        </p:sp>
        <p:sp>
          <p:nvSpPr>
            <p:cNvPr id="23602" name="Line 35"/>
            <p:cNvSpPr>
              <a:spLocks noChangeShapeType="1"/>
            </p:cNvSpPr>
            <p:nvPr/>
          </p:nvSpPr>
          <p:spPr bwMode="auto">
            <a:xfrm flipV="1">
              <a:off x="4896" y="1632"/>
              <a:ext cx="0" cy="24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171044" name="Text Box 36"/>
          <p:cNvSpPr txBox="1">
            <a:spLocks noChangeArrowheads="1"/>
          </p:cNvSpPr>
          <p:nvPr/>
        </p:nvSpPr>
        <p:spPr bwMode="auto">
          <a:xfrm>
            <a:off x="7559675" y="3783013"/>
            <a:ext cx="439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Ⅰ</a:t>
            </a:r>
          </a:p>
        </p:txBody>
      </p:sp>
      <p:graphicFrame>
        <p:nvGraphicFramePr>
          <p:cNvPr id="171045" name="Object 37"/>
          <p:cNvGraphicFramePr>
            <a:graphicFrameLocks noChangeAspect="1"/>
          </p:cNvGraphicFramePr>
          <p:nvPr/>
        </p:nvGraphicFramePr>
        <p:xfrm>
          <a:off x="7458075" y="3919538"/>
          <a:ext cx="193675" cy="192087"/>
        </p:xfrm>
        <a:graphic>
          <a:graphicData uri="http://schemas.openxmlformats.org/presentationml/2006/ole">
            <mc:AlternateContent xmlns:mc="http://schemas.openxmlformats.org/markup-compatibility/2006">
              <mc:Choice xmlns:v="urn:schemas-microsoft-com:vml" Requires="v">
                <p:oleObj spid="_x0000_s23623" name="公式" r:id="rId17" imgW="83849" imgH="83808" progId="Equation.3">
                  <p:embed/>
                </p:oleObj>
              </mc:Choice>
              <mc:Fallback>
                <p:oleObj name="公式" r:id="rId17" imgW="83849" imgH="83808" progId="Equation.3">
                  <p:embed/>
                  <p:pic>
                    <p:nvPicPr>
                      <p:cNvPr id="0" name="Object 3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58075" y="3919538"/>
                        <a:ext cx="193675" cy="19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1046" name="Text Box 38"/>
          <p:cNvSpPr txBox="1">
            <a:spLocks noChangeArrowheads="1"/>
          </p:cNvSpPr>
          <p:nvPr/>
        </p:nvSpPr>
        <p:spPr bwMode="auto">
          <a:xfrm>
            <a:off x="7561263" y="3157538"/>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Ⅱ</a:t>
            </a:r>
          </a:p>
        </p:txBody>
      </p:sp>
      <p:graphicFrame>
        <p:nvGraphicFramePr>
          <p:cNvPr id="171047" name="Object 39"/>
          <p:cNvGraphicFramePr>
            <a:graphicFrameLocks noChangeAspect="1"/>
          </p:cNvGraphicFramePr>
          <p:nvPr/>
        </p:nvGraphicFramePr>
        <p:xfrm>
          <a:off x="7458075" y="3240088"/>
          <a:ext cx="193675" cy="192087"/>
        </p:xfrm>
        <a:graphic>
          <a:graphicData uri="http://schemas.openxmlformats.org/presentationml/2006/ole">
            <mc:AlternateContent xmlns:mc="http://schemas.openxmlformats.org/markup-compatibility/2006">
              <mc:Choice xmlns:v="urn:schemas-microsoft-com:vml" Requires="v">
                <p:oleObj spid="_x0000_s23624" name="公式" r:id="rId19" imgW="83849" imgH="83808" progId="Equation.3">
                  <p:embed/>
                </p:oleObj>
              </mc:Choice>
              <mc:Fallback>
                <p:oleObj name="公式" r:id="rId19" imgW="83849" imgH="83808" progId="Equation.3">
                  <p:embed/>
                  <p:pic>
                    <p:nvPicPr>
                      <p:cNvPr id="0" name="Object 3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458075" y="3240088"/>
                        <a:ext cx="193675" cy="19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48" name="Object 40"/>
          <p:cNvGraphicFramePr>
            <a:graphicFrameLocks noChangeAspect="1"/>
          </p:cNvGraphicFramePr>
          <p:nvPr/>
        </p:nvGraphicFramePr>
        <p:xfrm>
          <a:off x="8048625" y="3197225"/>
          <a:ext cx="273050" cy="376238"/>
        </p:xfrm>
        <a:graphic>
          <a:graphicData uri="http://schemas.openxmlformats.org/presentationml/2006/ole">
            <mc:AlternateContent xmlns:mc="http://schemas.openxmlformats.org/markup-compatibility/2006">
              <mc:Choice xmlns:v="urn:schemas-microsoft-com:vml" Requires="v">
                <p:oleObj spid="_x0000_s23625" name="公式" r:id="rId21" imgW="236204" imgH="388584" progId="Equation.3">
                  <p:embed/>
                </p:oleObj>
              </mc:Choice>
              <mc:Fallback>
                <p:oleObj name="公式" r:id="rId21" imgW="236204" imgH="388584" progId="Equation.3">
                  <p:embed/>
                  <p:pic>
                    <p:nvPicPr>
                      <p:cNvPr id="0" name="Object 4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048625" y="3197225"/>
                        <a:ext cx="27305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1049" name="Object 41"/>
          <p:cNvGraphicFramePr>
            <a:graphicFrameLocks noChangeAspect="1"/>
          </p:cNvGraphicFramePr>
          <p:nvPr/>
        </p:nvGraphicFramePr>
        <p:xfrm>
          <a:off x="5761038" y="3082925"/>
          <a:ext cx="368300" cy="419100"/>
        </p:xfrm>
        <a:graphic>
          <a:graphicData uri="http://schemas.openxmlformats.org/presentationml/2006/ole">
            <mc:AlternateContent xmlns:mc="http://schemas.openxmlformats.org/markup-compatibility/2006">
              <mc:Choice xmlns:v="urn:schemas-microsoft-com:vml" Requires="v">
                <p:oleObj spid="_x0000_s23626" name="公式" r:id="rId23" imgW="335181" imgH="388584" progId="Equation.3">
                  <p:embed/>
                </p:oleObj>
              </mc:Choice>
              <mc:Fallback>
                <p:oleObj name="公式" r:id="rId23" imgW="335181" imgH="388584" progId="Equation.3">
                  <p:embed/>
                  <p:pic>
                    <p:nvPicPr>
                      <p:cNvPr id="0" name="Object 4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761038" y="3082925"/>
                        <a:ext cx="3683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1050" name="Rectangle 42"/>
          <p:cNvSpPr>
            <a:spLocks noChangeArrowheads="1"/>
          </p:cNvSpPr>
          <p:nvPr/>
        </p:nvSpPr>
        <p:spPr bwMode="auto">
          <a:xfrm>
            <a:off x="393700" y="1511300"/>
            <a:ext cx="35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1051" name="Rectangle 43"/>
          <p:cNvSpPr>
            <a:spLocks noChangeArrowheads="1"/>
          </p:cNvSpPr>
          <p:nvPr/>
        </p:nvSpPr>
        <p:spPr bwMode="auto">
          <a:xfrm>
            <a:off x="500063" y="3235325"/>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1052" name="Rectangle 44"/>
          <p:cNvSpPr>
            <a:spLocks noChangeArrowheads="1"/>
          </p:cNvSpPr>
          <p:nvPr/>
        </p:nvSpPr>
        <p:spPr bwMode="auto">
          <a:xfrm>
            <a:off x="403225" y="1989138"/>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grpSp>
        <p:nvGrpSpPr>
          <p:cNvPr id="7" name="Group 46"/>
          <p:cNvGrpSpPr>
            <a:grpSpLocks/>
          </p:cNvGrpSpPr>
          <p:nvPr/>
        </p:nvGrpSpPr>
        <p:grpSpPr bwMode="auto">
          <a:xfrm>
            <a:off x="7413625" y="944563"/>
            <a:ext cx="1046163" cy="768350"/>
            <a:chOff x="4601" y="1178"/>
            <a:chExt cx="659" cy="484"/>
          </a:xfrm>
        </p:grpSpPr>
        <p:grpSp>
          <p:nvGrpSpPr>
            <p:cNvPr id="23595" name="Group 47"/>
            <p:cNvGrpSpPr>
              <a:grpSpLocks/>
            </p:cNvGrpSpPr>
            <p:nvPr/>
          </p:nvGrpSpPr>
          <p:grpSpPr bwMode="auto">
            <a:xfrm>
              <a:off x="4601" y="1182"/>
              <a:ext cx="659" cy="480"/>
              <a:chOff x="2880" y="1392"/>
              <a:chExt cx="659" cy="480"/>
            </a:xfrm>
          </p:grpSpPr>
          <p:sp>
            <p:nvSpPr>
              <p:cNvPr id="23598" name="Rectangle 48"/>
              <p:cNvSpPr>
                <a:spLocks noChangeArrowheads="1"/>
              </p:cNvSpPr>
              <p:nvPr/>
            </p:nvSpPr>
            <p:spPr bwMode="auto">
              <a:xfrm>
                <a:off x="2880" y="1392"/>
                <a:ext cx="192" cy="480"/>
              </a:xfrm>
              <a:prstGeom prst="rect">
                <a:avLst/>
              </a:prstGeom>
              <a:gradFill rotWithShape="0">
                <a:gsLst>
                  <a:gs pos="0">
                    <a:srgbClr val="007676"/>
                  </a:gs>
                  <a:gs pos="50000">
                    <a:srgbClr val="00FFFF"/>
                  </a:gs>
                  <a:gs pos="100000">
                    <a:srgbClr val="007676"/>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3599" name="Line 49"/>
              <p:cNvSpPr>
                <a:spLocks noChangeShapeType="1"/>
              </p:cNvSpPr>
              <p:nvPr/>
            </p:nvSpPr>
            <p:spPr bwMode="auto">
              <a:xfrm>
                <a:off x="3107" y="1632"/>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600" name="Text Box 50"/>
              <p:cNvSpPr txBox="1">
                <a:spLocks noChangeArrowheads="1"/>
              </p:cNvSpPr>
              <p:nvPr/>
            </p:nvSpPr>
            <p:spPr bwMode="auto">
              <a:xfrm>
                <a:off x="2880" y="144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000000"/>
                    </a:solidFill>
                  </a:rPr>
                  <a:t>S</a:t>
                </a:r>
              </a:p>
            </p:txBody>
          </p:sp>
        </p:grpSp>
        <p:sp>
          <p:nvSpPr>
            <p:cNvPr id="23596" name="Rectangle 51"/>
            <p:cNvSpPr>
              <a:spLocks noChangeAspect="1" noChangeArrowheads="1"/>
            </p:cNvSpPr>
            <p:nvPr/>
          </p:nvSpPr>
          <p:spPr bwMode="auto">
            <a:xfrm>
              <a:off x="4785" y="1607"/>
              <a:ext cx="54" cy="54"/>
            </a:xfrm>
            <a:prstGeom prst="rect">
              <a:avLst/>
            </a:prstGeom>
            <a:gradFill rotWithShape="1">
              <a:gsLst>
                <a:gs pos="0">
                  <a:srgbClr val="185E5E"/>
                </a:gs>
                <a:gs pos="50000">
                  <a:srgbClr val="33CCCC"/>
                </a:gs>
                <a:gs pos="100000">
                  <a:srgbClr val="185E5E"/>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3597" name="Rectangle 52"/>
            <p:cNvSpPr>
              <a:spLocks noChangeAspect="1" noChangeArrowheads="1"/>
            </p:cNvSpPr>
            <p:nvPr/>
          </p:nvSpPr>
          <p:spPr bwMode="auto">
            <a:xfrm>
              <a:off x="4785" y="1178"/>
              <a:ext cx="54" cy="54"/>
            </a:xfrm>
            <a:prstGeom prst="rect">
              <a:avLst/>
            </a:prstGeom>
            <a:gradFill rotWithShape="1">
              <a:gsLst>
                <a:gs pos="0">
                  <a:srgbClr val="185E5E"/>
                </a:gs>
                <a:gs pos="50000">
                  <a:srgbClr val="33CCCC"/>
                </a:gs>
                <a:gs pos="100000">
                  <a:srgbClr val="185E5E"/>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9" name="Group 53"/>
          <p:cNvGrpSpPr>
            <a:grpSpLocks/>
          </p:cNvGrpSpPr>
          <p:nvPr/>
        </p:nvGrpSpPr>
        <p:grpSpPr bwMode="auto">
          <a:xfrm>
            <a:off x="5930900" y="2709863"/>
            <a:ext cx="2801938" cy="2303462"/>
            <a:chOff x="3667" y="2387"/>
            <a:chExt cx="1765" cy="1451"/>
          </a:xfrm>
        </p:grpSpPr>
        <p:sp>
          <p:nvSpPr>
            <p:cNvPr id="23590" name="Line 54"/>
            <p:cNvSpPr>
              <a:spLocks noChangeAspect="1" noChangeShapeType="1"/>
            </p:cNvSpPr>
            <p:nvPr/>
          </p:nvSpPr>
          <p:spPr bwMode="auto">
            <a:xfrm flipV="1">
              <a:off x="3827" y="3566"/>
              <a:ext cx="1573" cy="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591" name="Line 55"/>
            <p:cNvSpPr>
              <a:spLocks noChangeAspect="1" noChangeShapeType="1"/>
            </p:cNvSpPr>
            <p:nvPr/>
          </p:nvSpPr>
          <p:spPr bwMode="auto">
            <a:xfrm flipH="1" flipV="1">
              <a:off x="3827" y="2493"/>
              <a:ext cx="0" cy="1073"/>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592" name="Text Box 56"/>
            <p:cNvSpPr txBox="1">
              <a:spLocks noChangeAspect="1" noChangeArrowheads="1"/>
            </p:cNvSpPr>
            <p:nvPr/>
          </p:nvSpPr>
          <p:spPr bwMode="auto">
            <a:xfrm>
              <a:off x="3667" y="3550"/>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O</a:t>
              </a:r>
            </a:p>
          </p:txBody>
        </p:sp>
        <p:sp>
          <p:nvSpPr>
            <p:cNvPr id="23593" name="Text Box 57"/>
            <p:cNvSpPr txBox="1">
              <a:spLocks noChangeAspect="1" noChangeArrowheads="1"/>
            </p:cNvSpPr>
            <p:nvPr/>
          </p:nvSpPr>
          <p:spPr bwMode="auto">
            <a:xfrm>
              <a:off x="5188" y="3550"/>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V</a:t>
              </a:r>
            </a:p>
          </p:txBody>
        </p:sp>
        <p:sp>
          <p:nvSpPr>
            <p:cNvPr id="23594" name="Text Box 58"/>
            <p:cNvSpPr txBox="1">
              <a:spLocks noChangeAspect="1" noChangeArrowheads="1"/>
            </p:cNvSpPr>
            <p:nvPr/>
          </p:nvSpPr>
          <p:spPr bwMode="auto">
            <a:xfrm>
              <a:off x="3833" y="238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p</a:t>
              </a:r>
            </a:p>
          </p:txBody>
        </p:sp>
      </p:grpSp>
      <p:sp>
        <p:nvSpPr>
          <p:cNvPr id="171067" name="Text Box 59"/>
          <p:cNvSpPr txBox="1">
            <a:spLocks noChangeArrowheads="1"/>
          </p:cNvSpPr>
          <p:nvPr/>
        </p:nvSpPr>
        <p:spPr bwMode="auto">
          <a:xfrm>
            <a:off x="7345363" y="455612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ea typeface="楷体_GB2312" pitchFamily="49" charset="-122"/>
              </a:rPr>
              <a:t>V</a:t>
            </a:r>
            <a:r>
              <a:rPr kumimoji="0" lang="en-US" altLang="zh-CN" sz="2400" b="1" baseline="-25000">
                <a:solidFill>
                  <a:schemeClr val="bg1"/>
                </a:solidFill>
                <a:ea typeface="楷体_GB2312" pitchFamily="49" charset="-122"/>
              </a:rPr>
              <a:t>1</a:t>
            </a:r>
            <a:endParaRPr kumimoji="0" lang="en-US" altLang="zh-CN" sz="1800">
              <a:latin typeface="Arial" panose="020B0604020202020204" pitchFamily="34" charset="0"/>
            </a:endParaRPr>
          </a:p>
        </p:txBody>
      </p:sp>
      <p:sp>
        <p:nvSpPr>
          <p:cNvPr id="171068" name="Rectangle 60"/>
          <p:cNvSpPr>
            <a:spLocks noChangeArrowheads="1"/>
          </p:cNvSpPr>
          <p:nvPr/>
        </p:nvSpPr>
        <p:spPr bwMode="auto">
          <a:xfrm>
            <a:off x="474663" y="5738813"/>
            <a:ext cx="8242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rgbClr val="FF0000"/>
                </a:solidFill>
                <a:latin typeface="黑体" panose="02010609060101010101" pitchFamily="49" charset="-122"/>
                <a:ea typeface="黑体" panose="02010609060101010101" pitchFamily="49" charset="-122"/>
              </a:rPr>
              <a:t>    等体过程中</a:t>
            </a:r>
            <a:r>
              <a:rPr lang="zh-CN" altLang="en-US" sz="2400" b="1">
                <a:latin typeface="黑体" panose="02010609060101010101" pitchFamily="49" charset="-122"/>
                <a:ea typeface="黑体" panose="02010609060101010101" pitchFamily="49" charset="-122"/>
              </a:rPr>
              <a:t>气体吸收的热量，全部用来增加它的内能，使其温度上升。</a:t>
            </a:r>
          </a:p>
        </p:txBody>
      </p:sp>
      <p:graphicFrame>
        <p:nvGraphicFramePr>
          <p:cNvPr id="23586" name="Object 62"/>
          <p:cNvGraphicFramePr>
            <a:graphicFrameLocks noChangeAspect="1"/>
          </p:cNvGraphicFramePr>
          <p:nvPr/>
        </p:nvGraphicFramePr>
        <p:xfrm>
          <a:off x="2427288" y="715963"/>
          <a:ext cx="2336800" cy="893762"/>
        </p:xfrm>
        <a:graphic>
          <a:graphicData uri="http://schemas.openxmlformats.org/presentationml/2006/ole">
            <mc:AlternateContent xmlns:mc="http://schemas.openxmlformats.org/markup-compatibility/2006">
              <mc:Choice xmlns:v="urn:schemas-microsoft-com:vml" Requires="v">
                <p:oleObj spid="_x0000_s23627" name="公式" r:id="rId25" imgW="1028254" imgH="393529" progId="Equation.3">
                  <p:embed/>
                </p:oleObj>
              </mc:Choice>
              <mc:Fallback>
                <p:oleObj name="公式" r:id="rId25" imgW="1028254" imgH="393529" progId="Equation.3">
                  <p:embed/>
                  <p:pic>
                    <p:nvPicPr>
                      <p:cNvPr id="0" name="Object 6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427288" y="715963"/>
                        <a:ext cx="23368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5654" name="Object 6"/>
          <p:cNvGraphicFramePr>
            <a:graphicFrameLocks noChangeAspect="1"/>
          </p:cNvGraphicFramePr>
          <p:nvPr/>
        </p:nvGraphicFramePr>
        <p:xfrm>
          <a:off x="1190625" y="1695450"/>
          <a:ext cx="1935163" cy="414338"/>
        </p:xfrm>
        <a:graphic>
          <a:graphicData uri="http://schemas.openxmlformats.org/presentationml/2006/ole">
            <mc:AlternateContent xmlns:mc="http://schemas.openxmlformats.org/markup-compatibility/2006">
              <mc:Choice xmlns:v="urn:schemas-microsoft-com:vml" Requires="v">
                <p:oleObj spid="_x0000_s23628" name="Equation" r:id="rId27" imgW="914003" imgH="177723" progId="Equation.3">
                  <p:embed/>
                </p:oleObj>
              </mc:Choice>
              <mc:Fallback>
                <p:oleObj name="Equation" r:id="rId27" imgW="914003" imgH="177723" progId="Equation.3">
                  <p:embed/>
                  <p:pic>
                    <p:nvPicPr>
                      <p:cNvPr id="0" name="Object 6"/>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190625" y="1695450"/>
                        <a:ext cx="19351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88" name="Object 17"/>
          <p:cNvGraphicFramePr>
            <a:graphicFrameLocks noChangeAspect="1"/>
          </p:cNvGraphicFramePr>
          <p:nvPr/>
        </p:nvGraphicFramePr>
        <p:xfrm>
          <a:off x="739775" y="930275"/>
          <a:ext cx="1384300" cy="461963"/>
        </p:xfrm>
        <a:graphic>
          <a:graphicData uri="http://schemas.openxmlformats.org/presentationml/2006/ole">
            <mc:AlternateContent xmlns:mc="http://schemas.openxmlformats.org/markup-compatibility/2006">
              <mc:Choice xmlns:v="urn:schemas-microsoft-com:vml" Requires="v">
                <p:oleObj spid="_x0000_s23629" name="公式" r:id="rId29" imgW="609336" imgH="203112" progId="Equation.3">
                  <p:embed/>
                </p:oleObj>
              </mc:Choice>
              <mc:Fallback>
                <p:oleObj name="公式" r:id="rId29" imgW="609336" imgH="203112" progId="Equation.3">
                  <p:embed/>
                  <p:pic>
                    <p:nvPicPr>
                      <p:cNvPr id="0" name="Object 17"/>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39775" y="930275"/>
                        <a:ext cx="1384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3" name="Object 9"/>
          <p:cNvGraphicFramePr>
            <a:graphicFrameLocks noChangeAspect="1"/>
          </p:cNvGraphicFramePr>
          <p:nvPr/>
        </p:nvGraphicFramePr>
        <p:xfrm>
          <a:off x="750888" y="4862513"/>
          <a:ext cx="3960812" cy="896937"/>
        </p:xfrm>
        <a:graphic>
          <a:graphicData uri="http://schemas.openxmlformats.org/presentationml/2006/ole">
            <mc:AlternateContent xmlns:mc="http://schemas.openxmlformats.org/markup-compatibility/2006">
              <mc:Choice xmlns:v="urn:schemas-microsoft-com:vml" Requires="v">
                <p:oleObj spid="_x0000_s23630" name="Equation" r:id="rId31" imgW="1803400" imgH="393700" progId="Equation.3">
                  <p:embed/>
                </p:oleObj>
              </mc:Choice>
              <mc:Fallback>
                <p:oleObj name="Equation" r:id="rId31" imgW="1803400" imgH="393700" progId="Equation.3">
                  <p:embed/>
                  <p:pic>
                    <p:nvPicPr>
                      <p:cNvPr id="0" name="Object 9"/>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50888" y="4862513"/>
                        <a:ext cx="3960812" cy="8969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1069"/>
                                        </p:tgtEl>
                                        <p:attrNameLst>
                                          <p:attrName>style.visibility</p:attrName>
                                        </p:attrNameLst>
                                      </p:cBhvr>
                                      <p:to>
                                        <p:strVal val="visible"/>
                                      </p:to>
                                    </p:set>
                                    <p:animEffect transition="in" filter="blinds(horizontal)">
                                      <p:cBhvr>
                                        <p:cTn id="7" dur="500"/>
                                        <p:tgtEl>
                                          <p:spTgt spid="171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Right)">
                                      <p:cBhvr>
                                        <p:cTn id="17" dur="500"/>
                                        <p:tgtEl>
                                          <p:spTgt spid="7"/>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171024"/>
                                        </p:tgtEl>
                                        <p:attrNameLst>
                                          <p:attrName>style.visibility</p:attrName>
                                        </p:attrNameLst>
                                      </p:cBhvr>
                                      <p:to>
                                        <p:strVal val="visible"/>
                                      </p:to>
                                    </p:set>
                                    <p:animEffect transition="in" filter="wipe(up)">
                                      <p:cBhvr>
                                        <p:cTn id="30" dur="500"/>
                                        <p:tgtEl>
                                          <p:spTgt spid="17102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16"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71045"/>
                                        </p:tgtEl>
                                        <p:attrNameLst>
                                          <p:attrName>style.visibility</p:attrName>
                                        </p:attrNameLst>
                                      </p:cBhvr>
                                      <p:to>
                                        <p:strVal val="visible"/>
                                      </p:to>
                                    </p:set>
                                    <p:animEffect transition="in" filter="wipe(left)">
                                      <p:cBhvr>
                                        <p:cTn id="41" dur="500"/>
                                        <p:tgtEl>
                                          <p:spTgt spid="171045"/>
                                        </p:tgtEl>
                                      </p:cBhvr>
                                    </p:animEffect>
                                  </p:childTnLst>
                                </p:cTn>
                              </p:par>
                            </p:childTnLst>
                          </p:cTn>
                        </p:par>
                        <p:par>
                          <p:cTn id="42" fill="hold" nodeType="afterGroup">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71044"/>
                                        </p:tgtEl>
                                        <p:attrNameLst>
                                          <p:attrName>style.visibility</p:attrName>
                                        </p:attrNameLst>
                                      </p:cBhvr>
                                      <p:to>
                                        <p:strVal val="visible"/>
                                      </p:to>
                                    </p:set>
                                    <p:animEffect transition="in" filter="wipe(left)">
                                      <p:cBhvr>
                                        <p:cTn id="45" dur="500"/>
                                        <p:tgtEl>
                                          <p:spTgt spid="17104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71067"/>
                                        </p:tgtEl>
                                        <p:attrNameLst>
                                          <p:attrName>style.visibility</p:attrName>
                                        </p:attrNameLst>
                                      </p:cBhvr>
                                      <p:to>
                                        <p:strVal val="visible"/>
                                      </p:to>
                                    </p:set>
                                    <p:animEffect transition="in" filter="wipe(up)">
                                      <p:cBhvr>
                                        <p:cTn id="50" dur="500"/>
                                        <p:tgtEl>
                                          <p:spTgt spid="171067"/>
                                        </p:tgtEl>
                                      </p:cBhvr>
                                    </p:animEffect>
                                  </p:childTnLst>
                                </p:cTn>
                              </p:par>
                            </p:childTnLst>
                          </p:cTn>
                        </p:par>
                        <p:par>
                          <p:cTn id="51" fill="hold" nodeType="afterGroup">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171010"/>
                                        </p:tgtEl>
                                        <p:attrNameLst>
                                          <p:attrName>style.visibility</p:attrName>
                                        </p:attrNameLst>
                                      </p:cBhvr>
                                      <p:to>
                                        <p:strVal val="visible"/>
                                      </p:to>
                                    </p:set>
                                    <p:animEffect transition="in" filter="wipe(up)">
                                      <p:cBhvr>
                                        <p:cTn id="54" dur="500"/>
                                        <p:tgtEl>
                                          <p:spTgt spid="17101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171040"/>
                                        </p:tgtEl>
                                        <p:attrNameLst>
                                          <p:attrName>style.visibility</p:attrName>
                                        </p:attrNameLst>
                                      </p:cBhvr>
                                      <p:to>
                                        <p:strVal val="visible"/>
                                      </p:to>
                                    </p:set>
                                    <p:animEffect transition="in" filter="wipe(left)">
                                      <p:cBhvr>
                                        <p:cTn id="59" dur="500"/>
                                        <p:tgtEl>
                                          <p:spTgt spid="171040"/>
                                        </p:tgtEl>
                                      </p:cBhvr>
                                    </p:animEffect>
                                  </p:childTnLst>
                                </p:cTn>
                              </p:par>
                            </p:childTnLst>
                          </p:cTn>
                        </p:par>
                        <p:par>
                          <p:cTn id="60" fill="hold" nodeType="afterGroup">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71037"/>
                                        </p:tgtEl>
                                        <p:attrNameLst>
                                          <p:attrName>style.visibility</p:attrName>
                                        </p:attrNameLst>
                                      </p:cBhvr>
                                      <p:to>
                                        <p:strVal val="visible"/>
                                      </p:to>
                                    </p:set>
                                    <p:animEffect transition="in" filter="wipe(left)">
                                      <p:cBhvr>
                                        <p:cTn id="63" dur="500"/>
                                        <p:tgtEl>
                                          <p:spTgt spid="171037"/>
                                        </p:tgtEl>
                                      </p:cBhvr>
                                    </p:animEffect>
                                  </p:childTnLst>
                                </p:cTn>
                              </p:par>
                            </p:childTnLst>
                          </p:cTn>
                        </p:par>
                        <p:par>
                          <p:cTn id="64" fill="hold" nodeType="afterGroup">
                            <p:stCondLst>
                              <p:cond delay="1000"/>
                            </p:stCondLst>
                            <p:childTnLst>
                              <p:par>
                                <p:cTn id="65" presetID="22" presetClass="entr" presetSubtype="8" fill="hold" nodeType="afterEffect">
                                  <p:stCondLst>
                                    <p:cond delay="0"/>
                                  </p:stCondLst>
                                  <p:childTnLst>
                                    <p:set>
                                      <p:cBhvr>
                                        <p:cTn id="66" dur="1" fill="hold">
                                          <p:stCondLst>
                                            <p:cond delay="0"/>
                                          </p:stCondLst>
                                        </p:cTn>
                                        <p:tgtEl>
                                          <p:spTgt spid="171038"/>
                                        </p:tgtEl>
                                        <p:attrNameLst>
                                          <p:attrName>style.visibility</p:attrName>
                                        </p:attrNameLst>
                                      </p:cBhvr>
                                      <p:to>
                                        <p:strVal val="visible"/>
                                      </p:to>
                                    </p:set>
                                    <p:animEffect transition="in" filter="wipe(left)">
                                      <p:cBhvr>
                                        <p:cTn id="67" dur="500"/>
                                        <p:tgtEl>
                                          <p:spTgt spid="17103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wipe(left)">
                                      <p:cBhvr>
                                        <p:cTn id="72" dur="500"/>
                                        <p:tgtEl>
                                          <p:spTgt spid="6"/>
                                        </p:tgtEl>
                                      </p:cBhvr>
                                    </p:animEffect>
                                  </p:childTnLst>
                                </p:cTn>
                              </p:par>
                            </p:childTnLst>
                          </p:cTn>
                        </p:par>
                        <p:par>
                          <p:cTn id="73" fill="hold" nodeType="afterGroup">
                            <p:stCondLst>
                              <p:cond delay="500"/>
                            </p:stCondLst>
                            <p:childTnLst>
                              <p:par>
                                <p:cTn id="74" presetID="22" presetClass="entr" presetSubtype="8" fill="hold" nodeType="afterEffect">
                                  <p:stCondLst>
                                    <p:cond delay="0"/>
                                  </p:stCondLst>
                                  <p:childTnLst>
                                    <p:set>
                                      <p:cBhvr>
                                        <p:cTn id="75" dur="1" fill="hold">
                                          <p:stCondLst>
                                            <p:cond delay="0"/>
                                          </p:stCondLst>
                                        </p:cTn>
                                        <p:tgtEl>
                                          <p:spTgt spid="171047"/>
                                        </p:tgtEl>
                                        <p:attrNameLst>
                                          <p:attrName>style.visibility</p:attrName>
                                        </p:attrNameLst>
                                      </p:cBhvr>
                                      <p:to>
                                        <p:strVal val="visible"/>
                                      </p:to>
                                    </p:set>
                                    <p:animEffect transition="in" filter="wipe(left)">
                                      <p:cBhvr>
                                        <p:cTn id="76" dur="500"/>
                                        <p:tgtEl>
                                          <p:spTgt spid="171047"/>
                                        </p:tgtEl>
                                      </p:cBhvr>
                                    </p:animEffect>
                                  </p:childTnLst>
                                </p:cTn>
                              </p:par>
                            </p:childTnLst>
                          </p:cTn>
                        </p:par>
                        <p:par>
                          <p:cTn id="77" fill="hold" nodeType="afterGroup">
                            <p:stCondLst>
                              <p:cond delay="1000"/>
                            </p:stCondLst>
                            <p:childTnLst>
                              <p:par>
                                <p:cTn id="78" presetID="22" presetClass="entr" presetSubtype="8" fill="hold" grpId="0" nodeType="afterEffect">
                                  <p:stCondLst>
                                    <p:cond delay="0"/>
                                  </p:stCondLst>
                                  <p:childTnLst>
                                    <p:set>
                                      <p:cBhvr>
                                        <p:cTn id="79" dur="1" fill="hold">
                                          <p:stCondLst>
                                            <p:cond delay="0"/>
                                          </p:stCondLst>
                                        </p:cTn>
                                        <p:tgtEl>
                                          <p:spTgt spid="171046"/>
                                        </p:tgtEl>
                                        <p:attrNameLst>
                                          <p:attrName>style.visibility</p:attrName>
                                        </p:attrNameLst>
                                      </p:cBhvr>
                                      <p:to>
                                        <p:strVal val="visible"/>
                                      </p:to>
                                    </p:set>
                                    <p:animEffect transition="in" filter="wipe(left)">
                                      <p:cBhvr>
                                        <p:cTn id="80" dur="500"/>
                                        <p:tgtEl>
                                          <p:spTgt spid="171046"/>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2" presetClass="entr" presetSubtype="8" fill="hold" nodeType="clickEffect">
                                  <p:stCondLst>
                                    <p:cond delay="0"/>
                                  </p:stCondLst>
                                  <p:childTnLst>
                                    <p:set>
                                      <p:cBhvr>
                                        <p:cTn id="84" dur="1" fill="hold">
                                          <p:stCondLst>
                                            <p:cond delay="0"/>
                                          </p:stCondLst>
                                        </p:cTn>
                                        <p:tgtEl>
                                          <p:spTgt spid="171048"/>
                                        </p:tgtEl>
                                        <p:attrNameLst>
                                          <p:attrName>style.visibility</p:attrName>
                                        </p:attrNameLst>
                                      </p:cBhvr>
                                      <p:to>
                                        <p:strVal val="visible"/>
                                      </p:to>
                                    </p:set>
                                    <p:animEffect transition="in" filter="wipe(left)">
                                      <p:cBhvr>
                                        <p:cTn id="85" dur="500"/>
                                        <p:tgtEl>
                                          <p:spTgt spid="171048"/>
                                        </p:tgtEl>
                                      </p:cBhvr>
                                    </p:animEffect>
                                  </p:childTnLst>
                                </p:cTn>
                              </p:par>
                            </p:childTnLst>
                          </p:cTn>
                        </p:par>
                        <p:par>
                          <p:cTn id="86" fill="hold" nodeType="afterGroup">
                            <p:stCondLst>
                              <p:cond delay="500"/>
                            </p:stCondLst>
                            <p:childTnLst>
                              <p:par>
                                <p:cTn id="87" presetID="22" presetClass="entr" presetSubtype="8" fill="hold" grpId="0" nodeType="afterEffect">
                                  <p:stCondLst>
                                    <p:cond delay="0"/>
                                  </p:stCondLst>
                                  <p:childTnLst>
                                    <p:set>
                                      <p:cBhvr>
                                        <p:cTn id="88" dur="1" fill="hold">
                                          <p:stCondLst>
                                            <p:cond delay="0"/>
                                          </p:stCondLst>
                                        </p:cTn>
                                        <p:tgtEl>
                                          <p:spTgt spid="171039"/>
                                        </p:tgtEl>
                                        <p:attrNameLst>
                                          <p:attrName>style.visibility</p:attrName>
                                        </p:attrNameLst>
                                      </p:cBhvr>
                                      <p:to>
                                        <p:strVal val="visible"/>
                                      </p:to>
                                    </p:set>
                                    <p:animEffect transition="in" filter="wipe(left)">
                                      <p:cBhvr>
                                        <p:cTn id="89" dur="500"/>
                                        <p:tgtEl>
                                          <p:spTgt spid="171039"/>
                                        </p:tgtEl>
                                      </p:cBhvr>
                                    </p:animEffect>
                                  </p:childTnLst>
                                </p:cTn>
                              </p:par>
                            </p:childTnLst>
                          </p:cTn>
                        </p:par>
                        <p:par>
                          <p:cTn id="90" fill="hold" nodeType="afterGroup">
                            <p:stCondLst>
                              <p:cond delay="1000"/>
                            </p:stCondLst>
                            <p:childTnLst>
                              <p:par>
                                <p:cTn id="91" presetID="22" presetClass="entr" presetSubtype="8" fill="hold" nodeType="afterEffect">
                                  <p:stCondLst>
                                    <p:cond delay="0"/>
                                  </p:stCondLst>
                                  <p:childTnLst>
                                    <p:set>
                                      <p:cBhvr>
                                        <p:cTn id="92" dur="1" fill="hold">
                                          <p:stCondLst>
                                            <p:cond delay="0"/>
                                          </p:stCondLst>
                                        </p:cTn>
                                        <p:tgtEl>
                                          <p:spTgt spid="171049"/>
                                        </p:tgtEl>
                                        <p:attrNameLst>
                                          <p:attrName>style.visibility</p:attrName>
                                        </p:attrNameLst>
                                      </p:cBhvr>
                                      <p:to>
                                        <p:strVal val="visible"/>
                                      </p:to>
                                    </p:set>
                                    <p:animEffect transition="in" filter="wipe(left)">
                                      <p:cBhvr>
                                        <p:cTn id="93" dur="500"/>
                                        <p:tgtEl>
                                          <p:spTgt spid="171049"/>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71050"/>
                                        </p:tgtEl>
                                        <p:attrNameLst>
                                          <p:attrName>style.visibility</p:attrName>
                                        </p:attrNameLst>
                                      </p:cBhvr>
                                      <p:to>
                                        <p:strVal val="visible"/>
                                      </p:to>
                                    </p:set>
                                    <p:animEffect transition="in" filter="wipe(left)">
                                      <p:cBhvr>
                                        <p:cTn id="98" dur="500"/>
                                        <p:tgtEl>
                                          <p:spTgt spid="171050"/>
                                        </p:tgtEl>
                                      </p:cBhvr>
                                    </p:animEffect>
                                  </p:childTnLst>
                                </p:cTn>
                              </p:par>
                            </p:childTnLst>
                          </p:cTn>
                        </p:par>
                        <p:par>
                          <p:cTn id="99" fill="hold" nodeType="afterGroup">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171030"/>
                                        </p:tgtEl>
                                        <p:attrNameLst>
                                          <p:attrName>style.visibility</p:attrName>
                                        </p:attrNameLst>
                                      </p:cBhvr>
                                      <p:to>
                                        <p:strVal val="visible"/>
                                      </p:to>
                                    </p:set>
                                    <p:animEffect transition="in" filter="wipe(left)">
                                      <p:cBhvr>
                                        <p:cTn id="102" dur="500"/>
                                        <p:tgtEl>
                                          <p:spTgt spid="171030"/>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nodeType="clickEffect">
                                  <p:stCondLst>
                                    <p:cond delay="0"/>
                                  </p:stCondLst>
                                  <p:childTnLst>
                                    <p:set>
                                      <p:cBhvr>
                                        <p:cTn id="106" dur="1" fill="hold">
                                          <p:stCondLst>
                                            <p:cond delay="0"/>
                                          </p:stCondLst>
                                        </p:cTn>
                                        <p:tgtEl>
                                          <p:spTgt spid="155654"/>
                                        </p:tgtEl>
                                        <p:attrNameLst>
                                          <p:attrName>style.visibility</p:attrName>
                                        </p:attrNameLst>
                                      </p:cBhvr>
                                      <p:to>
                                        <p:strVal val="visible"/>
                                      </p:to>
                                    </p:set>
                                    <p:animEffect transition="in" filter="blinds(horizontal)">
                                      <p:cBhvr>
                                        <p:cTn id="107" dur="500"/>
                                        <p:tgtEl>
                                          <p:spTgt spid="155654"/>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171052"/>
                                        </p:tgtEl>
                                        <p:attrNameLst>
                                          <p:attrName>style.visibility</p:attrName>
                                        </p:attrNameLst>
                                      </p:cBhvr>
                                      <p:to>
                                        <p:strVal val="visible"/>
                                      </p:to>
                                    </p:set>
                                    <p:animEffect transition="in" filter="wipe(left)">
                                      <p:cBhvr>
                                        <p:cTn id="112" dur="500"/>
                                        <p:tgtEl>
                                          <p:spTgt spid="171052"/>
                                        </p:tgtEl>
                                      </p:cBhvr>
                                    </p:animEffect>
                                  </p:childTnLst>
                                </p:cTn>
                              </p:par>
                            </p:childTnLst>
                          </p:cTn>
                        </p:par>
                        <p:par>
                          <p:cTn id="113" fill="hold" nodeType="afterGroup">
                            <p:stCondLst>
                              <p:cond delay="500"/>
                            </p:stCondLst>
                            <p:childTnLst>
                              <p:par>
                                <p:cTn id="114" presetID="22" presetClass="entr" presetSubtype="8" fill="hold" grpId="0" nodeType="afterEffect">
                                  <p:stCondLst>
                                    <p:cond delay="0"/>
                                  </p:stCondLst>
                                  <p:childTnLst>
                                    <p:set>
                                      <p:cBhvr>
                                        <p:cTn id="115" dur="1" fill="hold">
                                          <p:stCondLst>
                                            <p:cond delay="0"/>
                                          </p:stCondLst>
                                        </p:cTn>
                                        <p:tgtEl>
                                          <p:spTgt spid="171031"/>
                                        </p:tgtEl>
                                        <p:attrNameLst>
                                          <p:attrName>style.visibility</p:attrName>
                                        </p:attrNameLst>
                                      </p:cBhvr>
                                      <p:to>
                                        <p:strVal val="visible"/>
                                      </p:to>
                                    </p:set>
                                    <p:animEffect transition="in" filter="wipe(left)">
                                      <p:cBhvr>
                                        <p:cTn id="116" dur="500"/>
                                        <p:tgtEl>
                                          <p:spTgt spid="171031"/>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2" presetClass="entr" presetSubtype="8" fill="hold" nodeType="clickEffect">
                                  <p:stCondLst>
                                    <p:cond delay="0"/>
                                  </p:stCondLst>
                                  <p:childTnLst>
                                    <p:set>
                                      <p:cBhvr>
                                        <p:cTn id="120" dur="1" fill="hold">
                                          <p:stCondLst>
                                            <p:cond delay="0"/>
                                          </p:stCondLst>
                                        </p:cTn>
                                        <p:tgtEl>
                                          <p:spTgt spid="171032"/>
                                        </p:tgtEl>
                                        <p:attrNameLst>
                                          <p:attrName>style.visibility</p:attrName>
                                        </p:attrNameLst>
                                      </p:cBhvr>
                                      <p:to>
                                        <p:strVal val="visible"/>
                                      </p:to>
                                    </p:set>
                                    <p:animEffect transition="in" filter="wipe(left)">
                                      <p:cBhvr>
                                        <p:cTn id="121" dur="500"/>
                                        <p:tgtEl>
                                          <p:spTgt spid="171032"/>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2" presetClass="entr" presetSubtype="8" fill="hold" nodeType="clickEffect">
                                  <p:stCondLst>
                                    <p:cond delay="0"/>
                                  </p:stCondLst>
                                  <p:childTnLst>
                                    <p:set>
                                      <p:cBhvr>
                                        <p:cTn id="125" dur="1" fill="hold">
                                          <p:stCondLst>
                                            <p:cond delay="0"/>
                                          </p:stCondLst>
                                        </p:cTn>
                                        <p:tgtEl>
                                          <p:spTgt spid="171033"/>
                                        </p:tgtEl>
                                        <p:attrNameLst>
                                          <p:attrName>style.visibility</p:attrName>
                                        </p:attrNameLst>
                                      </p:cBhvr>
                                      <p:to>
                                        <p:strVal val="visible"/>
                                      </p:to>
                                    </p:set>
                                    <p:animEffect transition="in" filter="wipe(left)">
                                      <p:cBhvr>
                                        <p:cTn id="126" dur="500"/>
                                        <p:tgtEl>
                                          <p:spTgt spid="171033"/>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171051"/>
                                        </p:tgtEl>
                                        <p:attrNameLst>
                                          <p:attrName>style.visibility</p:attrName>
                                        </p:attrNameLst>
                                      </p:cBhvr>
                                      <p:to>
                                        <p:strVal val="visible"/>
                                      </p:to>
                                    </p:set>
                                    <p:animEffect transition="in" filter="wipe(left)">
                                      <p:cBhvr>
                                        <p:cTn id="131" dur="500"/>
                                        <p:tgtEl>
                                          <p:spTgt spid="171051"/>
                                        </p:tgtEl>
                                      </p:cBhvr>
                                    </p:animEffect>
                                  </p:childTnLst>
                                </p:cTn>
                              </p:par>
                            </p:childTnLst>
                          </p:cTn>
                        </p:par>
                        <p:par>
                          <p:cTn id="132" fill="hold" nodeType="afterGroup">
                            <p:stCondLst>
                              <p:cond delay="500"/>
                            </p:stCondLst>
                            <p:childTnLst>
                              <p:par>
                                <p:cTn id="133" presetID="22" presetClass="entr" presetSubtype="8" fill="hold" grpId="0" nodeType="afterEffect">
                                  <p:stCondLst>
                                    <p:cond delay="0"/>
                                  </p:stCondLst>
                                  <p:childTnLst>
                                    <p:set>
                                      <p:cBhvr>
                                        <p:cTn id="134" dur="1" fill="hold">
                                          <p:stCondLst>
                                            <p:cond delay="0"/>
                                          </p:stCondLst>
                                        </p:cTn>
                                        <p:tgtEl>
                                          <p:spTgt spid="171034"/>
                                        </p:tgtEl>
                                        <p:attrNameLst>
                                          <p:attrName>style.visibility</p:attrName>
                                        </p:attrNameLst>
                                      </p:cBhvr>
                                      <p:to>
                                        <p:strVal val="visible"/>
                                      </p:to>
                                    </p:set>
                                    <p:animEffect transition="in" filter="wipe(left)">
                                      <p:cBhvr>
                                        <p:cTn id="135" dur="500"/>
                                        <p:tgtEl>
                                          <p:spTgt spid="171034"/>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22" presetClass="entr" presetSubtype="8" fill="hold" nodeType="clickEffect">
                                  <p:stCondLst>
                                    <p:cond delay="0"/>
                                  </p:stCondLst>
                                  <p:childTnLst>
                                    <p:set>
                                      <p:cBhvr>
                                        <p:cTn id="139" dur="1" fill="hold">
                                          <p:stCondLst>
                                            <p:cond delay="0"/>
                                          </p:stCondLst>
                                        </p:cTn>
                                        <p:tgtEl>
                                          <p:spTgt spid="171035"/>
                                        </p:tgtEl>
                                        <p:attrNameLst>
                                          <p:attrName>style.visibility</p:attrName>
                                        </p:attrNameLst>
                                      </p:cBhvr>
                                      <p:to>
                                        <p:strVal val="visible"/>
                                      </p:to>
                                    </p:set>
                                    <p:animEffect transition="in" filter="wipe(left)">
                                      <p:cBhvr>
                                        <p:cTn id="140" dur="500"/>
                                        <p:tgtEl>
                                          <p:spTgt spid="171035"/>
                                        </p:tgtEl>
                                      </p:cBhvr>
                                    </p:animEffec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2" presetClass="entr" presetSubtype="8" fill="hold" nodeType="clickEffect">
                                  <p:stCondLst>
                                    <p:cond delay="0"/>
                                  </p:stCondLst>
                                  <p:childTnLst>
                                    <p:set>
                                      <p:cBhvr>
                                        <p:cTn id="144" dur="1" fill="hold">
                                          <p:stCondLst>
                                            <p:cond delay="0"/>
                                          </p:stCondLst>
                                        </p:cTn>
                                        <p:tgtEl>
                                          <p:spTgt spid="171036"/>
                                        </p:tgtEl>
                                        <p:attrNameLst>
                                          <p:attrName>style.visibility</p:attrName>
                                        </p:attrNameLst>
                                      </p:cBhvr>
                                      <p:to>
                                        <p:strVal val="visible"/>
                                      </p:to>
                                    </p:set>
                                    <p:animEffect transition="in" filter="wipe(left)">
                                      <p:cBhvr>
                                        <p:cTn id="145" dur="500"/>
                                        <p:tgtEl>
                                          <p:spTgt spid="171036"/>
                                        </p:tgtEl>
                                      </p:cBhvr>
                                    </p:animEffec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2" presetClass="entr" presetSubtype="2" fill="hold" nodeType="clickEffect">
                                  <p:stCondLst>
                                    <p:cond delay="0"/>
                                  </p:stCondLst>
                                  <p:childTnLst>
                                    <p:set>
                                      <p:cBhvr>
                                        <p:cTn id="149" dur="1" fill="hold">
                                          <p:stCondLst>
                                            <p:cond delay="0"/>
                                          </p:stCondLst>
                                        </p:cTn>
                                        <p:tgtEl>
                                          <p:spTgt spid="63"/>
                                        </p:tgtEl>
                                        <p:attrNameLst>
                                          <p:attrName>style.visibility</p:attrName>
                                        </p:attrNameLst>
                                      </p:cBhvr>
                                      <p:to>
                                        <p:strVal val="visible"/>
                                      </p:to>
                                    </p:set>
                                    <p:anim calcmode="lin" valueType="num">
                                      <p:cBhvr additive="base">
                                        <p:cTn id="150" dur="500" fill="hold"/>
                                        <p:tgtEl>
                                          <p:spTgt spid="63"/>
                                        </p:tgtEl>
                                        <p:attrNameLst>
                                          <p:attrName>ppt_x</p:attrName>
                                        </p:attrNameLst>
                                      </p:cBhvr>
                                      <p:tavLst>
                                        <p:tav tm="0">
                                          <p:val>
                                            <p:strVal val="1+#ppt_w/2"/>
                                          </p:val>
                                        </p:tav>
                                        <p:tav tm="100000">
                                          <p:val>
                                            <p:strVal val="#ppt_x"/>
                                          </p:val>
                                        </p:tav>
                                      </p:tavLst>
                                    </p:anim>
                                    <p:anim calcmode="lin" valueType="num">
                                      <p:cBhvr additive="base">
                                        <p:cTn id="151" dur="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152" fill="hold" nodeType="clickPar">
                      <p:stCondLst>
                        <p:cond delay="indefinite"/>
                      </p:stCondLst>
                      <p:childTnLst>
                        <p:par>
                          <p:cTn id="153" fill="hold" nodeType="withGroup">
                            <p:stCondLst>
                              <p:cond delay="0"/>
                            </p:stCondLst>
                            <p:childTnLst>
                              <p:par>
                                <p:cTn id="154" presetID="22" presetClass="entr" presetSubtype="8" fill="hold" grpId="0" nodeType="clickEffect">
                                  <p:stCondLst>
                                    <p:cond delay="0"/>
                                  </p:stCondLst>
                                  <p:childTnLst>
                                    <p:set>
                                      <p:cBhvr>
                                        <p:cTn id="155" dur="1" fill="hold">
                                          <p:stCondLst>
                                            <p:cond delay="0"/>
                                          </p:stCondLst>
                                        </p:cTn>
                                        <p:tgtEl>
                                          <p:spTgt spid="171068"/>
                                        </p:tgtEl>
                                        <p:attrNameLst>
                                          <p:attrName>style.visibility</p:attrName>
                                        </p:attrNameLst>
                                      </p:cBhvr>
                                      <p:to>
                                        <p:strVal val="visible"/>
                                      </p:to>
                                    </p:set>
                                    <p:animEffect transition="in" filter="wipe(left)">
                                      <p:cBhvr>
                                        <p:cTn id="156" dur="500"/>
                                        <p:tgtEl>
                                          <p:spTgt spid="171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69" grpId="0" animBg="1"/>
      <p:bldP spid="171010" grpId="0" animBg="1"/>
      <p:bldP spid="171024" grpId="0" autoUpdateAnimBg="0"/>
      <p:bldP spid="171030" grpId="0" autoUpdateAnimBg="0"/>
      <p:bldP spid="171031" grpId="0" autoUpdateAnimBg="0"/>
      <p:bldP spid="171034" grpId="0" autoUpdateAnimBg="0"/>
      <p:bldP spid="171037" grpId="0" animBg="1"/>
      <p:bldP spid="171039" grpId="0" animBg="1"/>
      <p:bldP spid="171044" grpId="0" autoUpdateAnimBg="0"/>
      <p:bldP spid="171046" grpId="0" autoUpdateAnimBg="0"/>
      <p:bldP spid="171050" grpId="0" autoUpdateAnimBg="0"/>
      <p:bldP spid="171051" grpId="0" autoUpdateAnimBg="0"/>
      <p:bldP spid="171052" grpId="0" autoUpdateAnimBg="0"/>
      <p:bldP spid="171067" grpId="0" autoUpdateAnimBg="0"/>
      <p:bldP spid="17106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4"/>
          <p:cNvGrpSpPr>
            <a:grpSpLocks/>
          </p:cNvGrpSpPr>
          <p:nvPr/>
        </p:nvGrpSpPr>
        <p:grpSpPr bwMode="auto">
          <a:xfrm>
            <a:off x="1865313" y="4770438"/>
            <a:ext cx="762000" cy="762000"/>
            <a:chOff x="1296" y="3600"/>
            <a:chExt cx="480" cy="480"/>
          </a:xfrm>
        </p:grpSpPr>
        <p:sp>
          <p:nvSpPr>
            <p:cNvPr id="24642" name="Oval 27"/>
            <p:cNvSpPr>
              <a:spLocks noChangeArrowheads="1"/>
            </p:cNvSpPr>
            <p:nvPr/>
          </p:nvSpPr>
          <p:spPr bwMode="auto">
            <a:xfrm>
              <a:off x="1296" y="3600"/>
              <a:ext cx="480" cy="480"/>
            </a:xfrm>
            <a:prstGeom prst="ellipse">
              <a:avLst/>
            </a:prstGeom>
            <a:solidFill>
              <a:schemeClr val="accent1"/>
            </a:solidFill>
            <a:ln w="9525">
              <a:solidFill>
                <a:schemeClr val="tx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4643" name="Object 28"/>
            <p:cNvGraphicFramePr>
              <a:graphicFrameLocks noChangeAspect="1"/>
            </p:cNvGraphicFramePr>
            <p:nvPr/>
          </p:nvGraphicFramePr>
          <p:xfrm>
            <a:off x="1379" y="3669"/>
            <a:ext cx="316" cy="383"/>
          </p:xfrm>
          <a:graphic>
            <a:graphicData uri="http://schemas.openxmlformats.org/presentationml/2006/ole">
              <mc:AlternateContent xmlns:mc="http://schemas.openxmlformats.org/markup-compatibility/2006">
                <mc:Choice xmlns:v="urn:schemas-microsoft-com:vml" Requires="v">
                  <p:oleObj spid="_x0000_s24644" name="公式" r:id="rId3" imgW="177569" imgH="215619" progId="Equation.3">
                    <p:embed/>
                  </p:oleObj>
                </mc:Choice>
                <mc:Fallback>
                  <p:oleObj name="公式" r:id="rId3" imgW="177569" imgH="215619" progId="Equation.3">
                    <p:embed/>
                    <p:pic>
                      <p:nvPicPr>
                        <p:cNvPr id="0" name="Object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9" y="3669"/>
                          <a:ext cx="316" cy="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73"/>
          <p:cNvGrpSpPr>
            <a:grpSpLocks/>
          </p:cNvGrpSpPr>
          <p:nvPr/>
        </p:nvGrpSpPr>
        <p:grpSpPr bwMode="auto">
          <a:xfrm>
            <a:off x="2540000" y="4465638"/>
            <a:ext cx="1600200" cy="762000"/>
            <a:chOff x="1680" y="3408"/>
            <a:chExt cx="1008" cy="480"/>
          </a:xfrm>
        </p:grpSpPr>
        <p:grpSp>
          <p:nvGrpSpPr>
            <p:cNvPr id="24638" name="Group 72"/>
            <p:cNvGrpSpPr>
              <a:grpSpLocks/>
            </p:cNvGrpSpPr>
            <p:nvPr/>
          </p:nvGrpSpPr>
          <p:grpSpPr bwMode="auto">
            <a:xfrm>
              <a:off x="2208" y="3408"/>
              <a:ext cx="480" cy="480"/>
              <a:chOff x="2208" y="3408"/>
              <a:chExt cx="480" cy="480"/>
            </a:xfrm>
          </p:grpSpPr>
          <p:sp>
            <p:nvSpPr>
              <p:cNvPr id="24640" name="Oval 30"/>
              <p:cNvSpPr>
                <a:spLocks noChangeArrowheads="1"/>
              </p:cNvSpPr>
              <p:nvPr/>
            </p:nvSpPr>
            <p:spPr bwMode="auto">
              <a:xfrm>
                <a:off x="2208" y="3408"/>
                <a:ext cx="480" cy="480"/>
              </a:xfrm>
              <a:prstGeom prst="ellipse">
                <a:avLst/>
              </a:prstGeom>
              <a:solidFill>
                <a:schemeClr val="bg2"/>
              </a:solidFill>
              <a:ln w="12700">
                <a:solidFill>
                  <a:srgbClr val="9966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4641" name="Object 31"/>
              <p:cNvGraphicFramePr>
                <a:graphicFrameLocks noChangeAspect="1"/>
              </p:cNvGraphicFramePr>
              <p:nvPr/>
            </p:nvGraphicFramePr>
            <p:xfrm>
              <a:off x="2304" y="3456"/>
              <a:ext cx="317" cy="356"/>
            </p:xfrm>
            <a:graphic>
              <a:graphicData uri="http://schemas.openxmlformats.org/presentationml/2006/ole">
                <mc:AlternateContent xmlns:mc="http://schemas.openxmlformats.org/markup-compatibility/2006">
                  <mc:Choice xmlns:v="urn:schemas-microsoft-com:vml" Requires="v">
                    <p:oleObj spid="_x0000_s24645" name="公式" r:id="rId5" imgW="190335" imgH="215713" progId="Equation.3">
                      <p:embed/>
                    </p:oleObj>
                  </mc:Choice>
                  <mc:Fallback>
                    <p:oleObj name="公式" r:id="rId5" imgW="190335" imgH="215713" progId="Equation.3">
                      <p:embed/>
                      <p:pic>
                        <p:nvPicPr>
                          <p:cNvPr id="0"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4" y="3456"/>
                            <a:ext cx="317" cy="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639" name="AutoShape 32"/>
            <p:cNvSpPr>
              <a:spLocks noChangeArrowheads="1"/>
            </p:cNvSpPr>
            <p:nvPr/>
          </p:nvSpPr>
          <p:spPr bwMode="auto">
            <a:xfrm rot="-1310175">
              <a:off x="1680" y="3696"/>
              <a:ext cx="672" cy="119"/>
            </a:xfrm>
            <a:prstGeom prst="rightArrow">
              <a:avLst>
                <a:gd name="adj1" fmla="val 50000"/>
                <a:gd name="adj2" fmla="val 141176"/>
              </a:avLst>
            </a:prstGeom>
            <a:solidFill>
              <a:srgbClr val="FFCCFF"/>
            </a:solidFill>
            <a:ln w="28575">
              <a:solidFill>
                <a:srgbClr val="CC00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5" name="Group 71"/>
          <p:cNvGrpSpPr>
            <a:grpSpLocks/>
          </p:cNvGrpSpPr>
          <p:nvPr/>
        </p:nvGrpSpPr>
        <p:grpSpPr bwMode="auto">
          <a:xfrm>
            <a:off x="808038" y="4591050"/>
            <a:ext cx="1100137" cy="788988"/>
            <a:chOff x="699" y="3487"/>
            <a:chExt cx="693" cy="497"/>
          </a:xfrm>
        </p:grpSpPr>
        <p:sp>
          <p:nvSpPr>
            <p:cNvPr id="24636" name="AutoShape 34"/>
            <p:cNvSpPr>
              <a:spLocks noChangeArrowheads="1"/>
            </p:cNvSpPr>
            <p:nvPr/>
          </p:nvSpPr>
          <p:spPr bwMode="auto">
            <a:xfrm>
              <a:off x="768" y="3840"/>
              <a:ext cx="624" cy="144"/>
            </a:xfrm>
            <a:prstGeom prst="rightArrow">
              <a:avLst>
                <a:gd name="adj1" fmla="val 50000"/>
                <a:gd name="adj2" fmla="val 150704"/>
              </a:avLst>
            </a:prstGeom>
            <a:solidFill>
              <a:srgbClr val="FFCCFF"/>
            </a:solidFill>
            <a:ln w="2857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4637" name="Object 35"/>
            <p:cNvGraphicFramePr>
              <a:graphicFrameLocks noChangeAspect="1"/>
            </p:cNvGraphicFramePr>
            <p:nvPr/>
          </p:nvGraphicFramePr>
          <p:xfrm>
            <a:off x="699" y="3487"/>
            <a:ext cx="334" cy="355"/>
          </p:xfrm>
          <a:graphic>
            <a:graphicData uri="http://schemas.openxmlformats.org/presentationml/2006/ole">
              <mc:AlternateContent xmlns:mc="http://schemas.openxmlformats.org/markup-compatibility/2006">
                <mc:Choice xmlns:v="urn:schemas-microsoft-com:vml" Requires="v">
                  <p:oleObj spid="_x0000_s24646" name="公式" r:id="rId7" imgW="215806" imgH="228501" progId="Equation.3">
                    <p:embed/>
                  </p:oleObj>
                </mc:Choice>
                <mc:Fallback>
                  <p:oleObj name="公式" r:id="rId7" imgW="215806" imgH="228501" progId="Equation.3">
                    <p:embed/>
                    <p:pic>
                      <p:nvPicPr>
                        <p:cNvPr id="0" name="Object 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9" y="3487"/>
                          <a:ext cx="334" cy="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75"/>
          <p:cNvGrpSpPr>
            <a:grpSpLocks/>
          </p:cNvGrpSpPr>
          <p:nvPr/>
        </p:nvGrpSpPr>
        <p:grpSpPr bwMode="auto">
          <a:xfrm>
            <a:off x="6096000" y="4518025"/>
            <a:ext cx="762000" cy="762000"/>
            <a:chOff x="3984" y="3408"/>
            <a:chExt cx="480" cy="480"/>
          </a:xfrm>
        </p:grpSpPr>
        <p:sp>
          <p:nvSpPr>
            <p:cNvPr id="24634" name="Oval 37"/>
            <p:cNvSpPr>
              <a:spLocks noChangeArrowheads="1"/>
            </p:cNvSpPr>
            <p:nvPr/>
          </p:nvSpPr>
          <p:spPr bwMode="auto">
            <a:xfrm>
              <a:off x="3984" y="3408"/>
              <a:ext cx="480" cy="480"/>
            </a:xfrm>
            <a:prstGeom prst="ellipse">
              <a:avLst/>
            </a:prstGeom>
            <a:solidFill>
              <a:schemeClr val="bg2"/>
            </a:solidFill>
            <a:ln w="9525">
              <a:solidFill>
                <a:srgbClr val="9966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4635" name="Object 38"/>
            <p:cNvGraphicFramePr>
              <a:graphicFrameLocks noChangeAspect="1"/>
            </p:cNvGraphicFramePr>
            <p:nvPr/>
          </p:nvGraphicFramePr>
          <p:xfrm>
            <a:off x="4080" y="3456"/>
            <a:ext cx="293" cy="356"/>
          </p:xfrm>
          <a:graphic>
            <a:graphicData uri="http://schemas.openxmlformats.org/presentationml/2006/ole">
              <mc:AlternateContent xmlns:mc="http://schemas.openxmlformats.org/markup-compatibility/2006">
                <mc:Choice xmlns:v="urn:schemas-microsoft-com:vml" Requires="v">
                  <p:oleObj spid="_x0000_s24647" name="公式" r:id="rId9" imgW="177569" imgH="215619" progId="Equation.3">
                    <p:embed/>
                  </p:oleObj>
                </mc:Choice>
                <mc:Fallback>
                  <p:oleObj name="公式" r:id="rId9" imgW="177569" imgH="215619" progId="Equation.3">
                    <p:embed/>
                    <p:pic>
                      <p:nvPicPr>
                        <p:cNvPr id="0" name="Object 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0" y="3456"/>
                          <a:ext cx="293" cy="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76"/>
          <p:cNvGrpSpPr>
            <a:grpSpLocks/>
          </p:cNvGrpSpPr>
          <p:nvPr/>
        </p:nvGrpSpPr>
        <p:grpSpPr bwMode="auto">
          <a:xfrm>
            <a:off x="5148263" y="4822825"/>
            <a:ext cx="990600" cy="838200"/>
            <a:chOff x="3456" y="3600"/>
            <a:chExt cx="624" cy="528"/>
          </a:xfrm>
        </p:grpSpPr>
        <p:graphicFrame>
          <p:nvGraphicFramePr>
            <p:cNvPr id="24632" name="Object 40"/>
            <p:cNvGraphicFramePr>
              <a:graphicFrameLocks noChangeAspect="1"/>
            </p:cNvGraphicFramePr>
            <p:nvPr/>
          </p:nvGraphicFramePr>
          <p:xfrm>
            <a:off x="3478" y="3770"/>
            <a:ext cx="336" cy="358"/>
          </p:xfrm>
          <a:graphic>
            <a:graphicData uri="http://schemas.openxmlformats.org/presentationml/2006/ole">
              <mc:AlternateContent xmlns:mc="http://schemas.openxmlformats.org/markup-compatibility/2006">
                <mc:Choice xmlns:v="urn:schemas-microsoft-com:vml" Requires="v">
                  <p:oleObj spid="_x0000_s24648" name="Equation" r:id="rId11" imgW="215806" imgH="228501" progId="Equation.3">
                    <p:embed/>
                  </p:oleObj>
                </mc:Choice>
                <mc:Fallback>
                  <p:oleObj name="Equation" r:id="rId11" imgW="215806" imgH="228501" progId="Equation.3">
                    <p:embed/>
                    <p:pic>
                      <p:nvPicPr>
                        <p:cNvPr id="0" name="Object 4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78" y="3770"/>
                          <a:ext cx="336"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33" name="AutoShape 41"/>
            <p:cNvSpPr>
              <a:spLocks noChangeArrowheads="1"/>
            </p:cNvSpPr>
            <p:nvPr/>
          </p:nvSpPr>
          <p:spPr bwMode="auto">
            <a:xfrm>
              <a:off x="3456" y="3600"/>
              <a:ext cx="624" cy="144"/>
            </a:xfrm>
            <a:prstGeom prst="leftArrow">
              <a:avLst>
                <a:gd name="adj1" fmla="val 50000"/>
                <a:gd name="adj2" fmla="val 130903"/>
              </a:avLst>
            </a:prstGeom>
            <a:solidFill>
              <a:srgbClr val="CCFFFF"/>
            </a:solidFill>
            <a:ln w="28575">
              <a:solidFill>
                <a:srgbClr val="0066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8" name="Group 78"/>
          <p:cNvGrpSpPr>
            <a:grpSpLocks/>
          </p:cNvGrpSpPr>
          <p:nvPr/>
        </p:nvGrpSpPr>
        <p:grpSpPr bwMode="auto">
          <a:xfrm>
            <a:off x="6804025" y="4899025"/>
            <a:ext cx="1524000" cy="685800"/>
            <a:chOff x="4320" y="3648"/>
            <a:chExt cx="960" cy="432"/>
          </a:xfrm>
        </p:grpSpPr>
        <p:grpSp>
          <p:nvGrpSpPr>
            <p:cNvPr id="24628" name="Group 77"/>
            <p:cNvGrpSpPr>
              <a:grpSpLocks/>
            </p:cNvGrpSpPr>
            <p:nvPr/>
          </p:nvGrpSpPr>
          <p:grpSpPr bwMode="auto">
            <a:xfrm>
              <a:off x="4848" y="3648"/>
              <a:ext cx="432" cy="432"/>
              <a:chOff x="4848" y="3696"/>
              <a:chExt cx="432" cy="432"/>
            </a:xfrm>
          </p:grpSpPr>
          <p:sp>
            <p:nvSpPr>
              <p:cNvPr id="24630" name="Oval 43"/>
              <p:cNvSpPr>
                <a:spLocks noChangeArrowheads="1"/>
              </p:cNvSpPr>
              <p:nvPr/>
            </p:nvSpPr>
            <p:spPr bwMode="auto">
              <a:xfrm>
                <a:off x="4848" y="3696"/>
                <a:ext cx="432" cy="432"/>
              </a:xfrm>
              <a:prstGeom prst="ellipse">
                <a:avLst/>
              </a:prstGeom>
              <a:solidFill>
                <a:schemeClr val="accent1"/>
              </a:solidFill>
              <a:ln w="9525">
                <a:solidFill>
                  <a:schemeClr val="tx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4631" name="Object 44"/>
              <p:cNvGraphicFramePr>
                <a:graphicFrameLocks noChangeAspect="1"/>
              </p:cNvGraphicFramePr>
              <p:nvPr/>
            </p:nvGraphicFramePr>
            <p:xfrm>
              <a:off x="4926" y="3736"/>
              <a:ext cx="317" cy="356"/>
            </p:xfrm>
            <a:graphic>
              <a:graphicData uri="http://schemas.openxmlformats.org/presentationml/2006/ole">
                <mc:AlternateContent xmlns:mc="http://schemas.openxmlformats.org/markup-compatibility/2006">
                  <mc:Choice xmlns:v="urn:schemas-microsoft-com:vml" Requires="v">
                    <p:oleObj spid="_x0000_s24649" name="公式" r:id="rId13" imgW="190335" imgH="215713" progId="Equation.3">
                      <p:embed/>
                    </p:oleObj>
                  </mc:Choice>
                  <mc:Fallback>
                    <p:oleObj name="公式" r:id="rId13" imgW="190335" imgH="215713" progId="Equation.3">
                      <p:embed/>
                      <p:pic>
                        <p:nvPicPr>
                          <p:cNvPr id="0" name="Object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6" y="3736"/>
                            <a:ext cx="317" cy="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629" name="AutoShape 45"/>
            <p:cNvSpPr>
              <a:spLocks noChangeArrowheads="1"/>
            </p:cNvSpPr>
            <p:nvPr/>
          </p:nvSpPr>
          <p:spPr bwMode="auto">
            <a:xfrm rot="1204178">
              <a:off x="4320" y="3696"/>
              <a:ext cx="624" cy="144"/>
            </a:xfrm>
            <a:prstGeom prst="rightArrow">
              <a:avLst>
                <a:gd name="adj1" fmla="val 42426"/>
                <a:gd name="adj2" fmla="val 175580"/>
              </a:avLst>
            </a:prstGeom>
            <a:solidFill>
              <a:srgbClr val="99FFCC"/>
            </a:solidFill>
            <a:ln w="28575">
              <a:solidFill>
                <a:schemeClr val="tx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0" name="Group 70"/>
          <p:cNvGrpSpPr>
            <a:grpSpLocks/>
          </p:cNvGrpSpPr>
          <p:nvPr/>
        </p:nvGrpSpPr>
        <p:grpSpPr bwMode="auto">
          <a:xfrm>
            <a:off x="569913" y="1514475"/>
            <a:ext cx="3806825" cy="2438400"/>
            <a:chOff x="338" y="1728"/>
            <a:chExt cx="2398" cy="1536"/>
          </a:xfrm>
        </p:grpSpPr>
        <p:grpSp>
          <p:nvGrpSpPr>
            <p:cNvPr id="24608" name="Group 9"/>
            <p:cNvGrpSpPr>
              <a:grpSpLocks/>
            </p:cNvGrpSpPr>
            <p:nvPr/>
          </p:nvGrpSpPr>
          <p:grpSpPr bwMode="auto">
            <a:xfrm>
              <a:off x="768" y="1728"/>
              <a:ext cx="1968" cy="1536"/>
              <a:chOff x="3312" y="768"/>
              <a:chExt cx="2160" cy="1776"/>
            </a:xfrm>
          </p:grpSpPr>
          <p:sp>
            <p:nvSpPr>
              <p:cNvPr id="24612" name="Rectangle 10"/>
              <p:cNvSpPr>
                <a:spLocks noChangeArrowheads="1"/>
              </p:cNvSpPr>
              <p:nvPr/>
            </p:nvSpPr>
            <p:spPr bwMode="auto">
              <a:xfrm>
                <a:off x="3312" y="768"/>
                <a:ext cx="2160" cy="1776"/>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4613" name="Line 11"/>
              <p:cNvSpPr>
                <a:spLocks noChangeShapeType="1"/>
              </p:cNvSpPr>
              <p:nvPr/>
            </p:nvSpPr>
            <p:spPr bwMode="auto">
              <a:xfrm>
                <a:off x="3696" y="2256"/>
                <a:ext cx="1680"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14" name="Line 12"/>
              <p:cNvSpPr>
                <a:spLocks noChangeShapeType="1"/>
              </p:cNvSpPr>
              <p:nvPr/>
            </p:nvSpPr>
            <p:spPr bwMode="auto">
              <a:xfrm flipV="1">
                <a:off x="3696" y="864"/>
                <a:ext cx="0" cy="1392"/>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615" name="Object 13"/>
              <p:cNvGraphicFramePr>
                <a:graphicFrameLocks noChangeAspect="1"/>
              </p:cNvGraphicFramePr>
              <p:nvPr/>
            </p:nvGraphicFramePr>
            <p:xfrm>
              <a:off x="4416" y="1824"/>
              <a:ext cx="864" cy="268"/>
            </p:xfrm>
            <a:graphic>
              <a:graphicData uri="http://schemas.openxmlformats.org/presentationml/2006/ole">
                <mc:AlternateContent xmlns:mc="http://schemas.openxmlformats.org/markup-compatibility/2006">
                  <mc:Choice xmlns:v="urn:schemas-microsoft-com:vml" Requires="v">
                    <p:oleObj spid="_x0000_s24650" name="Equation" r:id="rId14" imgW="1002865" imgH="317362" progId="Equation.3">
                      <p:embed/>
                    </p:oleObj>
                  </mc:Choice>
                  <mc:Fallback>
                    <p:oleObj name="Equation" r:id="rId14" imgW="1002865" imgH="317362" progId="Equation.3">
                      <p:embed/>
                      <p:pic>
                        <p:nvPicPr>
                          <p:cNvPr id="0"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16" y="1824"/>
                            <a:ext cx="864"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16" name="Object 14"/>
              <p:cNvGraphicFramePr>
                <a:graphicFrameLocks noChangeAspect="1"/>
              </p:cNvGraphicFramePr>
              <p:nvPr/>
            </p:nvGraphicFramePr>
            <p:xfrm>
              <a:off x="4416" y="1056"/>
              <a:ext cx="864" cy="287"/>
            </p:xfrm>
            <a:graphic>
              <a:graphicData uri="http://schemas.openxmlformats.org/presentationml/2006/ole">
                <mc:AlternateContent xmlns:mc="http://schemas.openxmlformats.org/markup-compatibility/2006">
                  <mc:Choice xmlns:v="urn:schemas-microsoft-com:vml" Requires="v">
                    <p:oleObj spid="_x0000_s24651" name="Equation" r:id="rId16" imgW="1066337" imgH="317362" progId="Equation.3">
                      <p:embed/>
                    </p:oleObj>
                  </mc:Choice>
                  <mc:Fallback>
                    <p:oleObj name="Equation" r:id="rId16" imgW="1066337" imgH="317362" progId="Equation.3">
                      <p:embed/>
                      <p:pic>
                        <p:nvPicPr>
                          <p:cNvPr id="0" name="Object 1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16" y="1056"/>
                            <a:ext cx="864"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17" name="Line 15"/>
              <p:cNvSpPr>
                <a:spLocks noChangeShapeType="1"/>
              </p:cNvSpPr>
              <p:nvPr/>
            </p:nvSpPr>
            <p:spPr bwMode="auto">
              <a:xfrm>
                <a:off x="4368" y="1248"/>
                <a:ext cx="0" cy="100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18" name="Line 16"/>
              <p:cNvSpPr>
                <a:spLocks noChangeShapeType="1"/>
              </p:cNvSpPr>
              <p:nvPr/>
            </p:nvSpPr>
            <p:spPr bwMode="auto">
              <a:xfrm flipH="1">
                <a:off x="3696" y="1200"/>
                <a:ext cx="67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619" name="Object 17"/>
              <p:cNvGraphicFramePr>
                <a:graphicFrameLocks noChangeAspect="1"/>
              </p:cNvGraphicFramePr>
              <p:nvPr/>
            </p:nvGraphicFramePr>
            <p:xfrm>
              <a:off x="3360" y="1056"/>
              <a:ext cx="317" cy="344"/>
            </p:xfrm>
            <a:graphic>
              <a:graphicData uri="http://schemas.openxmlformats.org/presentationml/2006/ole">
                <mc:AlternateContent xmlns:mc="http://schemas.openxmlformats.org/markup-compatibility/2006">
                  <mc:Choice xmlns:v="urn:schemas-microsoft-com:vml" Requires="v">
                    <p:oleObj spid="_x0000_s24652" name="Equation" r:id="rId18" imgW="291847" imgH="317225" progId="Equation.3">
                      <p:embed/>
                    </p:oleObj>
                  </mc:Choice>
                  <mc:Fallback>
                    <p:oleObj name="Equation" r:id="rId18" imgW="291847" imgH="317225" progId="Equation.3">
                      <p:embed/>
                      <p:pic>
                        <p:nvPicPr>
                          <p:cNvPr id="0" name="Object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60" y="1056"/>
                            <a:ext cx="317" cy="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20" name="Object 18"/>
              <p:cNvGraphicFramePr>
                <a:graphicFrameLocks noChangeAspect="1"/>
              </p:cNvGraphicFramePr>
              <p:nvPr/>
            </p:nvGraphicFramePr>
            <p:xfrm>
              <a:off x="3360" y="1776"/>
              <a:ext cx="319" cy="324"/>
            </p:xfrm>
            <a:graphic>
              <a:graphicData uri="http://schemas.openxmlformats.org/presentationml/2006/ole">
                <mc:AlternateContent xmlns:mc="http://schemas.openxmlformats.org/markup-compatibility/2006">
                  <mc:Choice xmlns:v="urn:schemas-microsoft-com:vml" Requires="v">
                    <p:oleObj spid="_x0000_s24653" name="Equation" r:id="rId20" imgW="266353" imgH="317087" progId="Equation.3">
                      <p:embed/>
                    </p:oleObj>
                  </mc:Choice>
                  <mc:Fallback>
                    <p:oleObj name="Equation" r:id="rId20" imgW="266353" imgH="317087" progId="Equation.3">
                      <p:embed/>
                      <p:pic>
                        <p:nvPicPr>
                          <p:cNvPr id="0" name="Object 1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360" y="1776"/>
                            <a:ext cx="319" cy="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21" name="Object 19"/>
              <p:cNvGraphicFramePr>
                <a:graphicFrameLocks noChangeAspect="1"/>
              </p:cNvGraphicFramePr>
              <p:nvPr/>
            </p:nvGraphicFramePr>
            <p:xfrm>
              <a:off x="4272" y="2256"/>
              <a:ext cx="247" cy="288"/>
            </p:xfrm>
            <a:graphic>
              <a:graphicData uri="http://schemas.openxmlformats.org/presentationml/2006/ole">
                <mc:AlternateContent xmlns:mc="http://schemas.openxmlformats.org/markup-compatibility/2006">
                  <mc:Choice xmlns:v="urn:schemas-microsoft-com:vml" Requires="v">
                    <p:oleObj spid="_x0000_s24654" name="公式" r:id="rId22" imgW="152202" imgH="177569" progId="Equation.3">
                      <p:embed/>
                    </p:oleObj>
                  </mc:Choice>
                  <mc:Fallback>
                    <p:oleObj name="公式" r:id="rId22" imgW="152202" imgH="177569" progId="Equation.3">
                      <p:embed/>
                      <p:pic>
                        <p:nvPicPr>
                          <p:cNvPr id="0" name="Object 1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272" y="2256"/>
                            <a:ext cx="247"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22" name="Line 20"/>
              <p:cNvSpPr>
                <a:spLocks noChangeShapeType="1"/>
              </p:cNvSpPr>
              <p:nvPr/>
            </p:nvSpPr>
            <p:spPr bwMode="auto">
              <a:xfrm>
                <a:off x="3696" y="1968"/>
                <a:ext cx="67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23" name="Line 21"/>
              <p:cNvSpPr>
                <a:spLocks noChangeShapeType="1"/>
              </p:cNvSpPr>
              <p:nvPr/>
            </p:nvSpPr>
            <p:spPr bwMode="auto">
              <a:xfrm>
                <a:off x="4368" y="1200"/>
                <a:ext cx="0" cy="76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24" name="Line 22"/>
              <p:cNvSpPr>
                <a:spLocks noChangeShapeType="1"/>
              </p:cNvSpPr>
              <p:nvPr/>
            </p:nvSpPr>
            <p:spPr bwMode="auto">
              <a:xfrm flipV="1">
                <a:off x="4368" y="1440"/>
                <a:ext cx="0" cy="96"/>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625" name="Object 23"/>
              <p:cNvGraphicFramePr>
                <a:graphicFrameLocks noChangeAspect="1"/>
              </p:cNvGraphicFramePr>
              <p:nvPr/>
            </p:nvGraphicFramePr>
            <p:xfrm>
              <a:off x="3696" y="864"/>
              <a:ext cx="213" cy="253"/>
            </p:xfrm>
            <a:graphic>
              <a:graphicData uri="http://schemas.openxmlformats.org/presentationml/2006/ole">
                <mc:AlternateContent xmlns:mc="http://schemas.openxmlformats.org/markup-compatibility/2006">
                  <mc:Choice xmlns:v="urn:schemas-microsoft-com:vml" Requires="v">
                    <p:oleObj spid="_x0000_s24655" name="Equation" r:id="rId24" imgW="203112" imgH="241195" progId="Equation.3">
                      <p:embed/>
                    </p:oleObj>
                  </mc:Choice>
                  <mc:Fallback>
                    <p:oleObj name="Equation" r:id="rId24" imgW="203112" imgH="241195" progId="Equation.3">
                      <p:embed/>
                      <p:pic>
                        <p:nvPicPr>
                          <p:cNvPr id="0" name="Object 2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96" y="864"/>
                            <a:ext cx="213"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26" name="Object 24"/>
              <p:cNvGraphicFramePr>
                <a:graphicFrameLocks noChangeAspect="1"/>
              </p:cNvGraphicFramePr>
              <p:nvPr/>
            </p:nvGraphicFramePr>
            <p:xfrm>
              <a:off x="5088" y="2304"/>
              <a:ext cx="215" cy="240"/>
            </p:xfrm>
            <a:graphic>
              <a:graphicData uri="http://schemas.openxmlformats.org/presentationml/2006/ole">
                <mc:AlternateContent xmlns:mc="http://schemas.openxmlformats.org/markup-compatibility/2006">
                  <mc:Choice xmlns:v="urn:schemas-microsoft-com:vml" Requires="v">
                    <p:oleObj spid="_x0000_s24656" name="Equation" r:id="rId26" imgW="215713" imgH="241091" progId="Equation.3">
                      <p:embed/>
                    </p:oleObj>
                  </mc:Choice>
                  <mc:Fallback>
                    <p:oleObj name="Equation" r:id="rId26" imgW="215713" imgH="241091" progId="Equation.3">
                      <p:embed/>
                      <p:pic>
                        <p:nvPicPr>
                          <p:cNvPr id="0" name="Object 2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088" y="2304"/>
                            <a:ext cx="215"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27" name="Object 25"/>
              <p:cNvGraphicFramePr>
                <a:graphicFrameLocks noChangeAspect="1"/>
              </p:cNvGraphicFramePr>
              <p:nvPr/>
            </p:nvGraphicFramePr>
            <p:xfrm>
              <a:off x="3600" y="2256"/>
              <a:ext cx="208" cy="240"/>
            </p:xfrm>
            <a:graphic>
              <a:graphicData uri="http://schemas.openxmlformats.org/presentationml/2006/ole">
                <mc:AlternateContent xmlns:mc="http://schemas.openxmlformats.org/markup-compatibility/2006">
                  <mc:Choice xmlns:v="urn:schemas-microsoft-com:vml" Requires="v">
                    <p:oleObj spid="_x0000_s24657" name="Equation" r:id="rId28" imgW="164957" imgH="190335" progId="Equation.3">
                      <p:embed/>
                    </p:oleObj>
                  </mc:Choice>
                  <mc:Fallback>
                    <p:oleObj name="Equation" r:id="rId28" imgW="164957" imgH="190335" progId="Equation.3">
                      <p:embed/>
                      <p:pic>
                        <p:nvPicPr>
                          <p:cNvPr id="0" name="Object 2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600" y="2256"/>
                            <a:ext cx="208"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198" name="Text Box 46"/>
            <p:cNvSpPr txBox="1">
              <a:spLocks noChangeArrowheads="1"/>
            </p:cNvSpPr>
            <p:nvPr/>
          </p:nvSpPr>
          <p:spPr bwMode="auto">
            <a:xfrm>
              <a:off x="338" y="1728"/>
              <a:ext cx="427" cy="1536"/>
            </a:xfrm>
            <a:prstGeom prst="rect">
              <a:avLst/>
            </a:prstGeom>
            <a:solidFill>
              <a:schemeClr val="accent1">
                <a:lumMod val="60000"/>
                <a:lumOff val="40000"/>
              </a:schemeClr>
            </a:solidFill>
            <a:ln w="9525">
              <a:solidFill>
                <a:schemeClr val="tx2"/>
              </a:solidFill>
              <a:miter lim="800000"/>
              <a:headEnd/>
              <a:tailEnd/>
            </a:ln>
            <a:effectLst/>
          </p:spPr>
          <p:txBody>
            <a:bodyPr vert="eaVert">
              <a:spAutoFit/>
            </a:bodyPr>
            <a:lstStyle/>
            <a:p>
              <a:pPr algn="ctr" eaLnBrk="1" hangingPunct="1">
                <a:spcBef>
                  <a:spcPct val="50000"/>
                </a:spcBef>
                <a:defRPr/>
              </a:pPr>
              <a:r>
                <a:rPr lang="en-US" altLang="zh-CN" sz="3200" dirty="0">
                  <a:solidFill>
                    <a:srgbClr val="CC0000"/>
                  </a:solidFill>
                </a:rPr>
                <a:t> </a:t>
              </a:r>
              <a:r>
                <a:rPr lang="zh-CN" altLang="en-US" sz="2800" b="1" dirty="0">
                  <a:latin typeface="黑体" pitchFamily="49" charset="-122"/>
                  <a:ea typeface="黑体" pitchFamily="49" charset="-122"/>
                </a:rPr>
                <a:t>等体</a:t>
              </a:r>
              <a:r>
                <a:rPr lang="zh-CN" altLang="en-US" sz="2800" b="1" dirty="0">
                  <a:solidFill>
                    <a:srgbClr val="FF0000"/>
                  </a:solidFill>
                  <a:latin typeface="黑体" pitchFamily="49" charset="-122"/>
                  <a:ea typeface="黑体" pitchFamily="49" charset="-122"/>
                </a:rPr>
                <a:t>升</a:t>
              </a:r>
              <a:r>
                <a:rPr lang="zh-CN" altLang="en-US" sz="2800" b="1" dirty="0">
                  <a:latin typeface="黑体" pitchFamily="49" charset="-122"/>
                  <a:ea typeface="黑体" pitchFamily="49" charset="-122"/>
                </a:rPr>
                <a:t>压 </a:t>
              </a:r>
              <a:endParaRPr lang="zh-CN" altLang="en-US" b="1" dirty="0">
                <a:latin typeface="黑体" pitchFamily="49" charset="-122"/>
                <a:ea typeface="黑体" pitchFamily="49" charset="-122"/>
              </a:endParaRPr>
            </a:p>
          </p:txBody>
        </p:sp>
        <p:sp>
          <p:nvSpPr>
            <p:cNvPr id="24610" name="Text Box 65"/>
            <p:cNvSpPr txBox="1">
              <a:spLocks noChangeArrowheads="1"/>
            </p:cNvSpPr>
            <p:nvPr/>
          </p:nvSpPr>
          <p:spPr bwMode="auto">
            <a:xfrm>
              <a:off x="1584" y="2688"/>
              <a:ext cx="2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1</a:t>
              </a:r>
            </a:p>
          </p:txBody>
        </p:sp>
        <p:sp>
          <p:nvSpPr>
            <p:cNvPr id="24611" name="Text Box 67"/>
            <p:cNvSpPr txBox="1">
              <a:spLocks noChangeArrowheads="1"/>
            </p:cNvSpPr>
            <p:nvPr/>
          </p:nvSpPr>
          <p:spPr bwMode="auto">
            <a:xfrm>
              <a:off x="1584" y="1824"/>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2</a:t>
              </a:r>
            </a:p>
          </p:txBody>
        </p:sp>
      </p:grpSp>
      <p:grpSp>
        <p:nvGrpSpPr>
          <p:cNvPr id="12" name="Group 69"/>
          <p:cNvGrpSpPr>
            <a:grpSpLocks/>
          </p:cNvGrpSpPr>
          <p:nvPr/>
        </p:nvGrpSpPr>
        <p:grpSpPr bwMode="auto">
          <a:xfrm>
            <a:off x="4837113" y="1514475"/>
            <a:ext cx="3806825" cy="2438400"/>
            <a:chOff x="3026" y="1728"/>
            <a:chExt cx="2398" cy="1536"/>
          </a:xfrm>
        </p:grpSpPr>
        <p:sp>
          <p:nvSpPr>
            <p:cNvPr id="24589" name="Rectangle 48"/>
            <p:cNvSpPr>
              <a:spLocks noChangeArrowheads="1"/>
            </p:cNvSpPr>
            <p:nvPr/>
          </p:nvSpPr>
          <p:spPr bwMode="auto">
            <a:xfrm>
              <a:off x="3456" y="1728"/>
              <a:ext cx="1968" cy="1536"/>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4590" name="Line 49"/>
            <p:cNvSpPr>
              <a:spLocks noChangeShapeType="1"/>
            </p:cNvSpPr>
            <p:nvPr/>
          </p:nvSpPr>
          <p:spPr bwMode="auto">
            <a:xfrm>
              <a:off x="3806" y="3015"/>
              <a:ext cx="1531"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591" name="Line 50"/>
            <p:cNvSpPr>
              <a:spLocks noChangeShapeType="1"/>
            </p:cNvSpPr>
            <p:nvPr/>
          </p:nvSpPr>
          <p:spPr bwMode="auto">
            <a:xfrm flipV="1">
              <a:off x="3806" y="1811"/>
              <a:ext cx="0" cy="1204"/>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592" name="Object 51"/>
            <p:cNvGraphicFramePr>
              <a:graphicFrameLocks noChangeAspect="1"/>
            </p:cNvGraphicFramePr>
            <p:nvPr/>
          </p:nvGraphicFramePr>
          <p:xfrm>
            <a:off x="4445" y="1968"/>
            <a:ext cx="787" cy="232"/>
          </p:xfrm>
          <a:graphic>
            <a:graphicData uri="http://schemas.openxmlformats.org/presentationml/2006/ole">
              <mc:AlternateContent xmlns:mc="http://schemas.openxmlformats.org/markup-compatibility/2006">
                <mc:Choice xmlns:v="urn:schemas-microsoft-com:vml" Requires="v">
                  <p:oleObj spid="_x0000_s24658" name="Equation" r:id="rId30" imgW="1002865" imgH="317362" progId="Equation.3">
                    <p:embed/>
                  </p:oleObj>
                </mc:Choice>
                <mc:Fallback>
                  <p:oleObj name="Equation" r:id="rId30" imgW="1002865" imgH="317362" progId="Equation.3">
                    <p:embed/>
                    <p:pic>
                      <p:nvPicPr>
                        <p:cNvPr id="0" name="Object 5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45" y="1968"/>
                          <a:ext cx="787" cy="2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93" name="Object 52"/>
            <p:cNvGraphicFramePr>
              <a:graphicFrameLocks noChangeAspect="1"/>
            </p:cNvGraphicFramePr>
            <p:nvPr/>
          </p:nvGraphicFramePr>
          <p:xfrm>
            <a:off x="4445" y="2640"/>
            <a:ext cx="787" cy="248"/>
          </p:xfrm>
          <a:graphic>
            <a:graphicData uri="http://schemas.openxmlformats.org/presentationml/2006/ole">
              <mc:AlternateContent xmlns:mc="http://schemas.openxmlformats.org/markup-compatibility/2006">
                <mc:Choice xmlns:v="urn:schemas-microsoft-com:vml" Requires="v">
                  <p:oleObj spid="_x0000_s24659" name="Equation" r:id="rId31" imgW="1066337" imgH="317362" progId="Equation.3">
                    <p:embed/>
                  </p:oleObj>
                </mc:Choice>
                <mc:Fallback>
                  <p:oleObj name="Equation" r:id="rId31" imgW="1066337" imgH="317362" progId="Equation.3">
                    <p:embed/>
                    <p:pic>
                      <p:nvPicPr>
                        <p:cNvPr id="0" name="Object 5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45" y="2640"/>
                          <a:ext cx="787"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94" name="Line 53"/>
            <p:cNvSpPr>
              <a:spLocks noChangeShapeType="1"/>
            </p:cNvSpPr>
            <p:nvPr/>
          </p:nvSpPr>
          <p:spPr bwMode="auto">
            <a:xfrm>
              <a:off x="4418" y="2143"/>
              <a:ext cx="0" cy="87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595" name="Line 54"/>
            <p:cNvSpPr>
              <a:spLocks noChangeShapeType="1"/>
            </p:cNvSpPr>
            <p:nvPr/>
          </p:nvSpPr>
          <p:spPr bwMode="auto">
            <a:xfrm flipH="1">
              <a:off x="3806" y="2102"/>
              <a:ext cx="6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596" name="Object 55"/>
            <p:cNvGraphicFramePr>
              <a:graphicFrameLocks noChangeAspect="1"/>
            </p:cNvGraphicFramePr>
            <p:nvPr/>
          </p:nvGraphicFramePr>
          <p:xfrm>
            <a:off x="3504" y="2592"/>
            <a:ext cx="289" cy="298"/>
          </p:xfrm>
          <a:graphic>
            <a:graphicData uri="http://schemas.openxmlformats.org/presentationml/2006/ole">
              <mc:AlternateContent xmlns:mc="http://schemas.openxmlformats.org/markup-compatibility/2006">
                <mc:Choice xmlns:v="urn:schemas-microsoft-com:vml" Requires="v">
                  <p:oleObj spid="_x0000_s24660" name="Equation" r:id="rId32" imgW="291847" imgH="317225" progId="Equation.3">
                    <p:embed/>
                  </p:oleObj>
                </mc:Choice>
                <mc:Fallback>
                  <p:oleObj name="Equation" r:id="rId32" imgW="291847" imgH="317225" progId="Equation.3">
                    <p:embed/>
                    <p:pic>
                      <p:nvPicPr>
                        <p:cNvPr id="0" name="Object 5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504" y="2592"/>
                          <a:ext cx="289" cy="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97" name="Object 56"/>
            <p:cNvGraphicFramePr>
              <a:graphicFrameLocks noChangeAspect="1"/>
            </p:cNvGraphicFramePr>
            <p:nvPr/>
          </p:nvGraphicFramePr>
          <p:xfrm>
            <a:off x="3504" y="1968"/>
            <a:ext cx="290" cy="280"/>
          </p:xfrm>
          <a:graphic>
            <a:graphicData uri="http://schemas.openxmlformats.org/presentationml/2006/ole">
              <mc:AlternateContent xmlns:mc="http://schemas.openxmlformats.org/markup-compatibility/2006">
                <mc:Choice xmlns:v="urn:schemas-microsoft-com:vml" Requires="v">
                  <p:oleObj spid="_x0000_s24661" name="Equation" r:id="rId33" imgW="266353" imgH="317087" progId="Equation.3">
                    <p:embed/>
                  </p:oleObj>
                </mc:Choice>
                <mc:Fallback>
                  <p:oleObj name="Equation" r:id="rId33" imgW="266353" imgH="317087" progId="Equation.3">
                    <p:embed/>
                    <p:pic>
                      <p:nvPicPr>
                        <p:cNvPr id="0" name="Object 5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504" y="1968"/>
                          <a:ext cx="290"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98" name="Object 57"/>
            <p:cNvGraphicFramePr>
              <a:graphicFrameLocks noChangeAspect="1"/>
            </p:cNvGraphicFramePr>
            <p:nvPr/>
          </p:nvGraphicFramePr>
          <p:xfrm>
            <a:off x="4331" y="3015"/>
            <a:ext cx="225" cy="249"/>
          </p:xfrm>
          <a:graphic>
            <a:graphicData uri="http://schemas.openxmlformats.org/presentationml/2006/ole">
              <mc:AlternateContent xmlns:mc="http://schemas.openxmlformats.org/markup-compatibility/2006">
                <mc:Choice xmlns:v="urn:schemas-microsoft-com:vml" Requires="v">
                  <p:oleObj spid="_x0000_s24662" name="公式" r:id="rId34" imgW="152202" imgH="177569" progId="Equation.3">
                    <p:embed/>
                  </p:oleObj>
                </mc:Choice>
                <mc:Fallback>
                  <p:oleObj name="公式" r:id="rId34" imgW="152202" imgH="177569" progId="Equation.3">
                    <p:embed/>
                    <p:pic>
                      <p:nvPicPr>
                        <p:cNvPr id="0" name="Object 5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31" y="3015"/>
                          <a:ext cx="225" cy="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99" name="Line 58"/>
            <p:cNvSpPr>
              <a:spLocks noChangeShapeType="1"/>
            </p:cNvSpPr>
            <p:nvPr/>
          </p:nvSpPr>
          <p:spPr bwMode="auto">
            <a:xfrm>
              <a:off x="3806" y="2766"/>
              <a:ext cx="612"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00" name="Line 59"/>
            <p:cNvSpPr>
              <a:spLocks noChangeShapeType="1"/>
            </p:cNvSpPr>
            <p:nvPr/>
          </p:nvSpPr>
          <p:spPr bwMode="auto">
            <a:xfrm>
              <a:off x="4418" y="2102"/>
              <a:ext cx="0" cy="664"/>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4601" name="Line 60"/>
            <p:cNvSpPr>
              <a:spLocks noChangeShapeType="1"/>
            </p:cNvSpPr>
            <p:nvPr/>
          </p:nvSpPr>
          <p:spPr bwMode="auto">
            <a:xfrm flipV="1">
              <a:off x="4418" y="2461"/>
              <a:ext cx="0" cy="83"/>
            </a:xfrm>
            <a:prstGeom prst="line">
              <a:avLst/>
            </a:prstGeom>
            <a:noFill/>
            <a:ln w="38100">
              <a:solidFill>
                <a:srgbClr val="0000FF"/>
              </a:solidFill>
              <a:round/>
              <a:headEnd type="triangle" w="med" len="lg"/>
              <a:tailEnd type="non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4602" name="Object 61"/>
            <p:cNvGraphicFramePr>
              <a:graphicFrameLocks noChangeAspect="1"/>
            </p:cNvGraphicFramePr>
            <p:nvPr/>
          </p:nvGraphicFramePr>
          <p:xfrm>
            <a:off x="3806" y="1811"/>
            <a:ext cx="194" cy="219"/>
          </p:xfrm>
          <a:graphic>
            <a:graphicData uri="http://schemas.openxmlformats.org/presentationml/2006/ole">
              <mc:AlternateContent xmlns:mc="http://schemas.openxmlformats.org/markup-compatibility/2006">
                <mc:Choice xmlns:v="urn:schemas-microsoft-com:vml" Requires="v">
                  <p:oleObj spid="_x0000_s24663" name="Equation" r:id="rId35" imgW="203112" imgH="241195" progId="Equation.3">
                    <p:embed/>
                  </p:oleObj>
                </mc:Choice>
                <mc:Fallback>
                  <p:oleObj name="Equation" r:id="rId35" imgW="203112" imgH="241195" progId="Equation.3">
                    <p:embed/>
                    <p:pic>
                      <p:nvPicPr>
                        <p:cNvPr id="0" name="Object 6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806" y="1811"/>
                          <a:ext cx="194" cy="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03" name="Object 62"/>
            <p:cNvGraphicFramePr>
              <a:graphicFrameLocks noChangeAspect="1"/>
            </p:cNvGraphicFramePr>
            <p:nvPr/>
          </p:nvGraphicFramePr>
          <p:xfrm>
            <a:off x="5074" y="3056"/>
            <a:ext cx="196" cy="208"/>
          </p:xfrm>
          <a:graphic>
            <a:graphicData uri="http://schemas.openxmlformats.org/presentationml/2006/ole">
              <mc:AlternateContent xmlns:mc="http://schemas.openxmlformats.org/markup-compatibility/2006">
                <mc:Choice xmlns:v="urn:schemas-microsoft-com:vml" Requires="v">
                  <p:oleObj spid="_x0000_s24664" name="Equation" r:id="rId36" imgW="215713" imgH="241091" progId="Equation.3">
                    <p:embed/>
                  </p:oleObj>
                </mc:Choice>
                <mc:Fallback>
                  <p:oleObj name="Equation" r:id="rId36" imgW="215713" imgH="241091" progId="Equation.3">
                    <p:embed/>
                    <p:pic>
                      <p:nvPicPr>
                        <p:cNvPr id="0" name="Object 6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074" y="3056"/>
                          <a:ext cx="196"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604" name="Object 63"/>
            <p:cNvGraphicFramePr>
              <a:graphicFrameLocks noChangeAspect="1"/>
            </p:cNvGraphicFramePr>
            <p:nvPr/>
          </p:nvGraphicFramePr>
          <p:xfrm>
            <a:off x="3718" y="3015"/>
            <a:ext cx="190" cy="207"/>
          </p:xfrm>
          <a:graphic>
            <a:graphicData uri="http://schemas.openxmlformats.org/presentationml/2006/ole">
              <mc:AlternateContent xmlns:mc="http://schemas.openxmlformats.org/markup-compatibility/2006">
                <mc:Choice xmlns:v="urn:schemas-microsoft-com:vml" Requires="v">
                  <p:oleObj spid="_x0000_s24665" name="Equation" r:id="rId37" imgW="164957" imgH="190335" progId="Equation.3">
                    <p:embed/>
                  </p:oleObj>
                </mc:Choice>
                <mc:Fallback>
                  <p:oleObj name="Equation" r:id="rId37" imgW="164957" imgH="190335" progId="Equation.3">
                    <p:embed/>
                    <p:pic>
                      <p:nvPicPr>
                        <p:cNvPr id="0" name="Object 6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718" y="3015"/>
                          <a:ext cx="19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94" name="Text Box 64"/>
            <p:cNvSpPr txBox="1">
              <a:spLocks noChangeArrowheads="1"/>
            </p:cNvSpPr>
            <p:nvPr/>
          </p:nvSpPr>
          <p:spPr bwMode="auto">
            <a:xfrm>
              <a:off x="3026" y="1728"/>
              <a:ext cx="427" cy="1536"/>
            </a:xfrm>
            <a:prstGeom prst="rect">
              <a:avLst/>
            </a:prstGeom>
            <a:solidFill>
              <a:schemeClr val="accent1">
                <a:lumMod val="60000"/>
                <a:lumOff val="40000"/>
              </a:schemeClr>
            </a:solidFill>
            <a:ln w="9525">
              <a:solidFill>
                <a:schemeClr val="tx2"/>
              </a:solidFill>
              <a:miter lim="800000"/>
              <a:headEnd/>
              <a:tailEnd/>
            </a:ln>
            <a:effectLst/>
          </p:spPr>
          <p:txBody>
            <a:bodyPr vert="eaVert">
              <a:spAutoFit/>
            </a:bodyPr>
            <a:lstStyle/>
            <a:p>
              <a:pPr algn="ctr" eaLnBrk="1" hangingPunct="1">
                <a:spcBef>
                  <a:spcPct val="50000"/>
                </a:spcBef>
                <a:defRPr/>
              </a:pPr>
              <a:r>
                <a:rPr lang="en-US" altLang="zh-CN" sz="3200" dirty="0">
                  <a:solidFill>
                    <a:srgbClr val="CC0000"/>
                  </a:solidFill>
                </a:rPr>
                <a:t> </a:t>
              </a:r>
              <a:r>
                <a:rPr lang="zh-CN" altLang="en-US" sz="2800" b="1" dirty="0">
                  <a:latin typeface="黑体" pitchFamily="49" charset="-122"/>
                  <a:ea typeface="黑体" pitchFamily="49" charset="-122"/>
                </a:rPr>
                <a:t>等体</a:t>
              </a:r>
              <a:r>
                <a:rPr lang="zh-CN" altLang="en-US" sz="2800" b="1" dirty="0">
                  <a:solidFill>
                    <a:srgbClr val="FF0000"/>
                  </a:solidFill>
                  <a:latin typeface="黑体" pitchFamily="49" charset="-122"/>
                  <a:ea typeface="黑体" pitchFamily="49" charset="-122"/>
                </a:rPr>
                <a:t>降</a:t>
              </a:r>
              <a:r>
                <a:rPr lang="zh-CN" altLang="en-US" sz="2800" b="1" dirty="0">
                  <a:latin typeface="黑体" pitchFamily="49" charset="-122"/>
                  <a:ea typeface="黑体" pitchFamily="49" charset="-122"/>
                </a:rPr>
                <a:t>压 </a:t>
              </a:r>
            </a:p>
          </p:txBody>
        </p:sp>
        <p:sp>
          <p:nvSpPr>
            <p:cNvPr id="24606" name="Rectangle 66"/>
            <p:cNvSpPr>
              <a:spLocks noChangeArrowheads="1"/>
            </p:cNvSpPr>
            <p:nvPr/>
          </p:nvSpPr>
          <p:spPr bwMode="auto">
            <a:xfrm>
              <a:off x="4272" y="1833"/>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rgbClr val="CC0000"/>
                  </a:solidFill>
                </a:rPr>
                <a:t>1</a:t>
              </a:r>
            </a:p>
          </p:txBody>
        </p:sp>
        <p:sp>
          <p:nvSpPr>
            <p:cNvPr id="24607" name="Rectangle 68"/>
            <p:cNvSpPr>
              <a:spLocks noChangeArrowheads="1"/>
            </p:cNvSpPr>
            <p:nvPr/>
          </p:nvSpPr>
          <p:spPr bwMode="auto">
            <a:xfrm>
              <a:off x="4272" y="269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rgbClr val="CC0000"/>
                  </a:solidFill>
                </a:rPr>
                <a:t>2</a:t>
              </a:r>
            </a:p>
          </p:txBody>
        </p:sp>
      </p:grpSp>
      <p:graphicFrame>
        <p:nvGraphicFramePr>
          <p:cNvPr id="24586" name="Object 183"/>
          <p:cNvGraphicFramePr>
            <a:graphicFrameLocks noChangeAspect="1"/>
          </p:cNvGraphicFramePr>
          <p:nvPr/>
        </p:nvGraphicFramePr>
        <p:xfrm>
          <a:off x="1331913" y="739775"/>
          <a:ext cx="2603500" cy="528638"/>
        </p:xfrm>
        <a:graphic>
          <a:graphicData uri="http://schemas.openxmlformats.org/presentationml/2006/ole">
            <mc:AlternateContent xmlns:mc="http://schemas.openxmlformats.org/markup-compatibility/2006">
              <mc:Choice xmlns:v="urn:schemas-microsoft-com:vml" Requires="v">
                <p:oleObj spid="_x0000_s24666" name="Equation" r:id="rId38" imgW="1117600" imgH="228600" progId="Equation.3">
                  <p:embed/>
                </p:oleObj>
              </mc:Choice>
              <mc:Fallback>
                <p:oleObj name="Equation" r:id="rId38" imgW="1117600" imgH="228600" progId="Equation.3">
                  <p:embed/>
                  <p:pic>
                    <p:nvPicPr>
                      <p:cNvPr id="0" name="Object 183"/>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331913" y="739775"/>
                        <a:ext cx="26035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587" name="Object 67"/>
          <p:cNvGraphicFramePr>
            <a:graphicFrameLocks/>
          </p:cNvGraphicFramePr>
          <p:nvPr/>
        </p:nvGraphicFramePr>
        <p:xfrm>
          <a:off x="4500563" y="671513"/>
          <a:ext cx="2017712" cy="669925"/>
        </p:xfrm>
        <a:graphic>
          <a:graphicData uri="http://schemas.openxmlformats.org/presentationml/2006/ole">
            <mc:AlternateContent xmlns:mc="http://schemas.openxmlformats.org/markup-compatibility/2006">
              <mc:Choice xmlns:v="urn:schemas-microsoft-com:vml" Requires="v">
                <p:oleObj spid="_x0000_s24667" name="公式" r:id="rId40" imgW="2720347" imgH="830520" progId="Equation.3">
                  <p:embed/>
                </p:oleObj>
              </mc:Choice>
              <mc:Fallback>
                <p:oleObj name="公式" r:id="rId40" imgW="2720347" imgH="830520" progId="Equation.3">
                  <p:embed/>
                  <p:pic>
                    <p:nvPicPr>
                      <p:cNvPr id="0" name="Object 67"/>
                      <p:cNvPicPr>
                        <a:picLocks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4500563" y="671513"/>
                        <a:ext cx="2017712"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24588" name="Object 68"/>
          <p:cNvGraphicFramePr>
            <a:graphicFrameLocks noChangeAspect="1"/>
          </p:cNvGraphicFramePr>
          <p:nvPr/>
        </p:nvGraphicFramePr>
        <p:xfrm>
          <a:off x="6516688" y="744538"/>
          <a:ext cx="2155825" cy="514350"/>
        </p:xfrm>
        <a:graphic>
          <a:graphicData uri="http://schemas.openxmlformats.org/presentationml/2006/ole">
            <mc:AlternateContent xmlns:mc="http://schemas.openxmlformats.org/markup-compatibility/2006">
              <mc:Choice xmlns:v="urn:schemas-microsoft-com:vml" Requires="v">
                <p:oleObj spid="_x0000_s24668" name="公式" r:id="rId42" imgW="2720347" imgH="541080" progId="Equation.3">
                  <p:embed/>
                </p:oleObj>
              </mc:Choice>
              <mc:Fallback>
                <p:oleObj name="公式" r:id="rId42" imgW="2720347" imgH="541080" progId="Equation.3">
                  <p:embed/>
                  <p:pic>
                    <p:nvPicPr>
                      <p:cNvPr id="0" name="Object 68"/>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6516688" y="744538"/>
                        <a:ext cx="21558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Right)">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trips(upRight)">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out)">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3"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strips(upRight)">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strips(downRight)">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97" name="Rectangle 65"/>
          <p:cNvSpPr>
            <a:spLocks noChangeArrowheads="1"/>
          </p:cNvSpPr>
          <p:nvPr/>
        </p:nvSpPr>
        <p:spPr bwMode="auto">
          <a:xfrm>
            <a:off x="5508625" y="331788"/>
            <a:ext cx="3455988" cy="5184775"/>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72034" name="Line 2"/>
          <p:cNvSpPr>
            <a:spLocks noChangeShapeType="1"/>
          </p:cNvSpPr>
          <p:nvPr/>
        </p:nvSpPr>
        <p:spPr bwMode="auto">
          <a:xfrm flipH="1">
            <a:off x="6372225" y="4014788"/>
            <a:ext cx="431800" cy="0"/>
          </a:xfrm>
          <a:prstGeom prst="line">
            <a:avLst/>
          </a:prstGeom>
          <a:noFill/>
          <a:ln w="9525">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04" name="Text Box 3"/>
          <p:cNvSpPr txBox="1">
            <a:spLocks noChangeArrowheads="1"/>
          </p:cNvSpPr>
          <p:nvPr/>
        </p:nvSpPr>
        <p:spPr bwMode="auto">
          <a:xfrm>
            <a:off x="366713" y="387350"/>
            <a:ext cx="29527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FF0000"/>
                </a:solidFill>
                <a:latin typeface="黑体" panose="02010609060101010101" pitchFamily="49" charset="-122"/>
                <a:ea typeface="黑体" panose="02010609060101010101" pitchFamily="49" charset="-122"/>
              </a:rPr>
              <a:t>2.</a:t>
            </a:r>
            <a:r>
              <a:rPr lang="zh-CN" altLang="en-US" sz="2800" b="1">
                <a:solidFill>
                  <a:srgbClr val="FF0000"/>
                </a:solidFill>
                <a:latin typeface="黑体" panose="02010609060101010101" pitchFamily="49" charset="-122"/>
                <a:ea typeface="黑体" panose="02010609060101010101" pitchFamily="49" charset="-122"/>
              </a:rPr>
              <a:t>等压过程</a:t>
            </a:r>
          </a:p>
        </p:txBody>
      </p:sp>
      <p:graphicFrame>
        <p:nvGraphicFramePr>
          <p:cNvPr id="172036" name="Object 4"/>
          <p:cNvGraphicFramePr>
            <a:graphicFrameLocks noChangeAspect="1"/>
          </p:cNvGraphicFramePr>
          <p:nvPr/>
        </p:nvGraphicFramePr>
        <p:xfrm>
          <a:off x="3140075" y="2578100"/>
          <a:ext cx="1819275" cy="419100"/>
        </p:xfrm>
        <a:graphic>
          <a:graphicData uri="http://schemas.openxmlformats.org/presentationml/2006/ole">
            <mc:AlternateContent xmlns:mc="http://schemas.openxmlformats.org/markup-compatibility/2006">
              <mc:Choice xmlns:v="urn:schemas-microsoft-com:vml" Requires="v">
                <p:oleObj spid="_x0000_s95234" name="公式" r:id="rId3" imgW="2270846" imgH="396144" progId="Equation.3">
                  <p:embed/>
                </p:oleObj>
              </mc:Choice>
              <mc:Fallback>
                <p:oleObj name="公式" r:id="rId3" imgW="2270846" imgH="396144"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0075" y="2578100"/>
                        <a:ext cx="18192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2037" name="Object 5"/>
          <p:cNvGraphicFramePr>
            <a:graphicFrameLocks noChangeAspect="1"/>
          </p:cNvGraphicFramePr>
          <p:nvPr/>
        </p:nvGraphicFramePr>
        <p:xfrm>
          <a:off x="3036888" y="3586163"/>
          <a:ext cx="2082800" cy="469900"/>
        </p:xfrm>
        <a:graphic>
          <a:graphicData uri="http://schemas.openxmlformats.org/presentationml/2006/ole">
            <mc:AlternateContent xmlns:mc="http://schemas.openxmlformats.org/markup-compatibility/2006">
              <mc:Choice xmlns:v="urn:schemas-microsoft-com:vml" Requires="v">
                <p:oleObj spid="_x0000_s95235" name="公式" r:id="rId5" imgW="2628934" imgH="487728" progId="Equation.3">
                  <p:embed/>
                </p:oleObj>
              </mc:Choice>
              <mc:Fallback>
                <p:oleObj name="公式" r:id="rId5" imgW="2628934" imgH="487728"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6888" y="3586163"/>
                        <a:ext cx="20828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sp>
        <p:nvSpPr>
          <p:cNvPr id="172038" name="Rectangle 6"/>
          <p:cNvSpPr>
            <a:spLocks noChangeArrowheads="1"/>
          </p:cNvSpPr>
          <p:nvPr/>
        </p:nvSpPr>
        <p:spPr bwMode="auto">
          <a:xfrm>
            <a:off x="684213" y="1963738"/>
            <a:ext cx="2000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功</a:t>
            </a:r>
          </a:p>
        </p:txBody>
      </p:sp>
      <p:graphicFrame>
        <p:nvGraphicFramePr>
          <p:cNvPr id="172039" name="Object 7"/>
          <p:cNvGraphicFramePr>
            <a:graphicFrameLocks noChangeAspect="1"/>
          </p:cNvGraphicFramePr>
          <p:nvPr/>
        </p:nvGraphicFramePr>
        <p:xfrm>
          <a:off x="1371600" y="1900238"/>
          <a:ext cx="3519488" cy="736600"/>
        </p:xfrm>
        <a:graphic>
          <a:graphicData uri="http://schemas.openxmlformats.org/presentationml/2006/ole">
            <mc:AlternateContent xmlns:mc="http://schemas.openxmlformats.org/markup-compatibility/2006">
              <mc:Choice xmlns:v="urn:schemas-microsoft-com:vml" Requires="v">
                <p:oleObj spid="_x0000_s95236" name="公式" r:id="rId7" imgW="4457626" imgH="838296" progId="Equation.3">
                  <p:embed/>
                </p:oleObj>
              </mc:Choice>
              <mc:Fallback>
                <p:oleObj name="公式" r:id="rId7" imgW="4457626" imgH="83829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1900238"/>
                        <a:ext cx="351948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2040" name="Text Box 8"/>
          <p:cNvSpPr txBox="1">
            <a:spLocks noChangeArrowheads="1"/>
          </p:cNvSpPr>
          <p:nvPr/>
        </p:nvSpPr>
        <p:spPr bwMode="auto">
          <a:xfrm>
            <a:off x="584200" y="2863850"/>
            <a:ext cx="342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吸收的热量</a:t>
            </a:r>
          </a:p>
        </p:txBody>
      </p:sp>
      <p:graphicFrame>
        <p:nvGraphicFramePr>
          <p:cNvPr id="172041" name="Object 9"/>
          <p:cNvGraphicFramePr>
            <a:graphicFrameLocks noChangeAspect="1"/>
          </p:cNvGraphicFramePr>
          <p:nvPr/>
        </p:nvGraphicFramePr>
        <p:xfrm>
          <a:off x="714375" y="3443288"/>
          <a:ext cx="2227263" cy="706437"/>
        </p:xfrm>
        <a:graphic>
          <a:graphicData uri="http://schemas.openxmlformats.org/presentationml/2006/ole">
            <mc:AlternateContent xmlns:mc="http://schemas.openxmlformats.org/markup-compatibility/2006">
              <mc:Choice xmlns:v="urn:schemas-microsoft-com:vml" Requires="v">
                <p:oleObj spid="_x0000_s95237" name="公式" r:id="rId9" imgW="2575555" imgH="838296" progId="Equation.3">
                  <p:embed/>
                </p:oleObj>
              </mc:Choice>
              <mc:Fallback>
                <p:oleObj name="公式" r:id="rId9" imgW="2575555" imgH="838296"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4375" y="3443288"/>
                        <a:ext cx="2227263"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sp>
        <p:nvSpPr>
          <p:cNvPr id="172042" name="Text Box 10"/>
          <p:cNvSpPr txBox="1">
            <a:spLocks noChangeArrowheads="1"/>
          </p:cNvSpPr>
          <p:nvPr/>
        </p:nvSpPr>
        <p:spPr bwMode="auto">
          <a:xfrm>
            <a:off x="600075" y="4227513"/>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内能的增量</a:t>
            </a:r>
          </a:p>
        </p:txBody>
      </p:sp>
      <p:graphicFrame>
        <p:nvGraphicFramePr>
          <p:cNvPr id="172043" name="Object 11"/>
          <p:cNvGraphicFramePr>
            <a:graphicFrameLocks noChangeAspect="1"/>
          </p:cNvGraphicFramePr>
          <p:nvPr/>
        </p:nvGraphicFramePr>
        <p:xfrm>
          <a:off x="568325" y="4783138"/>
          <a:ext cx="4689475" cy="863600"/>
        </p:xfrm>
        <a:graphic>
          <a:graphicData uri="http://schemas.openxmlformats.org/presentationml/2006/ole">
            <mc:AlternateContent xmlns:mc="http://schemas.openxmlformats.org/markup-compatibility/2006">
              <mc:Choice xmlns:v="urn:schemas-microsoft-com:vml" Requires="v">
                <p:oleObj spid="_x0000_s95238" name="公式" r:id="rId11" imgW="2087803" imgH="388584" progId="Equation.3">
                  <p:embed/>
                </p:oleObj>
              </mc:Choice>
              <mc:Fallback>
                <p:oleObj name="公式" r:id="rId11" imgW="2087803" imgH="388584"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8325" y="4783138"/>
                        <a:ext cx="4689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2044" name="Text Box 12"/>
          <p:cNvSpPr txBox="1">
            <a:spLocks noChangeArrowheads="1"/>
          </p:cNvSpPr>
          <p:nvPr/>
        </p:nvSpPr>
        <p:spPr bwMode="auto">
          <a:xfrm>
            <a:off x="465138" y="5662613"/>
            <a:ext cx="84280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rgbClr val="FF0000"/>
                </a:solidFill>
                <a:ea typeface="黑体" panose="02010609060101010101" pitchFamily="49" charset="-122"/>
              </a:rPr>
              <a:t>        等压过程</a:t>
            </a:r>
            <a:r>
              <a:rPr lang="zh-CN" altLang="en-US" sz="2400" b="1">
                <a:ea typeface="黑体" panose="02010609060101010101" pitchFamily="49" charset="-122"/>
              </a:rPr>
              <a:t>中理想气体吸收的热量，一部分用来对外作功，其余部分则用来增加其内能。 </a:t>
            </a:r>
          </a:p>
        </p:txBody>
      </p:sp>
      <p:grpSp>
        <p:nvGrpSpPr>
          <p:cNvPr id="2" name="Group 13"/>
          <p:cNvGrpSpPr>
            <a:grpSpLocks/>
          </p:cNvGrpSpPr>
          <p:nvPr/>
        </p:nvGrpSpPr>
        <p:grpSpPr bwMode="auto">
          <a:xfrm>
            <a:off x="5676900" y="914400"/>
            <a:ext cx="2438400" cy="914400"/>
            <a:chOff x="1872" y="1872"/>
            <a:chExt cx="1536" cy="576"/>
          </a:xfrm>
        </p:grpSpPr>
        <p:sp>
          <p:nvSpPr>
            <p:cNvPr id="25665" name="Line 14"/>
            <p:cNvSpPr>
              <a:spLocks noChangeShapeType="1"/>
            </p:cNvSpPr>
            <p:nvPr/>
          </p:nvSpPr>
          <p:spPr bwMode="auto">
            <a:xfrm>
              <a:off x="1920" y="1872"/>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66" name="Line 15"/>
            <p:cNvSpPr>
              <a:spLocks noChangeShapeType="1"/>
            </p:cNvSpPr>
            <p:nvPr/>
          </p:nvSpPr>
          <p:spPr bwMode="auto">
            <a:xfrm>
              <a:off x="1920" y="2448"/>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67" name="Line 16"/>
            <p:cNvSpPr>
              <a:spLocks noChangeShapeType="1"/>
            </p:cNvSpPr>
            <p:nvPr/>
          </p:nvSpPr>
          <p:spPr bwMode="auto">
            <a:xfrm>
              <a:off x="1872" y="1872"/>
              <a:ext cx="0" cy="576"/>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 name="Group 17"/>
          <p:cNvGrpSpPr>
            <a:grpSpLocks/>
          </p:cNvGrpSpPr>
          <p:nvPr/>
        </p:nvGrpSpPr>
        <p:grpSpPr bwMode="auto">
          <a:xfrm>
            <a:off x="7308850" y="990600"/>
            <a:ext cx="1084263" cy="762000"/>
            <a:chOff x="4604" y="624"/>
            <a:chExt cx="683" cy="480"/>
          </a:xfrm>
        </p:grpSpPr>
        <p:grpSp>
          <p:nvGrpSpPr>
            <p:cNvPr id="25661" name="Group 18"/>
            <p:cNvGrpSpPr>
              <a:grpSpLocks/>
            </p:cNvGrpSpPr>
            <p:nvPr/>
          </p:nvGrpSpPr>
          <p:grpSpPr bwMode="auto">
            <a:xfrm>
              <a:off x="4632" y="624"/>
              <a:ext cx="655" cy="480"/>
              <a:chOff x="4632" y="624"/>
              <a:chExt cx="655" cy="480"/>
            </a:xfrm>
          </p:grpSpPr>
          <p:sp>
            <p:nvSpPr>
              <p:cNvPr id="25663" name="Rectangle 19"/>
              <p:cNvSpPr>
                <a:spLocks noChangeArrowheads="1"/>
              </p:cNvSpPr>
              <p:nvPr/>
            </p:nvSpPr>
            <p:spPr bwMode="auto">
              <a:xfrm>
                <a:off x="4632" y="624"/>
                <a:ext cx="192" cy="480"/>
              </a:xfrm>
              <a:prstGeom prst="rect">
                <a:avLst/>
              </a:prstGeom>
              <a:gradFill rotWithShape="0">
                <a:gsLst>
                  <a:gs pos="0">
                    <a:srgbClr val="007676"/>
                  </a:gs>
                  <a:gs pos="50000">
                    <a:srgbClr val="00FFFF"/>
                  </a:gs>
                  <a:gs pos="100000">
                    <a:srgbClr val="007676"/>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5664" name="Line 20"/>
              <p:cNvSpPr>
                <a:spLocks noChangeShapeType="1"/>
              </p:cNvSpPr>
              <p:nvPr/>
            </p:nvSpPr>
            <p:spPr bwMode="auto">
              <a:xfrm>
                <a:off x="4855" y="864"/>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sp>
          <p:nvSpPr>
            <p:cNvPr id="25662" name="Text Box 21"/>
            <p:cNvSpPr txBox="1">
              <a:spLocks noChangeArrowheads="1"/>
            </p:cNvSpPr>
            <p:nvPr/>
          </p:nvSpPr>
          <p:spPr bwMode="auto">
            <a:xfrm>
              <a:off x="4604" y="709"/>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000000"/>
                  </a:solidFill>
                </a:rPr>
                <a:t>S</a:t>
              </a:r>
            </a:p>
          </p:txBody>
        </p:sp>
      </p:grpSp>
      <p:grpSp>
        <p:nvGrpSpPr>
          <p:cNvPr id="5" name="Group 22"/>
          <p:cNvGrpSpPr>
            <a:grpSpLocks/>
          </p:cNvGrpSpPr>
          <p:nvPr/>
        </p:nvGrpSpPr>
        <p:grpSpPr bwMode="auto">
          <a:xfrm>
            <a:off x="6732588" y="1143000"/>
            <a:ext cx="620712" cy="457200"/>
            <a:chOff x="4241" y="720"/>
            <a:chExt cx="391" cy="288"/>
          </a:xfrm>
        </p:grpSpPr>
        <p:grpSp>
          <p:nvGrpSpPr>
            <p:cNvPr id="25655" name="Group 23"/>
            <p:cNvGrpSpPr>
              <a:grpSpLocks/>
            </p:cNvGrpSpPr>
            <p:nvPr/>
          </p:nvGrpSpPr>
          <p:grpSpPr bwMode="auto">
            <a:xfrm>
              <a:off x="4536" y="720"/>
              <a:ext cx="96" cy="288"/>
              <a:chOff x="4752" y="1392"/>
              <a:chExt cx="96" cy="288"/>
            </a:xfrm>
          </p:grpSpPr>
          <p:sp>
            <p:nvSpPr>
              <p:cNvPr id="25657" name="Line 24"/>
              <p:cNvSpPr>
                <a:spLocks noChangeShapeType="1"/>
              </p:cNvSpPr>
              <p:nvPr/>
            </p:nvSpPr>
            <p:spPr bwMode="auto">
              <a:xfrm>
                <a:off x="4752" y="1392"/>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58" name="Line 25"/>
              <p:cNvSpPr>
                <a:spLocks noChangeShapeType="1"/>
              </p:cNvSpPr>
              <p:nvPr/>
            </p:nvSpPr>
            <p:spPr bwMode="auto">
              <a:xfrm>
                <a:off x="4752" y="1488"/>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59" name="Line 26"/>
              <p:cNvSpPr>
                <a:spLocks noChangeShapeType="1"/>
              </p:cNvSpPr>
              <p:nvPr/>
            </p:nvSpPr>
            <p:spPr bwMode="auto">
              <a:xfrm>
                <a:off x="4752" y="1584"/>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60" name="Line 27"/>
              <p:cNvSpPr>
                <a:spLocks noChangeShapeType="1"/>
              </p:cNvSpPr>
              <p:nvPr/>
            </p:nvSpPr>
            <p:spPr bwMode="auto">
              <a:xfrm>
                <a:off x="4752" y="1680"/>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25656" name="Object 28"/>
            <p:cNvGraphicFramePr>
              <a:graphicFrameLocks noChangeAspect="1"/>
            </p:cNvGraphicFramePr>
            <p:nvPr/>
          </p:nvGraphicFramePr>
          <p:xfrm>
            <a:off x="4241" y="725"/>
            <a:ext cx="266" cy="281"/>
          </p:xfrm>
          <a:graphic>
            <a:graphicData uri="http://schemas.openxmlformats.org/presentationml/2006/ole">
              <mc:AlternateContent xmlns:mc="http://schemas.openxmlformats.org/markup-compatibility/2006">
                <mc:Choice xmlns:v="urn:schemas-microsoft-com:vml" Requires="v">
                  <p:oleObj spid="_x0000_s95239" name="公式" r:id="rId13" imgW="548694" imgH="601992" progId="Equation.3">
                    <p:embed/>
                  </p:oleObj>
                </mc:Choice>
                <mc:Fallback>
                  <p:oleObj name="公式" r:id="rId13" imgW="548694" imgH="601992"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41" y="725"/>
                          <a:ext cx="266" cy="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29"/>
          <p:cNvGrpSpPr>
            <a:grpSpLocks/>
          </p:cNvGrpSpPr>
          <p:nvPr/>
        </p:nvGrpSpPr>
        <p:grpSpPr bwMode="auto">
          <a:xfrm>
            <a:off x="7812088" y="1052513"/>
            <a:ext cx="895350" cy="341312"/>
            <a:chOff x="4921" y="663"/>
            <a:chExt cx="564" cy="215"/>
          </a:xfrm>
        </p:grpSpPr>
        <p:sp>
          <p:nvSpPr>
            <p:cNvPr id="25653" name="Line 30"/>
            <p:cNvSpPr>
              <a:spLocks noChangeShapeType="1"/>
            </p:cNvSpPr>
            <p:nvPr/>
          </p:nvSpPr>
          <p:spPr bwMode="auto">
            <a:xfrm>
              <a:off x="4921" y="859"/>
              <a:ext cx="348" cy="0"/>
            </a:xfrm>
            <a:prstGeom prst="line">
              <a:avLst/>
            </a:prstGeom>
            <a:noFill/>
            <a:ln w="28575" cap="sq">
              <a:solidFill>
                <a:srgbClr val="FFFFFF"/>
              </a:solidFill>
              <a:miter lim="800000"/>
              <a:headEnd type="triangle" w="med" len="med"/>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25654" name="Object 31"/>
            <p:cNvGraphicFramePr>
              <a:graphicFrameLocks noChangeAspect="1"/>
            </p:cNvGraphicFramePr>
            <p:nvPr/>
          </p:nvGraphicFramePr>
          <p:xfrm>
            <a:off x="4921" y="663"/>
            <a:ext cx="564" cy="215"/>
          </p:xfrm>
          <a:graphic>
            <a:graphicData uri="http://schemas.openxmlformats.org/presentationml/2006/ole">
              <mc:AlternateContent xmlns:mc="http://schemas.openxmlformats.org/markup-compatibility/2006">
                <mc:Choice xmlns:v="urn:schemas-microsoft-com:vml" Requires="v">
                  <p:oleObj spid="_x0000_s95240" name="公式" r:id="rId15" imgW="838277" imgH="297216" progId="Equation.3">
                    <p:embed/>
                  </p:oleObj>
                </mc:Choice>
                <mc:Fallback>
                  <p:oleObj name="公式" r:id="rId15" imgW="838277" imgH="297216"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21" y="663"/>
                          <a:ext cx="564"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32"/>
          <p:cNvGrpSpPr>
            <a:grpSpLocks/>
          </p:cNvGrpSpPr>
          <p:nvPr/>
        </p:nvGrpSpPr>
        <p:grpSpPr bwMode="auto">
          <a:xfrm>
            <a:off x="6515100" y="990600"/>
            <a:ext cx="838200" cy="1447800"/>
            <a:chOff x="4104" y="624"/>
            <a:chExt cx="528" cy="912"/>
          </a:xfrm>
        </p:grpSpPr>
        <p:sp>
          <p:nvSpPr>
            <p:cNvPr id="25648" name="Line 33"/>
            <p:cNvSpPr>
              <a:spLocks noChangeShapeType="1"/>
            </p:cNvSpPr>
            <p:nvPr/>
          </p:nvSpPr>
          <p:spPr bwMode="auto">
            <a:xfrm>
              <a:off x="4104" y="624"/>
              <a:ext cx="0" cy="528"/>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49" name="Line 34"/>
            <p:cNvSpPr>
              <a:spLocks noChangeShapeType="1"/>
            </p:cNvSpPr>
            <p:nvPr/>
          </p:nvSpPr>
          <p:spPr bwMode="auto">
            <a:xfrm>
              <a:off x="4104" y="1200"/>
              <a:ext cx="0" cy="336"/>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50" name="Line 35"/>
            <p:cNvSpPr>
              <a:spLocks noChangeShapeType="1"/>
            </p:cNvSpPr>
            <p:nvPr/>
          </p:nvSpPr>
          <p:spPr bwMode="auto">
            <a:xfrm>
              <a:off x="4632" y="1200"/>
              <a:ext cx="0" cy="336"/>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5651" name="Line 36"/>
            <p:cNvSpPr>
              <a:spLocks noChangeShapeType="1"/>
            </p:cNvSpPr>
            <p:nvPr/>
          </p:nvSpPr>
          <p:spPr bwMode="auto">
            <a:xfrm>
              <a:off x="4104" y="1470"/>
              <a:ext cx="528" cy="0"/>
            </a:xfrm>
            <a:prstGeom prst="line">
              <a:avLst/>
            </a:prstGeom>
            <a:noFill/>
            <a:ln w="12700" cap="sq">
              <a:solidFill>
                <a:srgbClr val="FFFF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5652" name="Text Box 37"/>
            <p:cNvSpPr txBox="1">
              <a:spLocks noChangeArrowheads="1"/>
            </p:cNvSpPr>
            <p:nvPr/>
          </p:nvSpPr>
          <p:spPr bwMode="auto">
            <a:xfrm>
              <a:off x="4241" y="1264"/>
              <a:ext cx="2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000">
                  <a:solidFill>
                    <a:schemeClr val="bg1"/>
                  </a:solidFill>
                  <a:sym typeface="Symbol" panose="05050102010706020507" pitchFamily="18" charset="2"/>
                </a:rPr>
                <a:t> </a:t>
              </a:r>
              <a:r>
                <a:rPr kumimoji="0" lang="en-US" altLang="zh-CN" sz="2000" i="1">
                  <a:solidFill>
                    <a:schemeClr val="bg1"/>
                  </a:solidFill>
                </a:rPr>
                <a:t>l</a:t>
              </a:r>
            </a:p>
          </p:txBody>
        </p:sp>
      </p:grpSp>
      <p:sp>
        <p:nvSpPr>
          <p:cNvPr id="172070" name="Line 38"/>
          <p:cNvSpPr>
            <a:spLocks noChangeShapeType="1"/>
          </p:cNvSpPr>
          <p:nvPr/>
        </p:nvSpPr>
        <p:spPr bwMode="auto">
          <a:xfrm>
            <a:off x="6816725" y="4022725"/>
            <a:ext cx="0" cy="990600"/>
          </a:xfrm>
          <a:prstGeom prst="line">
            <a:avLst/>
          </a:prstGeom>
          <a:noFill/>
          <a:ln w="12700">
            <a:solidFill>
              <a:schemeClr val="bg1"/>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72071" name="Object 39"/>
          <p:cNvGraphicFramePr>
            <a:graphicFrameLocks noChangeAspect="1"/>
          </p:cNvGraphicFramePr>
          <p:nvPr/>
        </p:nvGraphicFramePr>
        <p:xfrm>
          <a:off x="6743700" y="5011738"/>
          <a:ext cx="223838" cy="338137"/>
        </p:xfrm>
        <a:graphic>
          <a:graphicData uri="http://schemas.openxmlformats.org/presentationml/2006/ole">
            <mc:AlternateContent xmlns:mc="http://schemas.openxmlformats.org/markup-compatibility/2006">
              <mc:Choice xmlns:v="urn:schemas-microsoft-com:vml" Requires="v">
                <p:oleObj spid="_x0000_s95241" name="公式" r:id="rId17" imgW="228641" imgH="396144" progId="Equation.3">
                  <p:embed/>
                </p:oleObj>
              </mc:Choice>
              <mc:Fallback>
                <p:oleObj name="公式" r:id="rId17" imgW="228641" imgH="396144"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43700" y="5011738"/>
                        <a:ext cx="22383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72" name="Line 40"/>
          <p:cNvSpPr>
            <a:spLocks noChangeShapeType="1"/>
          </p:cNvSpPr>
          <p:nvPr/>
        </p:nvSpPr>
        <p:spPr bwMode="auto">
          <a:xfrm>
            <a:off x="8112125" y="4022725"/>
            <a:ext cx="0" cy="990600"/>
          </a:xfrm>
          <a:prstGeom prst="line">
            <a:avLst/>
          </a:prstGeom>
          <a:noFill/>
          <a:ln w="12700">
            <a:solidFill>
              <a:schemeClr val="bg1"/>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nvGrpSpPr>
          <p:cNvPr id="9" name="Group 41"/>
          <p:cNvGrpSpPr>
            <a:grpSpLocks/>
          </p:cNvGrpSpPr>
          <p:nvPr/>
        </p:nvGrpSpPr>
        <p:grpSpPr bwMode="auto">
          <a:xfrm>
            <a:off x="6816725" y="4022725"/>
            <a:ext cx="1295400" cy="0"/>
            <a:chOff x="4320" y="1920"/>
            <a:chExt cx="816" cy="0"/>
          </a:xfrm>
        </p:grpSpPr>
        <p:sp>
          <p:nvSpPr>
            <p:cNvPr id="25646" name="Line 42"/>
            <p:cNvSpPr>
              <a:spLocks noChangeShapeType="1"/>
            </p:cNvSpPr>
            <p:nvPr/>
          </p:nvSpPr>
          <p:spPr bwMode="auto">
            <a:xfrm>
              <a:off x="4320" y="1920"/>
              <a:ext cx="816" cy="0"/>
            </a:xfrm>
            <a:prstGeom prst="line">
              <a:avLst/>
            </a:prstGeom>
            <a:noFill/>
            <a:ln w="38100" cap="sq">
              <a:solidFill>
                <a:srgbClr val="FFFF00"/>
              </a:solidFill>
              <a:miter lim="800000"/>
              <a:headEnd type="none" w="sm" len="sm"/>
              <a:tailEnd/>
            </a:ln>
            <a:extLst>
              <a:ext uri="{909E8E84-426E-40DD-AFC4-6F175D3DCCD1}">
                <a14:hiddenFill xmlns:a14="http://schemas.microsoft.com/office/drawing/2010/main">
                  <a:noFill/>
                </a14:hiddenFill>
              </a:ext>
            </a:extLst>
          </p:spPr>
          <p:txBody>
            <a:bodyPr wrap="none"/>
            <a:lstStyle/>
            <a:p>
              <a:endParaRPr lang="zh-CN" altLang="en-US"/>
            </a:p>
          </p:txBody>
        </p:sp>
        <p:sp>
          <p:nvSpPr>
            <p:cNvPr id="25647" name="Line 43"/>
            <p:cNvSpPr>
              <a:spLocks noChangeShapeType="1"/>
            </p:cNvSpPr>
            <p:nvPr/>
          </p:nvSpPr>
          <p:spPr bwMode="auto">
            <a:xfrm>
              <a:off x="4560" y="1920"/>
              <a:ext cx="192" cy="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172076" name="Object 44"/>
          <p:cNvGraphicFramePr>
            <a:graphicFrameLocks noChangeAspect="1"/>
          </p:cNvGraphicFramePr>
          <p:nvPr/>
        </p:nvGraphicFramePr>
        <p:xfrm>
          <a:off x="8001000" y="5011738"/>
          <a:ext cx="254000" cy="338137"/>
        </p:xfrm>
        <a:graphic>
          <a:graphicData uri="http://schemas.openxmlformats.org/presentationml/2006/ole">
            <mc:AlternateContent xmlns:mc="http://schemas.openxmlformats.org/markup-compatibility/2006">
              <mc:Choice xmlns:v="urn:schemas-microsoft-com:vml" Requires="v">
                <p:oleObj spid="_x0000_s95242" name="公式" r:id="rId19" imgW="282019" imgH="396144" progId="Equation.3">
                  <p:embed/>
                </p:oleObj>
              </mc:Choice>
              <mc:Fallback>
                <p:oleObj name="公式" r:id="rId19" imgW="282019" imgH="396144"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01000" y="5011738"/>
                        <a:ext cx="254000"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2077" name="Object 45"/>
          <p:cNvGraphicFramePr>
            <a:graphicFrameLocks noChangeAspect="1"/>
          </p:cNvGraphicFramePr>
          <p:nvPr/>
        </p:nvGraphicFramePr>
        <p:xfrm>
          <a:off x="6753225" y="3500438"/>
          <a:ext cx="266700" cy="419100"/>
        </p:xfrm>
        <a:graphic>
          <a:graphicData uri="http://schemas.openxmlformats.org/presentationml/2006/ole">
            <mc:AlternateContent xmlns:mc="http://schemas.openxmlformats.org/markup-compatibility/2006">
              <mc:Choice xmlns:v="urn:schemas-microsoft-com:vml" Requires="v">
                <p:oleObj spid="_x0000_s95243" name="公式" r:id="rId21" imgW="190606" imgH="396144" progId="Equation.3">
                  <p:embed/>
                </p:oleObj>
              </mc:Choice>
              <mc:Fallback>
                <p:oleObj name="公式" r:id="rId21" imgW="190606" imgH="396144"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753225" y="3500438"/>
                        <a:ext cx="2667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78" name="Text Box 46"/>
          <p:cNvSpPr txBox="1">
            <a:spLocks noChangeArrowheads="1"/>
          </p:cNvSpPr>
          <p:nvPr/>
        </p:nvSpPr>
        <p:spPr bwMode="auto">
          <a:xfrm>
            <a:off x="6732588" y="4005263"/>
            <a:ext cx="4349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Ⅰ</a:t>
            </a:r>
          </a:p>
        </p:txBody>
      </p:sp>
      <p:graphicFrame>
        <p:nvGraphicFramePr>
          <p:cNvPr id="172079" name="Object 47"/>
          <p:cNvGraphicFramePr>
            <a:graphicFrameLocks noChangeAspect="1"/>
          </p:cNvGraphicFramePr>
          <p:nvPr/>
        </p:nvGraphicFramePr>
        <p:xfrm>
          <a:off x="6729413" y="3921125"/>
          <a:ext cx="193675" cy="192088"/>
        </p:xfrm>
        <a:graphic>
          <a:graphicData uri="http://schemas.openxmlformats.org/presentationml/2006/ole">
            <mc:AlternateContent xmlns:mc="http://schemas.openxmlformats.org/markup-compatibility/2006">
              <mc:Choice xmlns:v="urn:schemas-microsoft-com:vml" Requires="v">
                <p:oleObj spid="_x0000_s95244" name="公式" r:id="rId23" imgW="91413" imgH="91368" progId="Equation.3">
                  <p:embed/>
                </p:oleObj>
              </mc:Choice>
              <mc:Fallback>
                <p:oleObj name="公式" r:id="rId23" imgW="91413" imgH="91368"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729413" y="3921125"/>
                        <a:ext cx="193675"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80" name="Text Box 48"/>
          <p:cNvSpPr txBox="1">
            <a:spLocks noChangeArrowheads="1"/>
          </p:cNvSpPr>
          <p:nvPr/>
        </p:nvSpPr>
        <p:spPr bwMode="auto">
          <a:xfrm>
            <a:off x="8101013" y="3968750"/>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Ⅱ</a:t>
            </a:r>
          </a:p>
        </p:txBody>
      </p:sp>
      <p:graphicFrame>
        <p:nvGraphicFramePr>
          <p:cNvPr id="172081" name="Object 49"/>
          <p:cNvGraphicFramePr>
            <a:graphicFrameLocks noChangeAspect="1"/>
          </p:cNvGraphicFramePr>
          <p:nvPr/>
        </p:nvGraphicFramePr>
        <p:xfrm>
          <a:off x="8018463" y="3921125"/>
          <a:ext cx="193675" cy="192088"/>
        </p:xfrm>
        <a:graphic>
          <a:graphicData uri="http://schemas.openxmlformats.org/presentationml/2006/ole">
            <mc:AlternateContent xmlns:mc="http://schemas.openxmlformats.org/markup-compatibility/2006">
              <mc:Choice xmlns:v="urn:schemas-microsoft-com:vml" Requires="v">
                <p:oleObj spid="_x0000_s95245" name="公式" r:id="rId25" imgW="91413" imgH="91368" progId="Equation.3">
                  <p:embed/>
                </p:oleObj>
              </mc:Choice>
              <mc:Fallback>
                <p:oleObj name="公式" r:id="rId25" imgW="91413" imgH="91368" progId="Equation.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018463" y="3921125"/>
                        <a:ext cx="193675"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2082" name="Object 50"/>
          <p:cNvGraphicFramePr>
            <a:graphicFrameLocks noChangeAspect="1"/>
          </p:cNvGraphicFramePr>
          <p:nvPr/>
        </p:nvGraphicFramePr>
        <p:xfrm>
          <a:off x="8039100" y="3514725"/>
          <a:ext cx="304800" cy="419100"/>
        </p:xfrm>
        <a:graphic>
          <a:graphicData uri="http://schemas.openxmlformats.org/presentationml/2006/ole">
            <mc:AlternateContent xmlns:mc="http://schemas.openxmlformats.org/markup-compatibility/2006">
              <mc:Choice xmlns:v="urn:schemas-microsoft-com:vml" Requires="v">
                <p:oleObj spid="_x0000_s95246" name="公式" r:id="rId27" imgW="243768" imgH="396144" progId="Equation.3">
                  <p:embed/>
                </p:oleObj>
              </mc:Choice>
              <mc:Fallback>
                <p:oleObj name="公式" r:id="rId27" imgW="243768" imgH="396144" progId="Equation.3">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039100" y="3514725"/>
                        <a:ext cx="3048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2083" name="Rectangle 51"/>
          <p:cNvSpPr>
            <a:spLocks noChangeArrowheads="1"/>
          </p:cNvSpPr>
          <p:nvPr/>
        </p:nvSpPr>
        <p:spPr bwMode="auto">
          <a:xfrm>
            <a:off x="379413" y="1722438"/>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2084" name="Rectangle 52"/>
          <p:cNvSpPr>
            <a:spLocks noChangeArrowheads="1"/>
          </p:cNvSpPr>
          <p:nvPr/>
        </p:nvSpPr>
        <p:spPr bwMode="auto">
          <a:xfrm>
            <a:off x="357188" y="3983038"/>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2085" name="Rectangle 53"/>
          <p:cNvSpPr>
            <a:spLocks noChangeArrowheads="1"/>
          </p:cNvSpPr>
          <p:nvPr/>
        </p:nvSpPr>
        <p:spPr bwMode="auto">
          <a:xfrm>
            <a:off x="366713" y="2586038"/>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2086" name="Text Box 54"/>
          <p:cNvSpPr txBox="1">
            <a:spLocks noChangeArrowheads="1"/>
          </p:cNvSpPr>
          <p:nvPr/>
        </p:nvSpPr>
        <p:spPr bwMode="auto">
          <a:xfrm>
            <a:off x="5867400" y="3716338"/>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p</a:t>
            </a:r>
            <a:r>
              <a:rPr kumimoji="0" lang="en-US" altLang="zh-CN" sz="2400" b="1" baseline="-25000">
                <a:solidFill>
                  <a:schemeClr val="bg1"/>
                </a:solidFill>
              </a:rPr>
              <a:t>1</a:t>
            </a:r>
            <a:endParaRPr kumimoji="0" lang="en-US" altLang="zh-CN" sz="2400" b="1">
              <a:solidFill>
                <a:schemeClr val="bg1"/>
              </a:solidFill>
            </a:endParaRPr>
          </a:p>
        </p:txBody>
      </p:sp>
      <p:grpSp>
        <p:nvGrpSpPr>
          <p:cNvPr id="10" name="Group 55"/>
          <p:cNvGrpSpPr>
            <a:grpSpLocks noChangeAspect="1"/>
          </p:cNvGrpSpPr>
          <p:nvPr/>
        </p:nvGrpSpPr>
        <p:grpSpPr bwMode="auto">
          <a:xfrm>
            <a:off x="5983288" y="2708275"/>
            <a:ext cx="2909887" cy="2727325"/>
            <a:chOff x="3443" y="2160"/>
            <a:chExt cx="2035" cy="1908"/>
          </a:xfrm>
        </p:grpSpPr>
        <p:sp>
          <p:nvSpPr>
            <p:cNvPr id="25641" name="Line 56"/>
            <p:cNvSpPr>
              <a:spLocks noChangeAspect="1" noChangeShapeType="1"/>
            </p:cNvSpPr>
            <p:nvPr/>
          </p:nvSpPr>
          <p:spPr bwMode="auto">
            <a:xfrm flipV="1">
              <a:off x="3696" y="3748"/>
              <a:ext cx="1746" cy="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5642" name="Line 57"/>
            <p:cNvSpPr>
              <a:spLocks noChangeAspect="1" noChangeShapeType="1"/>
            </p:cNvSpPr>
            <p:nvPr/>
          </p:nvSpPr>
          <p:spPr bwMode="auto">
            <a:xfrm flipH="1" flipV="1">
              <a:off x="3696" y="2251"/>
              <a:ext cx="0" cy="1497"/>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5643" name="Text Box 58"/>
            <p:cNvSpPr txBox="1">
              <a:spLocks noChangeAspect="1" noChangeArrowheads="1"/>
            </p:cNvSpPr>
            <p:nvPr/>
          </p:nvSpPr>
          <p:spPr bwMode="auto">
            <a:xfrm>
              <a:off x="3518" y="3731"/>
              <a:ext cx="28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O</a:t>
              </a:r>
            </a:p>
          </p:txBody>
        </p:sp>
        <p:sp>
          <p:nvSpPr>
            <p:cNvPr id="25644" name="Text Box 59"/>
            <p:cNvSpPr txBox="1">
              <a:spLocks noChangeAspect="1" noChangeArrowheads="1"/>
            </p:cNvSpPr>
            <p:nvPr/>
          </p:nvSpPr>
          <p:spPr bwMode="auto">
            <a:xfrm>
              <a:off x="5207" y="3748"/>
              <a:ext cx="27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V</a:t>
              </a:r>
            </a:p>
          </p:txBody>
        </p:sp>
        <p:sp>
          <p:nvSpPr>
            <p:cNvPr id="25645" name="Text Box 60"/>
            <p:cNvSpPr txBox="1">
              <a:spLocks noChangeAspect="1" noChangeArrowheads="1"/>
            </p:cNvSpPr>
            <p:nvPr/>
          </p:nvSpPr>
          <p:spPr bwMode="auto">
            <a:xfrm>
              <a:off x="3443" y="2160"/>
              <a:ext cx="2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p</a:t>
              </a:r>
            </a:p>
          </p:txBody>
        </p:sp>
      </p:grpSp>
      <p:sp>
        <p:nvSpPr>
          <p:cNvPr id="172093" name="Oval 61"/>
          <p:cNvSpPr>
            <a:spLocks noChangeArrowheads="1"/>
          </p:cNvSpPr>
          <p:nvPr/>
        </p:nvSpPr>
        <p:spPr bwMode="auto">
          <a:xfrm>
            <a:off x="7327900" y="881063"/>
            <a:ext cx="76200" cy="76200"/>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72094" name="Oval 62"/>
          <p:cNvSpPr>
            <a:spLocks noChangeArrowheads="1"/>
          </p:cNvSpPr>
          <p:nvPr/>
        </p:nvSpPr>
        <p:spPr bwMode="auto">
          <a:xfrm>
            <a:off x="6484938" y="887413"/>
            <a:ext cx="76200" cy="76200"/>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72095" name="Text Box 63"/>
          <p:cNvSpPr txBox="1">
            <a:spLocks noChangeArrowheads="1"/>
          </p:cNvSpPr>
          <p:nvPr/>
        </p:nvSpPr>
        <p:spPr bwMode="auto">
          <a:xfrm>
            <a:off x="6337300" y="3333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1</a:t>
            </a:r>
          </a:p>
        </p:txBody>
      </p:sp>
      <p:sp>
        <p:nvSpPr>
          <p:cNvPr id="172096" name="Text Box 64"/>
          <p:cNvSpPr txBox="1">
            <a:spLocks noChangeArrowheads="1"/>
          </p:cNvSpPr>
          <p:nvPr/>
        </p:nvSpPr>
        <p:spPr bwMode="auto">
          <a:xfrm>
            <a:off x="7126288" y="3333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2</a:t>
            </a:r>
          </a:p>
        </p:txBody>
      </p:sp>
      <p:graphicFrame>
        <p:nvGraphicFramePr>
          <p:cNvPr id="25639" name="Object 24"/>
          <p:cNvGraphicFramePr>
            <a:graphicFrameLocks noChangeAspect="1"/>
          </p:cNvGraphicFramePr>
          <p:nvPr/>
        </p:nvGraphicFramePr>
        <p:xfrm>
          <a:off x="2338388" y="958850"/>
          <a:ext cx="2384425" cy="884238"/>
        </p:xfrm>
        <a:graphic>
          <a:graphicData uri="http://schemas.openxmlformats.org/presentationml/2006/ole">
            <mc:AlternateContent xmlns:mc="http://schemas.openxmlformats.org/markup-compatibility/2006">
              <mc:Choice xmlns:v="urn:schemas-microsoft-com:vml" Requires="v">
                <p:oleObj spid="_x0000_s95247" name="公式" r:id="rId29" imgW="1028700" imgH="419100" progId="Equation.3">
                  <p:embed/>
                </p:oleObj>
              </mc:Choice>
              <mc:Fallback>
                <p:oleObj name="公式" r:id="rId29" imgW="1028700" imgH="419100" progId="Equation.3">
                  <p:embed/>
                  <p:pic>
                    <p:nvPicPr>
                      <p:cNvPr id="0" nam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338388" y="958850"/>
                        <a:ext cx="238442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40" name="Object 17"/>
          <p:cNvGraphicFramePr>
            <a:graphicFrameLocks noChangeAspect="1"/>
          </p:cNvGraphicFramePr>
          <p:nvPr/>
        </p:nvGraphicFramePr>
        <p:xfrm>
          <a:off x="682625" y="1160463"/>
          <a:ext cx="1304925" cy="433387"/>
        </p:xfrm>
        <a:graphic>
          <a:graphicData uri="http://schemas.openxmlformats.org/presentationml/2006/ole">
            <mc:AlternateContent xmlns:mc="http://schemas.openxmlformats.org/markup-compatibility/2006">
              <mc:Choice xmlns:v="urn:schemas-microsoft-com:vml" Requires="v">
                <p:oleObj spid="_x0000_s95248" name="公式" r:id="rId31" imgW="609336" imgH="203112" progId="Equation.3">
                  <p:embed/>
                </p:oleObj>
              </mc:Choice>
              <mc:Fallback>
                <p:oleObj name="公式" r:id="rId31" imgW="609336" imgH="203112" progId="Equation.3">
                  <p:embed/>
                  <p:pic>
                    <p:nvPicPr>
                      <p:cNvPr id="0" nam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82625" y="1160463"/>
                        <a:ext cx="1304925"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4307690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2097"/>
                                        </p:tgtEl>
                                        <p:attrNameLst>
                                          <p:attrName>style.visibility</p:attrName>
                                        </p:attrNameLst>
                                      </p:cBhvr>
                                      <p:to>
                                        <p:strVal val="visible"/>
                                      </p:to>
                                    </p:set>
                                    <p:animEffect transition="in" filter="blinds(horizontal)">
                                      <p:cBhvr>
                                        <p:cTn id="7" dur="500"/>
                                        <p:tgtEl>
                                          <p:spTgt spid="1720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lide(fromRight)">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2094"/>
                                        </p:tgtEl>
                                        <p:attrNameLst>
                                          <p:attrName>style.visibility</p:attrName>
                                        </p:attrNameLst>
                                      </p:cBhvr>
                                      <p:to>
                                        <p:strVal val="visible"/>
                                      </p:to>
                                    </p:set>
                                    <p:animEffect transition="in" filter="wipe(left)">
                                      <p:cBhvr>
                                        <p:cTn id="36" dur="500"/>
                                        <p:tgtEl>
                                          <p:spTgt spid="172094"/>
                                        </p:tgtEl>
                                      </p:cBhvr>
                                    </p:animEffect>
                                  </p:childTnLst>
                                </p:cTn>
                              </p:par>
                            </p:childTnLst>
                          </p:cTn>
                        </p:par>
                        <p:par>
                          <p:cTn id="37" fill="hold" nodeType="afterGroup">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72095"/>
                                        </p:tgtEl>
                                        <p:attrNameLst>
                                          <p:attrName>style.visibility</p:attrName>
                                        </p:attrNameLst>
                                      </p:cBhvr>
                                      <p:to>
                                        <p:strVal val="visible"/>
                                      </p:to>
                                    </p:set>
                                    <p:animEffect transition="in" filter="wipe(left)">
                                      <p:cBhvr>
                                        <p:cTn id="40" dur="500"/>
                                        <p:tgtEl>
                                          <p:spTgt spid="17209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2093"/>
                                        </p:tgtEl>
                                        <p:attrNameLst>
                                          <p:attrName>style.visibility</p:attrName>
                                        </p:attrNameLst>
                                      </p:cBhvr>
                                      <p:to>
                                        <p:strVal val="visible"/>
                                      </p:to>
                                    </p:set>
                                    <p:animEffect transition="in" filter="wipe(left)">
                                      <p:cBhvr>
                                        <p:cTn id="45" dur="500"/>
                                        <p:tgtEl>
                                          <p:spTgt spid="172093"/>
                                        </p:tgtEl>
                                      </p:cBhvr>
                                    </p:animEffect>
                                  </p:childTnLst>
                                </p:cTn>
                              </p:par>
                            </p:childTnLst>
                          </p:cTn>
                        </p:par>
                        <p:par>
                          <p:cTn id="46" fill="hold" nodeType="afterGroup">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72096"/>
                                        </p:tgtEl>
                                        <p:attrNameLst>
                                          <p:attrName>style.visibility</p:attrName>
                                        </p:attrNameLst>
                                      </p:cBhvr>
                                      <p:to>
                                        <p:strVal val="visible"/>
                                      </p:to>
                                    </p:set>
                                    <p:animEffect transition="in" filter="wipe(left)">
                                      <p:cBhvr>
                                        <p:cTn id="49" dur="500"/>
                                        <p:tgtEl>
                                          <p:spTgt spid="17209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4"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1" fill="hold" nodeType="clickEffect">
                                  <p:stCondLst>
                                    <p:cond delay="0"/>
                                  </p:stCondLst>
                                  <p:childTnLst>
                                    <p:set>
                                      <p:cBhvr>
                                        <p:cTn id="58" dur="1" fill="hold">
                                          <p:stCondLst>
                                            <p:cond delay="0"/>
                                          </p:stCondLst>
                                        </p:cTn>
                                        <p:tgtEl>
                                          <p:spTgt spid="172079"/>
                                        </p:tgtEl>
                                        <p:attrNameLst>
                                          <p:attrName>style.visibility</p:attrName>
                                        </p:attrNameLst>
                                      </p:cBhvr>
                                      <p:to>
                                        <p:strVal val="visible"/>
                                      </p:to>
                                    </p:set>
                                    <p:animEffect transition="in" filter="wipe(up)">
                                      <p:cBhvr>
                                        <p:cTn id="59" dur="500"/>
                                        <p:tgtEl>
                                          <p:spTgt spid="172079"/>
                                        </p:tgtEl>
                                      </p:cBhvr>
                                    </p:animEffect>
                                  </p:childTnLst>
                                </p:cTn>
                              </p:par>
                            </p:childTnLst>
                          </p:cTn>
                        </p:par>
                        <p:par>
                          <p:cTn id="60" fill="hold" nodeType="afterGroup">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72034"/>
                                        </p:tgtEl>
                                        <p:attrNameLst>
                                          <p:attrName>style.visibility</p:attrName>
                                        </p:attrNameLst>
                                      </p:cBhvr>
                                      <p:to>
                                        <p:strVal val="visible"/>
                                      </p:to>
                                    </p:set>
                                    <p:animEffect transition="in" filter="wipe(right)">
                                      <p:cBhvr>
                                        <p:cTn id="63" dur="500"/>
                                        <p:tgtEl>
                                          <p:spTgt spid="172034"/>
                                        </p:tgtEl>
                                      </p:cBhvr>
                                    </p:animEffect>
                                  </p:childTnLst>
                                </p:cTn>
                              </p:par>
                            </p:childTnLst>
                          </p:cTn>
                        </p:par>
                        <p:par>
                          <p:cTn id="64" fill="hold" nodeType="afterGroup">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172086"/>
                                        </p:tgtEl>
                                        <p:attrNameLst>
                                          <p:attrName>style.visibility</p:attrName>
                                        </p:attrNameLst>
                                      </p:cBhvr>
                                      <p:to>
                                        <p:strVal val="visible"/>
                                      </p:to>
                                    </p:set>
                                    <p:animEffect transition="in" filter="wipe(left)">
                                      <p:cBhvr>
                                        <p:cTn id="67" dur="500"/>
                                        <p:tgtEl>
                                          <p:spTgt spid="172086"/>
                                        </p:tgtEl>
                                      </p:cBhvr>
                                    </p:animEffect>
                                  </p:childTnLst>
                                </p:cTn>
                              </p:par>
                            </p:childTnLst>
                          </p:cTn>
                        </p:par>
                        <p:par>
                          <p:cTn id="68" fill="hold" nodeType="afterGroup">
                            <p:stCondLst>
                              <p:cond delay="1500"/>
                            </p:stCondLst>
                            <p:childTnLst>
                              <p:par>
                                <p:cTn id="69" presetID="22" presetClass="entr" presetSubtype="1" fill="hold" grpId="0" nodeType="afterEffect">
                                  <p:stCondLst>
                                    <p:cond delay="0"/>
                                  </p:stCondLst>
                                  <p:childTnLst>
                                    <p:set>
                                      <p:cBhvr>
                                        <p:cTn id="70" dur="1" fill="hold">
                                          <p:stCondLst>
                                            <p:cond delay="0"/>
                                          </p:stCondLst>
                                        </p:cTn>
                                        <p:tgtEl>
                                          <p:spTgt spid="172078"/>
                                        </p:tgtEl>
                                        <p:attrNameLst>
                                          <p:attrName>style.visibility</p:attrName>
                                        </p:attrNameLst>
                                      </p:cBhvr>
                                      <p:to>
                                        <p:strVal val="visible"/>
                                      </p:to>
                                    </p:set>
                                    <p:animEffect transition="in" filter="wipe(up)">
                                      <p:cBhvr>
                                        <p:cTn id="71" dur="500"/>
                                        <p:tgtEl>
                                          <p:spTgt spid="172078"/>
                                        </p:tgtEl>
                                      </p:cBhvr>
                                    </p:animEffect>
                                  </p:childTnLst>
                                </p:cTn>
                              </p:par>
                            </p:childTnLst>
                          </p:cTn>
                        </p:par>
                        <p:par>
                          <p:cTn id="72" fill="hold" nodeType="afterGroup">
                            <p:stCondLst>
                              <p:cond delay="2000"/>
                            </p:stCondLst>
                            <p:childTnLst>
                              <p:par>
                                <p:cTn id="73" presetID="22" presetClass="entr" presetSubtype="1" fill="hold" nodeType="afterEffect">
                                  <p:stCondLst>
                                    <p:cond delay="0"/>
                                  </p:stCondLst>
                                  <p:childTnLst>
                                    <p:set>
                                      <p:cBhvr>
                                        <p:cTn id="74" dur="1" fill="hold">
                                          <p:stCondLst>
                                            <p:cond delay="0"/>
                                          </p:stCondLst>
                                        </p:cTn>
                                        <p:tgtEl>
                                          <p:spTgt spid="172077"/>
                                        </p:tgtEl>
                                        <p:attrNameLst>
                                          <p:attrName>style.visibility</p:attrName>
                                        </p:attrNameLst>
                                      </p:cBhvr>
                                      <p:to>
                                        <p:strVal val="visible"/>
                                      </p:to>
                                    </p:set>
                                    <p:animEffect transition="in" filter="wipe(up)">
                                      <p:cBhvr>
                                        <p:cTn id="75" dur="500"/>
                                        <p:tgtEl>
                                          <p:spTgt spid="172077"/>
                                        </p:tgtEl>
                                      </p:cBhvr>
                                    </p:animEffect>
                                  </p:childTnLst>
                                </p:cTn>
                              </p:par>
                            </p:childTnLst>
                          </p:cTn>
                        </p:par>
                        <p:par>
                          <p:cTn id="76" fill="hold" nodeType="afterGroup">
                            <p:stCondLst>
                              <p:cond delay="2500"/>
                            </p:stCondLst>
                            <p:childTnLst>
                              <p:par>
                                <p:cTn id="77" presetID="22" presetClass="entr" presetSubtype="1" fill="hold" grpId="0" nodeType="afterEffect">
                                  <p:stCondLst>
                                    <p:cond delay="0"/>
                                  </p:stCondLst>
                                  <p:childTnLst>
                                    <p:set>
                                      <p:cBhvr>
                                        <p:cTn id="78" dur="1" fill="hold">
                                          <p:stCondLst>
                                            <p:cond delay="0"/>
                                          </p:stCondLst>
                                        </p:cTn>
                                        <p:tgtEl>
                                          <p:spTgt spid="172070"/>
                                        </p:tgtEl>
                                        <p:attrNameLst>
                                          <p:attrName>style.visibility</p:attrName>
                                        </p:attrNameLst>
                                      </p:cBhvr>
                                      <p:to>
                                        <p:strVal val="visible"/>
                                      </p:to>
                                    </p:set>
                                    <p:animEffect transition="in" filter="wipe(up)">
                                      <p:cBhvr>
                                        <p:cTn id="79" dur="500"/>
                                        <p:tgtEl>
                                          <p:spTgt spid="172070"/>
                                        </p:tgtEl>
                                      </p:cBhvr>
                                    </p:animEffect>
                                  </p:childTnLst>
                                </p:cTn>
                              </p:par>
                            </p:childTnLst>
                          </p:cTn>
                        </p:par>
                        <p:par>
                          <p:cTn id="80" fill="hold" nodeType="afterGroup">
                            <p:stCondLst>
                              <p:cond delay="3000"/>
                            </p:stCondLst>
                            <p:childTnLst>
                              <p:par>
                                <p:cTn id="81" presetID="22" presetClass="entr" presetSubtype="1" fill="hold" nodeType="afterEffect">
                                  <p:stCondLst>
                                    <p:cond delay="0"/>
                                  </p:stCondLst>
                                  <p:childTnLst>
                                    <p:set>
                                      <p:cBhvr>
                                        <p:cTn id="82" dur="1" fill="hold">
                                          <p:stCondLst>
                                            <p:cond delay="0"/>
                                          </p:stCondLst>
                                        </p:cTn>
                                        <p:tgtEl>
                                          <p:spTgt spid="172071"/>
                                        </p:tgtEl>
                                        <p:attrNameLst>
                                          <p:attrName>style.visibility</p:attrName>
                                        </p:attrNameLst>
                                      </p:cBhvr>
                                      <p:to>
                                        <p:strVal val="visible"/>
                                      </p:to>
                                    </p:set>
                                    <p:animEffect transition="in" filter="wipe(up)">
                                      <p:cBhvr>
                                        <p:cTn id="83" dur="500"/>
                                        <p:tgtEl>
                                          <p:spTgt spid="17207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nodeType="click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wipe(left)">
                                      <p:cBhvr>
                                        <p:cTn id="88" dur="500"/>
                                        <p:tgtEl>
                                          <p:spTgt spid="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1" fill="hold" nodeType="clickEffect">
                                  <p:stCondLst>
                                    <p:cond delay="0"/>
                                  </p:stCondLst>
                                  <p:childTnLst>
                                    <p:set>
                                      <p:cBhvr>
                                        <p:cTn id="92" dur="1" fill="hold">
                                          <p:stCondLst>
                                            <p:cond delay="0"/>
                                          </p:stCondLst>
                                        </p:cTn>
                                        <p:tgtEl>
                                          <p:spTgt spid="172081"/>
                                        </p:tgtEl>
                                        <p:attrNameLst>
                                          <p:attrName>style.visibility</p:attrName>
                                        </p:attrNameLst>
                                      </p:cBhvr>
                                      <p:to>
                                        <p:strVal val="visible"/>
                                      </p:to>
                                    </p:set>
                                    <p:animEffect transition="in" filter="wipe(up)">
                                      <p:cBhvr>
                                        <p:cTn id="93" dur="500"/>
                                        <p:tgtEl>
                                          <p:spTgt spid="172081"/>
                                        </p:tgtEl>
                                      </p:cBhvr>
                                    </p:animEffect>
                                  </p:childTnLst>
                                </p:cTn>
                              </p:par>
                            </p:childTnLst>
                          </p:cTn>
                        </p:par>
                        <p:par>
                          <p:cTn id="94" fill="hold" nodeType="afterGroup">
                            <p:stCondLst>
                              <p:cond delay="500"/>
                            </p:stCondLst>
                            <p:childTnLst>
                              <p:par>
                                <p:cTn id="95" presetID="22" presetClass="entr" presetSubtype="1" fill="hold" grpId="0" nodeType="afterEffect">
                                  <p:stCondLst>
                                    <p:cond delay="0"/>
                                  </p:stCondLst>
                                  <p:childTnLst>
                                    <p:set>
                                      <p:cBhvr>
                                        <p:cTn id="96" dur="1" fill="hold">
                                          <p:stCondLst>
                                            <p:cond delay="0"/>
                                          </p:stCondLst>
                                        </p:cTn>
                                        <p:tgtEl>
                                          <p:spTgt spid="172080"/>
                                        </p:tgtEl>
                                        <p:attrNameLst>
                                          <p:attrName>style.visibility</p:attrName>
                                        </p:attrNameLst>
                                      </p:cBhvr>
                                      <p:to>
                                        <p:strVal val="visible"/>
                                      </p:to>
                                    </p:set>
                                    <p:animEffect transition="in" filter="wipe(up)">
                                      <p:cBhvr>
                                        <p:cTn id="97" dur="500"/>
                                        <p:tgtEl>
                                          <p:spTgt spid="172080"/>
                                        </p:tgtEl>
                                      </p:cBhvr>
                                    </p:animEffect>
                                  </p:childTnLst>
                                </p:cTn>
                              </p:par>
                            </p:childTnLst>
                          </p:cTn>
                        </p:par>
                        <p:par>
                          <p:cTn id="98" fill="hold" nodeType="afterGroup">
                            <p:stCondLst>
                              <p:cond delay="1000"/>
                            </p:stCondLst>
                            <p:childTnLst>
                              <p:par>
                                <p:cTn id="99" presetID="22" presetClass="entr" presetSubtype="1" fill="hold" nodeType="afterEffect">
                                  <p:stCondLst>
                                    <p:cond delay="0"/>
                                  </p:stCondLst>
                                  <p:childTnLst>
                                    <p:set>
                                      <p:cBhvr>
                                        <p:cTn id="100" dur="1" fill="hold">
                                          <p:stCondLst>
                                            <p:cond delay="0"/>
                                          </p:stCondLst>
                                        </p:cTn>
                                        <p:tgtEl>
                                          <p:spTgt spid="172082"/>
                                        </p:tgtEl>
                                        <p:attrNameLst>
                                          <p:attrName>style.visibility</p:attrName>
                                        </p:attrNameLst>
                                      </p:cBhvr>
                                      <p:to>
                                        <p:strVal val="visible"/>
                                      </p:to>
                                    </p:set>
                                    <p:animEffect transition="in" filter="wipe(up)">
                                      <p:cBhvr>
                                        <p:cTn id="101" dur="500"/>
                                        <p:tgtEl>
                                          <p:spTgt spid="172082"/>
                                        </p:tgtEl>
                                      </p:cBhvr>
                                    </p:animEffect>
                                  </p:childTnLst>
                                </p:cTn>
                              </p:par>
                            </p:childTnLst>
                          </p:cTn>
                        </p:par>
                        <p:par>
                          <p:cTn id="102" fill="hold" nodeType="afterGroup">
                            <p:stCondLst>
                              <p:cond delay="1500"/>
                            </p:stCondLst>
                            <p:childTnLst>
                              <p:par>
                                <p:cTn id="103" presetID="22" presetClass="entr" presetSubtype="1" fill="hold" grpId="0" nodeType="afterEffect">
                                  <p:stCondLst>
                                    <p:cond delay="0"/>
                                  </p:stCondLst>
                                  <p:childTnLst>
                                    <p:set>
                                      <p:cBhvr>
                                        <p:cTn id="104" dur="1" fill="hold">
                                          <p:stCondLst>
                                            <p:cond delay="0"/>
                                          </p:stCondLst>
                                        </p:cTn>
                                        <p:tgtEl>
                                          <p:spTgt spid="172072"/>
                                        </p:tgtEl>
                                        <p:attrNameLst>
                                          <p:attrName>style.visibility</p:attrName>
                                        </p:attrNameLst>
                                      </p:cBhvr>
                                      <p:to>
                                        <p:strVal val="visible"/>
                                      </p:to>
                                    </p:set>
                                    <p:animEffect transition="in" filter="wipe(up)">
                                      <p:cBhvr>
                                        <p:cTn id="105" dur="500"/>
                                        <p:tgtEl>
                                          <p:spTgt spid="172072"/>
                                        </p:tgtEl>
                                      </p:cBhvr>
                                    </p:animEffect>
                                  </p:childTnLst>
                                </p:cTn>
                              </p:par>
                            </p:childTnLst>
                          </p:cTn>
                        </p:par>
                        <p:par>
                          <p:cTn id="106" fill="hold" nodeType="afterGroup">
                            <p:stCondLst>
                              <p:cond delay="2000"/>
                            </p:stCondLst>
                            <p:childTnLst>
                              <p:par>
                                <p:cTn id="107" presetID="22" presetClass="entr" presetSubtype="1" fill="hold" nodeType="afterEffect">
                                  <p:stCondLst>
                                    <p:cond delay="0"/>
                                  </p:stCondLst>
                                  <p:childTnLst>
                                    <p:set>
                                      <p:cBhvr>
                                        <p:cTn id="108" dur="1" fill="hold">
                                          <p:stCondLst>
                                            <p:cond delay="0"/>
                                          </p:stCondLst>
                                        </p:cTn>
                                        <p:tgtEl>
                                          <p:spTgt spid="172076"/>
                                        </p:tgtEl>
                                        <p:attrNameLst>
                                          <p:attrName>style.visibility</p:attrName>
                                        </p:attrNameLst>
                                      </p:cBhvr>
                                      <p:to>
                                        <p:strVal val="visible"/>
                                      </p:to>
                                    </p:set>
                                    <p:animEffect transition="in" filter="wipe(up)">
                                      <p:cBhvr>
                                        <p:cTn id="109" dur="500"/>
                                        <p:tgtEl>
                                          <p:spTgt spid="172076"/>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172083"/>
                                        </p:tgtEl>
                                        <p:attrNameLst>
                                          <p:attrName>style.visibility</p:attrName>
                                        </p:attrNameLst>
                                      </p:cBhvr>
                                      <p:to>
                                        <p:strVal val="visible"/>
                                      </p:to>
                                    </p:set>
                                    <p:animEffect transition="in" filter="wipe(left)">
                                      <p:cBhvr>
                                        <p:cTn id="114" dur="500"/>
                                        <p:tgtEl>
                                          <p:spTgt spid="172083"/>
                                        </p:tgtEl>
                                      </p:cBhvr>
                                    </p:animEffect>
                                  </p:childTnLst>
                                </p:cTn>
                              </p:par>
                            </p:childTnLst>
                          </p:cTn>
                        </p:par>
                        <p:par>
                          <p:cTn id="115" fill="hold" nodeType="afterGroup">
                            <p:stCondLst>
                              <p:cond delay="500"/>
                            </p:stCondLst>
                            <p:childTnLst>
                              <p:par>
                                <p:cTn id="116" presetID="22" presetClass="entr" presetSubtype="8" fill="hold" grpId="0" nodeType="afterEffect">
                                  <p:stCondLst>
                                    <p:cond delay="0"/>
                                  </p:stCondLst>
                                  <p:childTnLst>
                                    <p:set>
                                      <p:cBhvr>
                                        <p:cTn id="117" dur="1" fill="hold">
                                          <p:stCondLst>
                                            <p:cond delay="0"/>
                                          </p:stCondLst>
                                        </p:cTn>
                                        <p:tgtEl>
                                          <p:spTgt spid="172038"/>
                                        </p:tgtEl>
                                        <p:attrNameLst>
                                          <p:attrName>style.visibility</p:attrName>
                                        </p:attrNameLst>
                                      </p:cBhvr>
                                      <p:to>
                                        <p:strVal val="visible"/>
                                      </p:to>
                                    </p:set>
                                    <p:animEffect transition="in" filter="wipe(left)">
                                      <p:cBhvr>
                                        <p:cTn id="118" dur="500"/>
                                        <p:tgtEl>
                                          <p:spTgt spid="172038"/>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2" presetClass="entr" presetSubtype="8" fill="hold" nodeType="clickEffect">
                                  <p:stCondLst>
                                    <p:cond delay="0"/>
                                  </p:stCondLst>
                                  <p:childTnLst>
                                    <p:set>
                                      <p:cBhvr>
                                        <p:cTn id="122" dur="1" fill="hold">
                                          <p:stCondLst>
                                            <p:cond delay="0"/>
                                          </p:stCondLst>
                                        </p:cTn>
                                        <p:tgtEl>
                                          <p:spTgt spid="172039"/>
                                        </p:tgtEl>
                                        <p:attrNameLst>
                                          <p:attrName>style.visibility</p:attrName>
                                        </p:attrNameLst>
                                      </p:cBhvr>
                                      <p:to>
                                        <p:strVal val="visible"/>
                                      </p:to>
                                    </p:set>
                                    <p:animEffect transition="in" filter="wipe(left)">
                                      <p:cBhvr>
                                        <p:cTn id="123" dur="500"/>
                                        <p:tgtEl>
                                          <p:spTgt spid="172039"/>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2" presetClass="entr" presetSubtype="8" fill="hold" nodeType="clickEffect">
                                  <p:stCondLst>
                                    <p:cond delay="0"/>
                                  </p:stCondLst>
                                  <p:childTnLst>
                                    <p:set>
                                      <p:cBhvr>
                                        <p:cTn id="127" dur="1" fill="hold">
                                          <p:stCondLst>
                                            <p:cond delay="0"/>
                                          </p:stCondLst>
                                        </p:cTn>
                                        <p:tgtEl>
                                          <p:spTgt spid="172036"/>
                                        </p:tgtEl>
                                        <p:attrNameLst>
                                          <p:attrName>style.visibility</p:attrName>
                                        </p:attrNameLst>
                                      </p:cBhvr>
                                      <p:to>
                                        <p:strVal val="visible"/>
                                      </p:to>
                                    </p:set>
                                    <p:animEffect transition="in" filter="wipe(left)">
                                      <p:cBhvr>
                                        <p:cTn id="128" dur="500"/>
                                        <p:tgtEl>
                                          <p:spTgt spid="172036"/>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172085"/>
                                        </p:tgtEl>
                                        <p:attrNameLst>
                                          <p:attrName>style.visibility</p:attrName>
                                        </p:attrNameLst>
                                      </p:cBhvr>
                                      <p:to>
                                        <p:strVal val="visible"/>
                                      </p:to>
                                    </p:set>
                                    <p:animEffect transition="in" filter="wipe(left)">
                                      <p:cBhvr>
                                        <p:cTn id="133" dur="500"/>
                                        <p:tgtEl>
                                          <p:spTgt spid="172085"/>
                                        </p:tgtEl>
                                      </p:cBhvr>
                                    </p:animEffect>
                                  </p:childTnLst>
                                </p:cTn>
                              </p:par>
                            </p:childTnLst>
                          </p:cTn>
                        </p:par>
                        <p:par>
                          <p:cTn id="134" fill="hold" nodeType="afterGroup">
                            <p:stCondLst>
                              <p:cond delay="500"/>
                            </p:stCondLst>
                            <p:childTnLst>
                              <p:par>
                                <p:cTn id="135" presetID="22" presetClass="entr" presetSubtype="8" fill="hold" grpId="0" nodeType="afterEffect">
                                  <p:stCondLst>
                                    <p:cond delay="0"/>
                                  </p:stCondLst>
                                  <p:childTnLst>
                                    <p:set>
                                      <p:cBhvr>
                                        <p:cTn id="136" dur="1" fill="hold">
                                          <p:stCondLst>
                                            <p:cond delay="0"/>
                                          </p:stCondLst>
                                        </p:cTn>
                                        <p:tgtEl>
                                          <p:spTgt spid="172040"/>
                                        </p:tgtEl>
                                        <p:attrNameLst>
                                          <p:attrName>style.visibility</p:attrName>
                                        </p:attrNameLst>
                                      </p:cBhvr>
                                      <p:to>
                                        <p:strVal val="visible"/>
                                      </p:to>
                                    </p:set>
                                    <p:animEffect transition="in" filter="wipe(left)">
                                      <p:cBhvr>
                                        <p:cTn id="137" dur="500"/>
                                        <p:tgtEl>
                                          <p:spTgt spid="172040"/>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22" presetClass="entr" presetSubtype="8" fill="hold" nodeType="clickEffect">
                                  <p:stCondLst>
                                    <p:cond delay="0"/>
                                  </p:stCondLst>
                                  <p:childTnLst>
                                    <p:set>
                                      <p:cBhvr>
                                        <p:cTn id="141" dur="1" fill="hold">
                                          <p:stCondLst>
                                            <p:cond delay="0"/>
                                          </p:stCondLst>
                                        </p:cTn>
                                        <p:tgtEl>
                                          <p:spTgt spid="172041"/>
                                        </p:tgtEl>
                                        <p:attrNameLst>
                                          <p:attrName>style.visibility</p:attrName>
                                        </p:attrNameLst>
                                      </p:cBhvr>
                                      <p:to>
                                        <p:strVal val="visible"/>
                                      </p:to>
                                    </p:set>
                                    <p:animEffect transition="in" filter="wipe(left)">
                                      <p:cBhvr>
                                        <p:cTn id="142" dur="500"/>
                                        <p:tgtEl>
                                          <p:spTgt spid="172041"/>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2" presetClass="entr" presetSubtype="8" fill="hold" nodeType="clickEffect">
                                  <p:stCondLst>
                                    <p:cond delay="0"/>
                                  </p:stCondLst>
                                  <p:childTnLst>
                                    <p:set>
                                      <p:cBhvr>
                                        <p:cTn id="146" dur="1" fill="hold">
                                          <p:stCondLst>
                                            <p:cond delay="0"/>
                                          </p:stCondLst>
                                        </p:cTn>
                                        <p:tgtEl>
                                          <p:spTgt spid="172037"/>
                                        </p:tgtEl>
                                        <p:attrNameLst>
                                          <p:attrName>style.visibility</p:attrName>
                                        </p:attrNameLst>
                                      </p:cBhvr>
                                      <p:to>
                                        <p:strVal val="visible"/>
                                      </p:to>
                                    </p:set>
                                    <p:animEffect transition="in" filter="wipe(left)">
                                      <p:cBhvr>
                                        <p:cTn id="147" dur="500"/>
                                        <p:tgtEl>
                                          <p:spTgt spid="172037"/>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22" presetClass="entr" presetSubtype="8" fill="hold" grpId="0" nodeType="clickEffect">
                                  <p:stCondLst>
                                    <p:cond delay="0"/>
                                  </p:stCondLst>
                                  <p:childTnLst>
                                    <p:set>
                                      <p:cBhvr>
                                        <p:cTn id="151" dur="1" fill="hold">
                                          <p:stCondLst>
                                            <p:cond delay="0"/>
                                          </p:stCondLst>
                                        </p:cTn>
                                        <p:tgtEl>
                                          <p:spTgt spid="172084"/>
                                        </p:tgtEl>
                                        <p:attrNameLst>
                                          <p:attrName>style.visibility</p:attrName>
                                        </p:attrNameLst>
                                      </p:cBhvr>
                                      <p:to>
                                        <p:strVal val="visible"/>
                                      </p:to>
                                    </p:set>
                                    <p:animEffect transition="in" filter="wipe(left)">
                                      <p:cBhvr>
                                        <p:cTn id="152" dur="500"/>
                                        <p:tgtEl>
                                          <p:spTgt spid="172084"/>
                                        </p:tgtEl>
                                      </p:cBhvr>
                                    </p:animEffect>
                                  </p:childTnLst>
                                </p:cTn>
                              </p:par>
                            </p:childTnLst>
                          </p:cTn>
                        </p:par>
                        <p:par>
                          <p:cTn id="153" fill="hold" nodeType="afterGroup">
                            <p:stCondLst>
                              <p:cond delay="500"/>
                            </p:stCondLst>
                            <p:childTnLst>
                              <p:par>
                                <p:cTn id="154" presetID="22" presetClass="entr" presetSubtype="8" fill="hold" grpId="0" nodeType="afterEffect">
                                  <p:stCondLst>
                                    <p:cond delay="0"/>
                                  </p:stCondLst>
                                  <p:childTnLst>
                                    <p:set>
                                      <p:cBhvr>
                                        <p:cTn id="155" dur="1" fill="hold">
                                          <p:stCondLst>
                                            <p:cond delay="0"/>
                                          </p:stCondLst>
                                        </p:cTn>
                                        <p:tgtEl>
                                          <p:spTgt spid="172042"/>
                                        </p:tgtEl>
                                        <p:attrNameLst>
                                          <p:attrName>style.visibility</p:attrName>
                                        </p:attrNameLst>
                                      </p:cBhvr>
                                      <p:to>
                                        <p:strVal val="visible"/>
                                      </p:to>
                                    </p:set>
                                    <p:animEffect transition="in" filter="wipe(left)">
                                      <p:cBhvr>
                                        <p:cTn id="156" dur="500"/>
                                        <p:tgtEl>
                                          <p:spTgt spid="172042"/>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22" presetClass="entr" presetSubtype="8" fill="hold" nodeType="clickEffect">
                                  <p:stCondLst>
                                    <p:cond delay="0"/>
                                  </p:stCondLst>
                                  <p:childTnLst>
                                    <p:set>
                                      <p:cBhvr>
                                        <p:cTn id="160" dur="1" fill="hold">
                                          <p:stCondLst>
                                            <p:cond delay="0"/>
                                          </p:stCondLst>
                                        </p:cTn>
                                        <p:tgtEl>
                                          <p:spTgt spid="172043"/>
                                        </p:tgtEl>
                                        <p:attrNameLst>
                                          <p:attrName>style.visibility</p:attrName>
                                        </p:attrNameLst>
                                      </p:cBhvr>
                                      <p:to>
                                        <p:strVal val="visible"/>
                                      </p:to>
                                    </p:set>
                                    <p:animEffect transition="in" filter="wipe(left)">
                                      <p:cBhvr>
                                        <p:cTn id="161" dur="500"/>
                                        <p:tgtEl>
                                          <p:spTgt spid="172043"/>
                                        </p:tgtEl>
                                      </p:cBhvr>
                                    </p:animEffect>
                                  </p:childTnLst>
                                </p:cTn>
                              </p:par>
                            </p:childTnLst>
                          </p:cTn>
                        </p:par>
                      </p:childTnLst>
                    </p:cTn>
                  </p:par>
                  <p:par>
                    <p:cTn id="162" fill="hold" nodeType="clickPar">
                      <p:stCondLst>
                        <p:cond delay="indefinite"/>
                      </p:stCondLst>
                      <p:childTnLst>
                        <p:par>
                          <p:cTn id="163" fill="hold" nodeType="withGroup">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72044"/>
                                        </p:tgtEl>
                                        <p:attrNameLst>
                                          <p:attrName>style.visibility</p:attrName>
                                        </p:attrNameLst>
                                      </p:cBhvr>
                                      <p:to>
                                        <p:strVal val="visible"/>
                                      </p:to>
                                    </p:set>
                                    <p:animEffect transition="in" filter="wipe(left)">
                                      <p:cBhvr>
                                        <p:cTn id="166" dur="500"/>
                                        <p:tgtEl>
                                          <p:spTgt spid="172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97" grpId="0" animBg="1"/>
      <p:bldP spid="172034" grpId="0" animBg="1"/>
      <p:bldP spid="172038" grpId="0" autoUpdateAnimBg="0"/>
      <p:bldP spid="172040" grpId="0" autoUpdateAnimBg="0"/>
      <p:bldP spid="172042" grpId="0" autoUpdateAnimBg="0"/>
      <p:bldP spid="172044" grpId="0" autoUpdateAnimBg="0"/>
      <p:bldP spid="172070" grpId="0" animBg="1"/>
      <p:bldP spid="172072" grpId="0" animBg="1"/>
      <p:bldP spid="172078" grpId="0" autoUpdateAnimBg="0"/>
      <p:bldP spid="172080" grpId="0" autoUpdateAnimBg="0"/>
      <p:bldP spid="172083" grpId="0" autoUpdateAnimBg="0"/>
      <p:bldP spid="172084" grpId="0" autoUpdateAnimBg="0"/>
      <p:bldP spid="172085" grpId="0" autoUpdateAnimBg="0"/>
      <p:bldP spid="172086" grpId="0" autoUpdateAnimBg="0"/>
      <p:bldP spid="172093" grpId="0" animBg="1"/>
      <p:bldP spid="172094" grpId="0" animBg="1"/>
      <p:bldP spid="172095" grpId="0" autoUpdateAnimBg="0"/>
      <p:bldP spid="17209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5"/>
          <p:cNvGrpSpPr>
            <a:grpSpLocks/>
          </p:cNvGrpSpPr>
          <p:nvPr/>
        </p:nvGrpSpPr>
        <p:grpSpPr bwMode="auto">
          <a:xfrm>
            <a:off x="765175" y="1557338"/>
            <a:ext cx="3652838" cy="2743200"/>
            <a:chOff x="435" y="480"/>
            <a:chExt cx="2301" cy="1728"/>
          </a:xfrm>
        </p:grpSpPr>
        <p:grpSp>
          <p:nvGrpSpPr>
            <p:cNvPr id="26681" name="Group 104"/>
            <p:cNvGrpSpPr>
              <a:grpSpLocks/>
            </p:cNvGrpSpPr>
            <p:nvPr/>
          </p:nvGrpSpPr>
          <p:grpSpPr bwMode="auto">
            <a:xfrm>
              <a:off x="816" y="480"/>
              <a:ext cx="1920" cy="1728"/>
              <a:chOff x="720" y="768"/>
              <a:chExt cx="1920" cy="1728"/>
            </a:xfrm>
          </p:grpSpPr>
          <p:sp>
            <p:nvSpPr>
              <p:cNvPr id="26683" name="Rectangle 54"/>
              <p:cNvSpPr>
                <a:spLocks noChangeArrowheads="1"/>
              </p:cNvSpPr>
              <p:nvPr/>
            </p:nvSpPr>
            <p:spPr bwMode="auto">
              <a:xfrm>
                <a:off x="720" y="768"/>
                <a:ext cx="1920" cy="1728"/>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84" name="Object 55"/>
              <p:cNvGraphicFramePr>
                <a:graphicFrameLocks noChangeAspect="1"/>
              </p:cNvGraphicFramePr>
              <p:nvPr/>
            </p:nvGraphicFramePr>
            <p:xfrm>
              <a:off x="1933" y="2165"/>
              <a:ext cx="248" cy="313"/>
            </p:xfrm>
            <a:graphic>
              <a:graphicData uri="http://schemas.openxmlformats.org/presentationml/2006/ole">
                <mc:AlternateContent xmlns:mc="http://schemas.openxmlformats.org/markup-compatibility/2006">
                  <mc:Choice xmlns:v="urn:schemas-microsoft-com:vml" Requires="v">
                    <p:oleObj spid="_x0000_s26707" name="公式" r:id="rId3" imgW="164885" imgH="215619" progId="Equation.3">
                      <p:embed/>
                    </p:oleObj>
                  </mc:Choice>
                  <mc:Fallback>
                    <p:oleObj name="公式" r:id="rId3" imgW="164885" imgH="215619" progId="Equation.3">
                      <p:embed/>
                      <p:pic>
                        <p:nvPicPr>
                          <p:cNvPr id="0" name="Object 5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3" y="2165"/>
                            <a:ext cx="248"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85" name="Line 57"/>
              <p:cNvSpPr>
                <a:spLocks noChangeShapeType="1"/>
              </p:cNvSpPr>
              <p:nvPr/>
            </p:nvSpPr>
            <p:spPr bwMode="auto">
              <a:xfrm flipV="1">
                <a:off x="973" y="901"/>
                <a:ext cx="0" cy="1264"/>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86" name="Object 58"/>
              <p:cNvGraphicFramePr>
                <a:graphicFrameLocks noChangeAspect="1"/>
              </p:cNvGraphicFramePr>
              <p:nvPr/>
            </p:nvGraphicFramePr>
            <p:xfrm>
              <a:off x="1069" y="1036"/>
              <a:ext cx="742" cy="254"/>
            </p:xfrm>
            <a:graphic>
              <a:graphicData uri="http://schemas.openxmlformats.org/presentationml/2006/ole">
                <mc:AlternateContent xmlns:mc="http://schemas.openxmlformats.org/markup-compatibility/2006">
                  <mc:Choice xmlns:v="urn:schemas-microsoft-com:vml" Requires="v">
                    <p:oleObj spid="_x0000_s26708" name="Equation" r:id="rId5" imgW="964781" imgH="317362" progId="Equation.3">
                      <p:embed/>
                    </p:oleObj>
                  </mc:Choice>
                  <mc:Fallback>
                    <p:oleObj name="Equation" r:id="rId5" imgW="964781" imgH="317362" progId="Equation.3">
                      <p:embed/>
                      <p:pic>
                        <p:nvPicPr>
                          <p:cNvPr id="0" name="Object 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9" y="1036"/>
                            <a:ext cx="742"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87" name="Object 59"/>
              <p:cNvGraphicFramePr>
                <a:graphicFrameLocks noChangeAspect="1"/>
              </p:cNvGraphicFramePr>
              <p:nvPr/>
            </p:nvGraphicFramePr>
            <p:xfrm>
              <a:off x="1855" y="1021"/>
              <a:ext cx="741" cy="258"/>
            </p:xfrm>
            <a:graphic>
              <a:graphicData uri="http://schemas.openxmlformats.org/presentationml/2006/ole">
                <mc:AlternateContent xmlns:mc="http://schemas.openxmlformats.org/markup-compatibility/2006">
                  <mc:Choice xmlns:v="urn:schemas-microsoft-com:vml" Requires="v">
                    <p:oleObj spid="_x0000_s26709" name="Equation" r:id="rId7" imgW="1028254" imgH="317362" progId="Equation.3">
                      <p:embed/>
                    </p:oleObj>
                  </mc:Choice>
                  <mc:Fallback>
                    <p:oleObj name="Equation" r:id="rId7" imgW="1028254" imgH="317362" progId="Equation.3">
                      <p:embed/>
                      <p:pic>
                        <p:nvPicPr>
                          <p:cNvPr id="0" name="Object 5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5" y="1021"/>
                            <a:ext cx="741"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88" name="Line 60"/>
              <p:cNvSpPr>
                <a:spLocks noChangeShapeType="1"/>
              </p:cNvSpPr>
              <p:nvPr/>
            </p:nvSpPr>
            <p:spPr bwMode="auto">
              <a:xfrm>
                <a:off x="1409" y="1322"/>
                <a:ext cx="0" cy="88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89" name="Line 61"/>
              <p:cNvSpPr>
                <a:spLocks noChangeShapeType="1"/>
              </p:cNvSpPr>
              <p:nvPr/>
            </p:nvSpPr>
            <p:spPr bwMode="auto">
              <a:xfrm flipH="1">
                <a:off x="973" y="1322"/>
                <a:ext cx="436"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90" name="Object 62"/>
              <p:cNvGraphicFramePr>
                <a:graphicFrameLocks noChangeAspect="1"/>
              </p:cNvGraphicFramePr>
              <p:nvPr/>
            </p:nvGraphicFramePr>
            <p:xfrm>
              <a:off x="735" y="1196"/>
              <a:ext cx="222" cy="252"/>
            </p:xfrm>
            <a:graphic>
              <a:graphicData uri="http://schemas.openxmlformats.org/presentationml/2006/ole">
                <mc:AlternateContent xmlns:mc="http://schemas.openxmlformats.org/markup-compatibility/2006">
                  <mc:Choice xmlns:v="urn:schemas-microsoft-com:vml" Requires="v">
                    <p:oleObj spid="_x0000_s26710" name="Equation" r:id="rId9" imgW="203112" imgH="241195" progId="Equation.3">
                      <p:embed/>
                    </p:oleObj>
                  </mc:Choice>
                  <mc:Fallback>
                    <p:oleObj name="Equation" r:id="rId9" imgW="203112" imgH="241195" progId="Equation.3">
                      <p:embed/>
                      <p:pic>
                        <p:nvPicPr>
                          <p:cNvPr id="0" name="Object 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5" y="1196"/>
                            <a:ext cx="222"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91" name="Object 63"/>
              <p:cNvGraphicFramePr>
                <a:graphicFrameLocks noChangeAspect="1"/>
              </p:cNvGraphicFramePr>
              <p:nvPr/>
            </p:nvGraphicFramePr>
            <p:xfrm>
              <a:off x="1278" y="2165"/>
              <a:ext cx="225" cy="307"/>
            </p:xfrm>
            <a:graphic>
              <a:graphicData uri="http://schemas.openxmlformats.org/presentationml/2006/ole">
                <mc:AlternateContent xmlns:mc="http://schemas.openxmlformats.org/markup-compatibility/2006">
                  <mc:Choice xmlns:v="urn:schemas-microsoft-com:vml" Requires="v">
                    <p:oleObj spid="_x0000_s26711" name="公式" r:id="rId11" imgW="152268" imgH="215713" progId="Equation.3">
                      <p:embed/>
                    </p:oleObj>
                  </mc:Choice>
                  <mc:Fallback>
                    <p:oleObj name="公式" r:id="rId11" imgW="152268" imgH="215713" progId="Equation.3">
                      <p:embed/>
                      <p:pic>
                        <p:nvPicPr>
                          <p:cNvPr id="0" name="Object 6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78" y="2165"/>
                            <a:ext cx="225" cy="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92" name="Line 64"/>
              <p:cNvSpPr>
                <a:spLocks noChangeShapeType="1"/>
              </p:cNvSpPr>
              <p:nvPr/>
            </p:nvSpPr>
            <p:spPr bwMode="auto">
              <a:xfrm>
                <a:off x="1409" y="1322"/>
                <a:ext cx="611"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93" name="Line 65"/>
              <p:cNvSpPr>
                <a:spLocks noChangeShapeType="1"/>
              </p:cNvSpPr>
              <p:nvPr/>
            </p:nvSpPr>
            <p:spPr bwMode="auto">
              <a:xfrm>
                <a:off x="2020" y="1322"/>
                <a:ext cx="0" cy="84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94" name="Line 66"/>
              <p:cNvSpPr>
                <a:spLocks noChangeShapeType="1"/>
              </p:cNvSpPr>
              <p:nvPr/>
            </p:nvSpPr>
            <p:spPr bwMode="auto">
              <a:xfrm>
                <a:off x="1680" y="1316"/>
                <a:ext cx="87"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95" name="Object 67"/>
              <p:cNvGraphicFramePr>
                <a:graphicFrameLocks noChangeAspect="1"/>
              </p:cNvGraphicFramePr>
              <p:nvPr/>
            </p:nvGraphicFramePr>
            <p:xfrm>
              <a:off x="725" y="894"/>
              <a:ext cx="195" cy="223"/>
            </p:xfrm>
            <a:graphic>
              <a:graphicData uri="http://schemas.openxmlformats.org/presentationml/2006/ole">
                <mc:AlternateContent xmlns:mc="http://schemas.openxmlformats.org/markup-compatibility/2006">
                  <mc:Choice xmlns:v="urn:schemas-microsoft-com:vml" Requires="v">
                    <p:oleObj spid="_x0000_s26712" name="Equation" r:id="rId13" imgW="203112" imgH="241195" progId="Equation.3">
                      <p:embed/>
                    </p:oleObj>
                  </mc:Choice>
                  <mc:Fallback>
                    <p:oleObj name="Equation" r:id="rId13" imgW="203112" imgH="241195" progId="Equation.3">
                      <p:embed/>
                      <p:pic>
                        <p:nvPicPr>
                          <p:cNvPr id="0" name="Object 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5" y="894"/>
                            <a:ext cx="195" cy="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96" name="Object 68"/>
              <p:cNvGraphicFramePr>
                <a:graphicFrameLocks noChangeAspect="1"/>
              </p:cNvGraphicFramePr>
              <p:nvPr/>
            </p:nvGraphicFramePr>
            <p:xfrm>
              <a:off x="2291" y="2207"/>
              <a:ext cx="195" cy="211"/>
            </p:xfrm>
            <a:graphic>
              <a:graphicData uri="http://schemas.openxmlformats.org/presentationml/2006/ole">
                <mc:AlternateContent xmlns:mc="http://schemas.openxmlformats.org/markup-compatibility/2006">
                  <mc:Choice xmlns:v="urn:schemas-microsoft-com:vml" Requires="v">
                    <p:oleObj spid="_x0000_s26713" name="Equation" r:id="rId14" imgW="215713" imgH="241091" progId="Equation.3">
                      <p:embed/>
                    </p:oleObj>
                  </mc:Choice>
                  <mc:Fallback>
                    <p:oleObj name="Equation" r:id="rId14" imgW="215713" imgH="241091" progId="Equation.3">
                      <p:embed/>
                      <p:pic>
                        <p:nvPicPr>
                          <p:cNvPr id="0" name="Object 6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91" y="2207"/>
                            <a:ext cx="195" cy="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97" name="Object 69"/>
              <p:cNvGraphicFramePr>
                <a:graphicFrameLocks noChangeAspect="1"/>
              </p:cNvGraphicFramePr>
              <p:nvPr/>
            </p:nvGraphicFramePr>
            <p:xfrm>
              <a:off x="895" y="2165"/>
              <a:ext cx="189" cy="211"/>
            </p:xfrm>
            <a:graphic>
              <a:graphicData uri="http://schemas.openxmlformats.org/presentationml/2006/ole">
                <mc:AlternateContent xmlns:mc="http://schemas.openxmlformats.org/markup-compatibility/2006">
                  <mc:Choice xmlns:v="urn:schemas-microsoft-com:vml" Requires="v">
                    <p:oleObj spid="_x0000_s26714" name="Equation" r:id="rId16" imgW="164957" imgH="190335" progId="Equation.3">
                      <p:embed/>
                    </p:oleObj>
                  </mc:Choice>
                  <mc:Fallback>
                    <p:oleObj name="Equation" r:id="rId16" imgW="164957" imgH="190335" progId="Equation.3">
                      <p:embed/>
                      <p:pic>
                        <p:nvPicPr>
                          <p:cNvPr id="0" name="Object 6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95" y="2165"/>
                            <a:ext cx="189" cy="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98" name="Text Box 70"/>
              <p:cNvSpPr txBox="1">
                <a:spLocks noChangeArrowheads="1"/>
              </p:cNvSpPr>
              <p:nvPr/>
            </p:nvSpPr>
            <p:spPr bwMode="auto">
              <a:xfrm>
                <a:off x="1200" y="1189"/>
                <a:ext cx="21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1</a:t>
                </a:r>
              </a:p>
            </p:txBody>
          </p:sp>
          <p:sp>
            <p:nvSpPr>
              <p:cNvPr id="26699" name="Text Box 71"/>
              <p:cNvSpPr txBox="1">
                <a:spLocks noChangeArrowheads="1"/>
              </p:cNvSpPr>
              <p:nvPr/>
            </p:nvSpPr>
            <p:spPr bwMode="auto">
              <a:xfrm>
                <a:off x="2029" y="1189"/>
                <a:ext cx="2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2</a:t>
                </a:r>
              </a:p>
            </p:txBody>
          </p:sp>
          <p:grpSp>
            <p:nvGrpSpPr>
              <p:cNvPr id="26700" name="Group 72"/>
              <p:cNvGrpSpPr>
                <a:grpSpLocks/>
              </p:cNvGrpSpPr>
              <p:nvPr/>
            </p:nvGrpSpPr>
            <p:grpSpPr bwMode="auto">
              <a:xfrm>
                <a:off x="1405" y="1317"/>
                <a:ext cx="611" cy="843"/>
                <a:chOff x="3984" y="1296"/>
                <a:chExt cx="672" cy="960"/>
              </a:xfrm>
            </p:grpSpPr>
            <p:grpSp>
              <p:nvGrpSpPr>
                <p:cNvPr id="26702" name="Group 73"/>
                <p:cNvGrpSpPr>
                  <a:grpSpLocks/>
                </p:cNvGrpSpPr>
                <p:nvPr/>
              </p:nvGrpSpPr>
              <p:grpSpPr bwMode="auto">
                <a:xfrm>
                  <a:off x="3984" y="1296"/>
                  <a:ext cx="672" cy="960"/>
                  <a:chOff x="3984" y="1200"/>
                  <a:chExt cx="672" cy="960"/>
                </a:xfrm>
              </p:grpSpPr>
              <p:sp>
                <p:nvSpPr>
                  <p:cNvPr id="26705" name="Rectangle 74" descr="浅色下对角线"/>
                  <p:cNvSpPr>
                    <a:spLocks noChangeArrowheads="1"/>
                  </p:cNvSpPr>
                  <p:nvPr/>
                </p:nvSpPr>
                <p:spPr bwMode="auto">
                  <a:xfrm>
                    <a:off x="3984" y="1200"/>
                    <a:ext cx="672" cy="960"/>
                  </a:xfrm>
                  <a:prstGeom prst="rect">
                    <a:avLst/>
                  </a:prstGeom>
                  <a:pattFill prst="ltDnDiag">
                    <a:fgClr>
                      <a:srgbClr val="CC00CC"/>
                    </a:fgClr>
                    <a:bgClr>
                      <a:schemeClr val="bg1"/>
                    </a:bgClr>
                  </a:pattFill>
                  <a:ln w="12700">
                    <a:solidFill>
                      <a:schemeClr val="tx1"/>
                    </a:solidFill>
                    <a:prstDash val="dash"/>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6706" name="Text Box 75"/>
                  <p:cNvSpPr txBox="1">
                    <a:spLocks noChangeArrowheads="1"/>
                  </p:cNvSpPr>
                  <p:nvPr/>
                </p:nvSpPr>
                <p:spPr bwMode="auto">
                  <a:xfrm>
                    <a:off x="4128" y="1536"/>
                    <a:ext cx="384"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dash"/>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i="1">
                        <a:solidFill>
                          <a:srgbClr val="CC0000"/>
                        </a:solidFill>
                      </a:rPr>
                      <a:t>A</a:t>
                    </a:r>
                  </a:p>
                </p:txBody>
              </p:sp>
            </p:grpSp>
            <p:sp>
              <p:nvSpPr>
                <p:cNvPr id="26703" name="Line 76"/>
                <p:cNvSpPr>
                  <a:spLocks noChangeShapeType="1"/>
                </p:cNvSpPr>
                <p:nvPr/>
              </p:nvSpPr>
              <p:spPr bwMode="auto">
                <a:xfrm>
                  <a:off x="3984" y="1303"/>
                  <a:ext cx="672"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704" name="Line 77"/>
                <p:cNvSpPr>
                  <a:spLocks noChangeShapeType="1"/>
                </p:cNvSpPr>
                <p:nvPr/>
              </p:nvSpPr>
              <p:spPr bwMode="auto">
                <a:xfrm>
                  <a:off x="4282" y="1296"/>
                  <a:ext cx="96"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6701" name="Line 56"/>
              <p:cNvSpPr>
                <a:spLocks noChangeShapeType="1"/>
              </p:cNvSpPr>
              <p:nvPr/>
            </p:nvSpPr>
            <p:spPr bwMode="auto">
              <a:xfrm>
                <a:off x="969" y="2160"/>
                <a:ext cx="1527"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42474" name="Text Box 138"/>
            <p:cNvSpPr txBox="1">
              <a:spLocks noChangeArrowheads="1"/>
            </p:cNvSpPr>
            <p:nvPr/>
          </p:nvSpPr>
          <p:spPr bwMode="auto">
            <a:xfrm>
              <a:off x="435" y="480"/>
              <a:ext cx="388" cy="1728"/>
            </a:xfrm>
            <a:prstGeom prst="rect">
              <a:avLst/>
            </a:prstGeom>
            <a:solidFill>
              <a:schemeClr val="accent1">
                <a:lumMod val="60000"/>
                <a:lumOff val="40000"/>
              </a:schemeClr>
            </a:solidFill>
            <a:ln w="9525">
              <a:solidFill>
                <a:schemeClr val="tx2"/>
              </a:solidFill>
              <a:miter lim="800000"/>
              <a:headEnd/>
              <a:tailEnd/>
            </a:ln>
            <a:effectLst/>
            <a:extLst/>
          </p:spPr>
          <p:txBody>
            <a:bodyPr vert="eaVert">
              <a:spAutoFit/>
            </a:bodyPr>
            <a:lstStyle/>
            <a:p>
              <a:pPr algn="ctr" eaLnBrk="1" hangingPunct="1">
                <a:spcBef>
                  <a:spcPct val="50000"/>
                </a:spcBef>
                <a:defRPr/>
              </a:pPr>
              <a:r>
                <a:rPr lang="zh-CN" altLang="en-US" sz="2800" b="1" dirty="0">
                  <a:latin typeface="黑体" pitchFamily="49" charset="-122"/>
                  <a:ea typeface="黑体" pitchFamily="49" charset="-122"/>
                </a:rPr>
                <a:t>等 压 </a:t>
              </a:r>
              <a:r>
                <a:rPr lang="zh-CN" altLang="en-US" sz="2800" b="1" dirty="0">
                  <a:solidFill>
                    <a:srgbClr val="FF0000"/>
                  </a:solidFill>
                  <a:latin typeface="黑体" pitchFamily="49" charset="-122"/>
                  <a:ea typeface="黑体" pitchFamily="49" charset="-122"/>
                </a:rPr>
                <a:t>膨 胀</a:t>
              </a:r>
            </a:p>
          </p:txBody>
        </p:sp>
      </p:grpSp>
      <p:grpSp>
        <p:nvGrpSpPr>
          <p:cNvPr id="6" name="Group 176"/>
          <p:cNvGrpSpPr>
            <a:grpSpLocks/>
          </p:cNvGrpSpPr>
          <p:nvPr/>
        </p:nvGrpSpPr>
        <p:grpSpPr bwMode="auto">
          <a:xfrm>
            <a:off x="4879975" y="1557338"/>
            <a:ext cx="3652838" cy="2743200"/>
            <a:chOff x="3027" y="480"/>
            <a:chExt cx="2301" cy="1728"/>
          </a:xfrm>
        </p:grpSpPr>
        <p:grpSp>
          <p:nvGrpSpPr>
            <p:cNvPr id="26658" name="Group 103"/>
            <p:cNvGrpSpPr>
              <a:grpSpLocks/>
            </p:cNvGrpSpPr>
            <p:nvPr/>
          </p:nvGrpSpPr>
          <p:grpSpPr bwMode="auto">
            <a:xfrm>
              <a:off x="3408" y="480"/>
              <a:ext cx="1920" cy="1728"/>
              <a:chOff x="3120" y="768"/>
              <a:chExt cx="1920" cy="1728"/>
            </a:xfrm>
          </p:grpSpPr>
          <p:sp>
            <p:nvSpPr>
              <p:cNvPr id="26660" name="Rectangle 79"/>
              <p:cNvSpPr>
                <a:spLocks noChangeArrowheads="1"/>
              </p:cNvSpPr>
              <p:nvPr/>
            </p:nvSpPr>
            <p:spPr bwMode="auto">
              <a:xfrm>
                <a:off x="3120" y="768"/>
                <a:ext cx="1920" cy="1728"/>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61" name="Object 80"/>
              <p:cNvGraphicFramePr>
                <a:graphicFrameLocks noChangeAspect="1"/>
              </p:cNvGraphicFramePr>
              <p:nvPr/>
            </p:nvGraphicFramePr>
            <p:xfrm>
              <a:off x="3696" y="2160"/>
              <a:ext cx="248" cy="313"/>
            </p:xfrm>
            <a:graphic>
              <a:graphicData uri="http://schemas.openxmlformats.org/presentationml/2006/ole">
                <mc:AlternateContent xmlns:mc="http://schemas.openxmlformats.org/markup-compatibility/2006">
                  <mc:Choice xmlns:v="urn:schemas-microsoft-com:vml" Requires="v">
                    <p:oleObj spid="_x0000_s26715" name="公式" r:id="rId18" imgW="164885" imgH="215619" progId="Equation.3">
                      <p:embed/>
                    </p:oleObj>
                  </mc:Choice>
                  <mc:Fallback>
                    <p:oleObj name="公式" r:id="rId18" imgW="164885" imgH="215619" progId="Equation.3">
                      <p:embed/>
                      <p:pic>
                        <p:nvPicPr>
                          <p:cNvPr id="0" name="Object 8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6" y="2160"/>
                            <a:ext cx="248"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62" name="Line 82"/>
              <p:cNvSpPr>
                <a:spLocks noChangeShapeType="1"/>
              </p:cNvSpPr>
              <p:nvPr/>
            </p:nvSpPr>
            <p:spPr bwMode="auto">
              <a:xfrm flipV="1">
                <a:off x="3373" y="901"/>
                <a:ext cx="0" cy="1264"/>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63" name="Object 83"/>
              <p:cNvGraphicFramePr>
                <a:graphicFrameLocks noChangeAspect="1"/>
              </p:cNvGraphicFramePr>
              <p:nvPr/>
            </p:nvGraphicFramePr>
            <p:xfrm>
              <a:off x="4224" y="1008"/>
              <a:ext cx="742" cy="254"/>
            </p:xfrm>
            <a:graphic>
              <a:graphicData uri="http://schemas.openxmlformats.org/presentationml/2006/ole">
                <mc:AlternateContent xmlns:mc="http://schemas.openxmlformats.org/markup-compatibility/2006">
                  <mc:Choice xmlns:v="urn:schemas-microsoft-com:vml" Requires="v">
                    <p:oleObj spid="_x0000_s26716" name="Equation" r:id="rId19" imgW="964781" imgH="317362" progId="Equation.3">
                      <p:embed/>
                    </p:oleObj>
                  </mc:Choice>
                  <mc:Fallback>
                    <p:oleObj name="Equation" r:id="rId19" imgW="964781" imgH="317362" progId="Equation.3">
                      <p:embed/>
                      <p:pic>
                        <p:nvPicPr>
                          <p:cNvPr id="0" name="Object 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4" y="1008"/>
                            <a:ext cx="742"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64" name="Object 84"/>
              <p:cNvGraphicFramePr>
                <a:graphicFrameLocks noChangeAspect="1"/>
              </p:cNvGraphicFramePr>
              <p:nvPr/>
            </p:nvGraphicFramePr>
            <p:xfrm>
              <a:off x="3408" y="1008"/>
              <a:ext cx="741" cy="258"/>
            </p:xfrm>
            <a:graphic>
              <a:graphicData uri="http://schemas.openxmlformats.org/presentationml/2006/ole">
                <mc:AlternateContent xmlns:mc="http://schemas.openxmlformats.org/markup-compatibility/2006">
                  <mc:Choice xmlns:v="urn:schemas-microsoft-com:vml" Requires="v">
                    <p:oleObj spid="_x0000_s26717" name="Equation" r:id="rId20" imgW="1028254" imgH="317362" progId="Equation.3">
                      <p:embed/>
                    </p:oleObj>
                  </mc:Choice>
                  <mc:Fallback>
                    <p:oleObj name="Equation" r:id="rId20" imgW="1028254" imgH="317362" progId="Equation.3">
                      <p:embed/>
                      <p:pic>
                        <p:nvPicPr>
                          <p:cNvPr id="0" name="Object 8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8" y="1008"/>
                            <a:ext cx="741"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65" name="Line 85"/>
              <p:cNvSpPr>
                <a:spLocks noChangeShapeType="1"/>
              </p:cNvSpPr>
              <p:nvPr/>
            </p:nvSpPr>
            <p:spPr bwMode="auto">
              <a:xfrm>
                <a:off x="3809" y="1322"/>
                <a:ext cx="0" cy="88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66" name="Line 86"/>
              <p:cNvSpPr>
                <a:spLocks noChangeShapeType="1"/>
              </p:cNvSpPr>
              <p:nvPr/>
            </p:nvSpPr>
            <p:spPr bwMode="auto">
              <a:xfrm flipH="1">
                <a:off x="3373" y="1322"/>
                <a:ext cx="436"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67" name="Object 87"/>
              <p:cNvGraphicFramePr>
                <a:graphicFrameLocks noChangeAspect="1"/>
              </p:cNvGraphicFramePr>
              <p:nvPr/>
            </p:nvGraphicFramePr>
            <p:xfrm>
              <a:off x="3135" y="1196"/>
              <a:ext cx="222" cy="252"/>
            </p:xfrm>
            <a:graphic>
              <a:graphicData uri="http://schemas.openxmlformats.org/presentationml/2006/ole">
                <mc:AlternateContent xmlns:mc="http://schemas.openxmlformats.org/markup-compatibility/2006">
                  <mc:Choice xmlns:v="urn:schemas-microsoft-com:vml" Requires="v">
                    <p:oleObj spid="_x0000_s26718" name="Equation" r:id="rId21" imgW="203112" imgH="241195" progId="Equation.3">
                      <p:embed/>
                    </p:oleObj>
                  </mc:Choice>
                  <mc:Fallback>
                    <p:oleObj name="Equation" r:id="rId21" imgW="203112" imgH="241195" progId="Equation.3">
                      <p:embed/>
                      <p:pic>
                        <p:nvPicPr>
                          <p:cNvPr id="0" name="Object 8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35" y="1196"/>
                            <a:ext cx="222"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68" name="Object 88"/>
              <p:cNvGraphicFramePr>
                <a:graphicFrameLocks noChangeAspect="1"/>
              </p:cNvGraphicFramePr>
              <p:nvPr/>
            </p:nvGraphicFramePr>
            <p:xfrm>
              <a:off x="4320" y="2160"/>
              <a:ext cx="225" cy="307"/>
            </p:xfrm>
            <a:graphic>
              <a:graphicData uri="http://schemas.openxmlformats.org/presentationml/2006/ole">
                <mc:AlternateContent xmlns:mc="http://schemas.openxmlformats.org/markup-compatibility/2006">
                  <mc:Choice xmlns:v="urn:schemas-microsoft-com:vml" Requires="v">
                    <p:oleObj spid="_x0000_s26719" name="公式" r:id="rId22" imgW="152268" imgH="215713" progId="Equation.3">
                      <p:embed/>
                    </p:oleObj>
                  </mc:Choice>
                  <mc:Fallback>
                    <p:oleObj name="公式" r:id="rId22" imgW="152268" imgH="215713" progId="Equation.3">
                      <p:embed/>
                      <p:pic>
                        <p:nvPicPr>
                          <p:cNvPr id="0" name="Object 8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20" y="2160"/>
                            <a:ext cx="225" cy="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69" name="Line 89"/>
              <p:cNvSpPr>
                <a:spLocks noChangeShapeType="1"/>
              </p:cNvSpPr>
              <p:nvPr/>
            </p:nvSpPr>
            <p:spPr bwMode="auto">
              <a:xfrm>
                <a:off x="3809" y="1322"/>
                <a:ext cx="611"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70" name="Line 90"/>
              <p:cNvSpPr>
                <a:spLocks noChangeShapeType="1"/>
              </p:cNvSpPr>
              <p:nvPr/>
            </p:nvSpPr>
            <p:spPr bwMode="auto">
              <a:xfrm>
                <a:off x="4420" y="1322"/>
                <a:ext cx="0" cy="843"/>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26671" name="Object 92"/>
              <p:cNvGraphicFramePr>
                <a:graphicFrameLocks noChangeAspect="1"/>
              </p:cNvGraphicFramePr>
              <p:nvPr/>
            </p:nvGraphicFramePr>
            <p:xfrm>
              <a:off x="3125" y="894"/>
              <a:ext cx="195" cy="223"/>
            </p:xfrm>
            <a:graphic>
              <a:graphicData uri="http://schemas.openxmlformats.org/presentationml/2006/ole">
                <mc:AlternateContent xmlns:mc="http://schemas.openxmlformats.org/markup-compatibility/2006">
                  <mc:Choice xmlns:v="urn:schemas-microsoft-com:vml" Requires="v">
                    <p:oleObj spid="_x0000_s26720" name="Equation" r:id="rId23" imgW="203112" imgH="241195" progId="Equation.3">
                      <p:embed/>
                    </p:oleObj>
                  </mc:Choice>
                  <mc:Fallback>
                    <p:oleObj name="Equation" r:id="rId23" imgW="203112" imgH="241195" progId="Equation.3">
                      <p:embed/>
                      <p:pic>
                        <p:nvPicPr>
                          <p:cNvPr id="0" name="Object 9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5" y="894"/>
                            <a:ext cx="195" cy="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72" name="Object 93"/>
              <p:cNvGraphicFramePr>
                <a:graphicFrameLocks noChangeAspect="1"/>
              </p:cNvGraphicFramePr>
              <p:nvPr/>
            </p:nvGraphicFramePr>
            <p:xfrm>
              <a:off x="4691" y="2207"/>
              <a:ext cx="195" cy="211"/>
            </p:xfrm>
            <a:graphic>
              <a:graphicData uri="http://schemas.openxmlformats.org/presentationml/2006/ole">
                <mc:AlternateContent xmlns:mc="http://schemas.openxmlformats.org/markup-compatibility/2006">
                  <mc:Choice xmlns:v="urn:schemas-microsoft-com:vml" Requires="v">
                    <p:oleObj spid="_x0000_s26721" name="Equation" r:id="rId24" imgW="215713" imgH="241091" progId="Equation.3">
                      <p:embed/>
                    </p:oleObj>
                  </mc:Choice>
                  <mc:Fallback>
                    <p:oleObj name="Equation" r:id="rId24" imgW="215713" imgH="241091" progId="Equation.3">
                      <p:embed/>
                      <p:pic>
                        <p:nvPicPr>
                          <p:cNvPr id="0" name="Object 9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1" y="2207"/>
                            <a:ext cx="195" cy="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73" name="Object 94"/>
              <p:cNvGraphicFramePr>
                <a:graphicFrameLocks noChangeAspect="1"/>
              </p:cNvGraphicFramePr>
              <p:nvPr/>
            </p:nvGraphicFramePr>
            <p:xfrm>
              <a:off x="3295" y="2165"/>
              <a:ext cx="189" cy="211"/>
            </p:xfrm>
            <a:graphic>
              <a:graphicData uri="http://schemas.openxmlformats.org/presentationml/2006/ole">
                <mc:AlternateContent xmlns:mc="http://schemas.openxmlformats.org/markup-compatibility/2006">
                  <mc:Choice xmlns:v="urn:schemas-microsoft-com:vml" Requires="v">
                    <p:oleObj spid="_x0000_s26722" name="Equation" r:id="rId25" imgW="164957" imgH="190335" progId="Equation.3">
                      <p:embed/>
                    </p:oleObj>
                  </mc:Choice>
                  <mc:Fallback>
                    <p:oleObj name="Equation" r:id="rId25" imgW="164957" imgH="190335" progId="Equation.3">
                      <p:embed/>
                      <p:pic>
                        <p:nvPicPr>
                          <p:cNvPr id="0" name="Object 9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95" y="2165"/>
                            <a:ext cx="189" cy="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74" name="Text Box 95"/>
              <p:cNvSpPr txBox="1">
                <a:spLocks noChangeArrowheads="1"/>
              </p:cNvSpPr>
              <p:nvPr/>
            </p:nvSpPr>
            <p:spPr bwMode="auto">
              <a:xfrm>
                <a:off x="4416" y="1200"/>
                <a:ext cx="21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1</a:t>
                </a:r>
              </a:p>
            </p:txBody>
          </p:sp>
          <p:sp>
            <p:nvSpPr>
              <p:cNvPr id="26675" name="Text Box 96"/>
              <p:cNvSpPr txBox="1">
                <a:spLocks noChangeArrowheads="1"/>
              </p:cNvSpPr>
              <p:nvPr/>
            </p:nvSpPr>
            <p:spPr bwMode="auto">
              <a:xfrm>
                <a:off x="3552" y="1200"/>
                <a:ext cx="2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CC0000"/>
                    </a:solidFill>
                  </a:rPr>
                  <a:t>2</a:t>
                </a:r>
              </a:p>
            </p:txBody>
          </p:sp>
          <p:sp>
            <p:nvSpPr>
              <p:cNvPr id="26676" name="Rectangle 99" descr="浅色下对角线"/>
              <p:cNvSpPr>
                <a:spLocks noChangeArrowheads="1"/>
              </p:cNvSpPr>
              <p:nvPr/>
            </p:nvSpPr>
            <p:spPr bwMode="auto">
              <a:xfrm>
                <a:off x="3805" y="1317"/>
                <a:ext cx="611" cy="843"/>
              </a:xfrm>
              <a:prstGeom prst="rect">
                <a:avLst/>
              </a:prstGeom>
              <a:pattFill prst="ltDnDiag">
                <a:fgClr>
                  <a:srgbClr val="0066FF"/>
                </a:fgClr>
                <a:bgClr>
                  <a:schemeClr val="bg1"/>
                </a:bgClr>
              </a:pattFill>
              <a:ln w="12700">
                <a:solidFill>
                  <a:schemeClr val="tx1"/>
                </a:solidFill>
                <a:prstDash val="dash"/>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6677" name="Text Box 100"/>
              <p:cNvSpPr txBox="1">
                <a:spLocks noChangeArrowheads="1"/>
              </p:cNvSpPr>
              <p:nvPr/>
            </p:nvSpPr>
            <p:spPr bwMode="auto">
              <a:xfrm>
                <a:off x="3936" y="1612"/>
                <a:ext cx="34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dash"/>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i="1"/>
                  <a:t>A</a:t>
                </a:r>
              </a:p>
            </p:txBody>
          </p:sp>
          <p:sp>
            <p:nvSpPr>
              <p:cNvPr id="26678" name="Line 101"/>
              <p:cNvSpPr>
                <a:spLocks noChangeShapeType="1"/>
              </p:cNvSpPr>
              <p:nvPr/>
            </p:nvSpPr>
            <p:spPr bwMode="auto">
              <a:xfrm>
                <a:off x="3805" y="1323"/>
                <a:ext cx="611"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79" name="Line 102"/>
              <p:cNvSpPr>
                <a:spLocks noChangeShapeType="1"/>
              </p:cNvSpPr>
              <p:nvPr/>
            </p:nvSpPr>
            <p:spPr bwMode="auto">
              <a:xfrm>
                <a:off x="3984" y="1317"/>
                <a:ext cx="87" cy="0"/>
              </a:xfrm>
              <a:prstGeom prst="line">
                <a:avLst/>
              </a:prstGeom>
              <a:noFill/>
              <a:ln w="38100">
                <a:solidFill>
                  <a:srgbClr val="0000FF"/>
                </a:solidFill>
                <a:round/>
                <a:headEnd type="triangle" w="med" len="lg"/>
                <a:tailEnd type="non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680" name="Line 81"/>
              <p:cNvSpPr>
                <a:spLocks noChangeShapeType="1"/>
              </p:cNvSpPr>
              <p:nvPr/>
            </p:nvSpPr>
            <p:spPr bwMode="auto">
              <a:xfrm>
                <a:off x="3360" y="2160"/>
                <a:ext cx="1527"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42475" name="Text Box 139"/>
            <p:cNvSpPr txBox="1">
              <a:spLocks noChangeArrowheads="1"/>
            </p:cNvSpPr>
            <p:nvPr/>
          </p:nvSpPr>
          <p:spPr bwMode="auto">
            <a:xfrm>
              <a:off x="3027" y="480"/>
              <a:ext cx="388" cy="1728"/>
            </a:xfrm>
            <a:prstGeom prst="rect">
              <a:avLst/>
            </a:prstGeom>
            <a:solidFill>
              <a:schemeClr val="accent1">
                <a:lumMod val="60000"/>
                <a:lumOff val="40000"/>
              </a:schemeClr>
            </a:solidFill>
            <a:ln w="9525">
              <a:solidFill>
                <a:schemeClr val="tx2"/>
              </a:solidFill>
              <a:miter lim="800000"/>
              <a:headEnd/>
              <a:tailEnd/>
            </a:ln>
            <a:effectLst/>
            <a:extLst/>
          </p:spPr>
          <p:txBody>
            <a:bodyPr vert="eaVert">
              <a:spAutoFit/>
            </a:bodyPr>
            <a:lstStyle/>
            <a:p>
              <a:pPr algn="ctr" eaLnBrk="1" hangingPunct="1">
                <a:spcBef>
                  <a:spcPct val="50000"/>
                </a:spcBef>
                <a:defRPr/>
              </a:pPr>
              <a:r>
                <a:rPr lang="zh-CN" altLang="en-US" sz="2800" b="1" dirty="0">
                  <a:latin typeface="黑体" pitchFamily="49" charset="-122"/>
                  <a:ea typeface="黑体" pitchFamily="49" charset="-122"/>
                </a:rPr>
                <a:t>等 压 </a:t>
              </a:r>
              <a:r>
                <a:rPr lang="zh-CN" altLang="en-US" sz="2800" b="1" dirty="0">
                  <a:solidFill>
                    <a:srgbClr val="FF0000"/>
                  </a:solidFill>
                  <a:latin typeface="黑体" pitchFamily="49" charset="-122"/>
                  <a:ea typeface="黑体" pitchFamily="49" charset="-122"/>
                </a:rPr>
                <a:t>压 缩</a:t>
              </a:r>
            </a:p>
          </p:txBody>
        </p:sp>
      </p:grpSp>
      <p:grpSp>
        <p:nvGrpSpPr>
          <p:cNvPr id="8" name="Group 142"/>
          <p:cNvGrpSpPr>
            <a:grpSpLocks/>
          </p:cNvGrpSpPr>
          <p:nvPr/>
        </p:nvGrpSpPr>
        <p:grpSpPr bwMode="auto">
          <a:xfrm>
            <a:off x="1827213" y="5056188"/>
            <a:ext cx="762000" cy="762000"/>
            <a:chOff x="1296" y="3600"/>
            <a:chExt cx="480" cy="480"/>
          </a:xfrm>
        </p:grpSpPr>
        <p:sp>
          <p:nvSpPr>
            <p:cNvPr id="26656" name="Oval 143"/>
            <p:cNvSpPr>
              <a:spLocks noChangeArrowheads="1"/>
            </p:cNvSpPr>
            <p:nvPr/>
          </p:nvSpPr>
          <p:spPr bwMode="auto">
            <a:xfrm>
              <a:off x="1296" y="3600"/>
              <a:ext cx="480" cy="480"/>
            </a:xfrm>
            <a:prstGeom prst="ellipse">
              <a:avLst/>
            </a:prstGeom>
            <a:solidFill>
              <a:schemeClr val="accent1"/>
            </a:solidFill>
            <a:ln w="9525">
              <a:solidFill>
                <a:schemeClr val="tx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57" name="Object 144"/>
            <p:cNvGraphicFramePr>
              <a:graphicFrameLocks noChangeAspect="1"/>
            </p:cNvGraphicFramePr>
            <p:nvPr/>
          </p:nvGraphicFramePr>
          <p:xfrm>
            <a:off x="1402" y="3664"/>
            <a:ext cx="282" cy="343"/>
          </p:xfrm>
          <a:graphic>
            <a:graphicData uri="http://schemas.openxmlformats.org/presentationml/2006/ole">
              <mc:AlternateContent xmlns:mc="http://schemas.openxmlformats.org/markup-compatibility/2006">
                <mc:Choice xmlns:v="urn:schemas-microsoft-com:vml" Requires="v">
                  <p:oleObj spid="_x0000_s26723" name="公式" r:id="rId26" imgW="177569" imgH="215619" progId="Equation.3">
                    <p:embed/>
                  </p:oleObj>
                </mc:Choice>
                <mc:Fallback>
                  <p:oleObj name="公式" r:id="rId26" imgW="177569" imgH="215619" progId="Equation.3">
                    <p:embed/>
                    <p:pic>
                      <p:nvPicPr>
                        <p:cNvPr id="0" name="Object 14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402" y="3664"/>
                          <a:ext cx="282" cy="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145"/>
          <p:cNvGrpSpPr>
            <a:grpSpLocks/>
          </p:cNvGrpSpPr>
          <p:nvPr/>
        </p:nvGrpSpPr>
        <p:grpSpPr bwMode="auto">
          <a:xfrm>
            <a:off x="2436813" y="4522788"/>
            <a:ext cx="1600200" cy="762000"/>
            <a:chOff x="1680" y="3408"/>
            <a:chExt cx="1008" cy="480"/>
          </a:xfrm>
        </p:grpSpPr>
        <p:grpSp>
          <p:nvGrpSpPr>
            <p:cNvPr id="26652" name="Group 146"/>
            <p:cNvGrpSpPr>
              <a:grpSpLocks/>
            </p:cNvGrpSpPr>
            <p:nvPr/>
          </p:nvGrpSpPr>
          <p:grpSpPr bwMode="auto">
            <a:xfrm>
              <a:off x="2208" y="3408"/>
              <a:ext cx="480" cy="480"/>
              <a:chOff x="2208" y="3408"/>
              <a:chExt cx="480" cy="480"/>
            </a:xfrm>
          </p:grpSpPr>
          <p:sp>
            <p:nvSpPr>
              <p:cNvPr id="26654" name="Oval 147"/>
              <p:cNvSpPr>
                <a:spLocks noChangeArrowheads="1"/>
              </p:cNvSpPr>
              <p:nvPr/>
            </p:nvSpPr>
            <p:spPr bwMode="auto">
              <a:xfrm>
                <a:off x="2208" y="3408"/>
                <a:ext cx="480" cy="480"/>
              </a:xfrm>
              <a:prstGeom prst="ellipse">
                <a:avLst/>
              </a:prstGeom>
              <a:solidFill>
                <a:schemeClr val="bg2"/>
              </a:solidFill>
              <a:ln w="12700">
                <a:solidFill>
                  <a:srgbClr val="9966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55" name="Object 148"/>
              <p:cNvGraphicFramePr>
                <a:graphicFrameLocks noChangeAspect="1"/>
              </p:cNvGraphicFramePr>
              <p:nvPr/>
            </p:nvGraphicFramePr>
            <p:xfrm>
              <a:off x="2294" y="3445"/>
              <a:ext cx="327" cy="367"/>
            </p:xfrm>
            <a:graphic>
              <a:graphicData uri="http://schemas.openxmlformats.org/presentationml/2006/ole">
                <mc:AlternateContent xmlns:mc="http://schemas.openxmlformats.org/markup-compatibility/2006">
                  <mc:Choice xmlns:v="urn:schemas-microsoft-com:vml" Requires="v">
                    <p:oleObj spid="_x0000_s26724" name="公式" r:id="rId28" imgW="190335" imgH="215713" progId="Equation.3">
                      <p:embed/>
                    </p:oleObj>
                  </mc:Choice>
                  <mc:Fallback>
                    <p:oleObj name="公式" r:id="rId28" imgW="190335" imgH="215713" progId="Equation.3">
                      <p:embed/>
                      <p:pic>
                        <p:nvPicPr>
                          <p:cNvPr id="0" name="Object 148"/>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294" y="3445"/>
                            <a:ext cx="327" cy="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6653" name="AutoShape 149"/>
            <p:cNvSpPr>
              <a:spLocks noChangeArrowheads="1"/>
            </p:cNvSpPr>
            <p:nvPr/>
          </p:nvSpPr>
          <p:spPr bwMode="auto">
            <a:xfrm rot="-1310175">
              <a:off x="1680" y="3696"/>
              <a:ext cx="672" cy="119"/>
            </a:xfrm>
            <a:prstGeom prst="rightArrow">
              <a:avLst>
                <a:gd name="adj1" fmla="val 50000"/>
                <a:gd name="adj2" fmla="val 141176"/>
              </a:avLst>
            </a:prstGeom>
            <a:solidFill>
              <a:srgbClr val="FFCCFF"/>
            </a:solidFill>
            <a:ln w="28575">
              <a:solidFill>
                <a:srgbClr val="CC00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1" name="Group 181"/>
          <p:cNvGrpSpPr>
            <a:grpSpLocks/>
          </p:cNvGrpSpPr>
          <p:nvPr/>
        </p:nvGrpSpPr>
        <p:grpSpPr bwMode="auto">
          <a:xfrm>
            <a:off x="842963" y="4725988"/>
            <a:ext cx="1036637" cy="787400"/>
            <a:chOff x="547" y="2384"/>
            <a:chExt cx="653" cy="496"/>
          </a:xfrm>
        </p:grpSpPr>
        <p:sp>
          <p:nvSpPr>
            <p:cNvPr id="26650" name="AutoShape 151"/>
            <p:cNvSpPr>
              <a:spLocks noChangeArrowheads="1"/>
            </p:cNvSpPr>
            <p:nvPr/>
          </p:nvSpPr>
          <p:spPr bwMode="auto">
            <a:xfrm>
              <a:off x="576" y="2736"/>
              <a:ext cx="624" cy="144"/>
            </a:xfrm>
            <a:prstGeom prst="rightArrow">
              <a:avLst>
                <a:gd name="adj1" fmla="val 50000"/>
                <a:gd name="adj2" fmla="val 150704"/>
              </a:avLst>
            </a:prstGeom>
            <a:solidFill>
              <a:srgbClr val="FFCCFF"/>
            </a:solidFill>
            <a:ln w="2857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51" name="Object 152"/>
            <p:cNvGraphicFramePr>
              <a:graphicFrameLocks noChangeAspect="1"/>
            </p:cNvGraphicFramePr>
            <p:nvPr/>
          </p:nvGraphicFramePr>
          <p:xfrm>
            <a:off x="547" y="2384"/>
            <a:ext cx="299" cy="343"/>
          </p:xfrm>
          <a:graphic>
            <a:graphicData uri="http://schemas.openxmlformats.org/presentationml/2006/ole">
              <mc:AlternateContent xmlns:mc="http://schemas.openxmlformats.org/markup-compatibility/2006">
                <mc:Choice xmlns:v="urn:schemas-microsoft-com:vml" Requires="v">
                  <p:oleObj spid="_x0000_s26725" name="Equation" r:id="rId30" imgW="368300" imgH="419100" progId="Equation.3">
                    <p:embed/>
                  </p:oleObj>
                </mc:Choice>
                <mc:Fallback>
                  <p:oleObj name="Equation" r:id="rId30" imgW="368300" imgH="419100" progId="Equation.3">
                    <p:embed/>
                    <p:pic>
                      <p:nvPicPr>
                        <p:cNvPr id="0" name="Object 15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47" y="2384"/>
                          <a:ext cx="299" cy="3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 name="Group 153"/>
          <p:cNvGrpSpPr>
            <a:grpSpLocks/>
          </p:cNvGrpSpPr>
          <p:nvPr/>
        </p:nvGrpSpPr>
        <p:grpSpPr bwMode="auto">
          <a:xfrm>
            <a:off x="6094413" y="4757738"/>
            <a:ext cx="762000" cy="762000"/>
            <a:chOff x="3984" y="3408"/>
            <a:chExt cx="480" cy="480"/>
          </a:xfrm>
        </p:grpSpPr>
        <p:sp>
          <p:nvSpPr>
            <p:cNvPr id="26648" name="Oval 154"/>
            <p:cNvSpPr>
              <a:spLocks noChangeArrowheads="1"/>
            </p:cNvSpPr>
            <p:nvPr/>
          </p:nvSpPr>
          <p:spPr bwMode="auto">
            <a:xfrm>
              <a:off x="3984" y="3408"/>
              <a:ext cx="480" cy="480"/>
            </a:xfrm>
            <a:prstGeom prst="ellipse">
              <a:avLst/>
            </a:prstGeom>
            <a:solidFill>
              <a:schemeClr val="bg2"/>
            </a:solidFill>
            <a:ln w="9525">
              <a:solidFill>
                <a:srgbClr val="9966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49" name="Object 155"/>
            <p:cNvGraphicFramePr>
              <a:graphicFrameLocks noChangeAspect="1"/>
            </p:cNvGraphicFramePr>
            <p:nvPr/>
          </p:nvGraphicFramePr>
          <p:xfrm>
            <a:off x="4080" y="3456"/>
            <a:ext cx="293" cy="356"/>
          </p:xfrm>
          <a:graphic>
            <a:graphicData uri="http://schemas.openxmlformats.org/presentationml/2006/ole">
              <mc:AlternateContent xmlns:mc="http://schemas.openxmlformats.org/markup-compatibility/2006">
                <mc:Choice xmlns:v="urn:schemas-microsoft-com:vml" Requires="v">
                  <p:oleObj spid="_x0000_s26726" name="公式" r:id="rId32" imgW="177569" imgH="215619" progId="Equation.3">
                    <p:embed/>
                  </p:oleObj>
                </mc:Choice>
                <mc:Fallback>
                  <p:oleObj name="公式" r:id="rId32" imgW="177569" imgH="215619" progId="Equation.3">
                    <p:embed/>
                    <p:pic>
                      <p:nvPicPr>
                        <p:cNvPr id="0" name="Object 155"/>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080" y="3456"/>
                          <a:ext cx="293" cy="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180"/>
          <p:cNvGrpSpPr>
            <a:grpSpLocks/>
          </p:cNvGrpSpPr>
          <p:nvPr/>
        </p:nvGrpSpPr>
        <p:grpSpPr bwMode="auto">
          <a:xfrm>
            <a:off x="5180013" y="4986338"/>
            <a:ext cx="990600" cy="838200"/>
            <a:chOff x="3264" y="2640"/>
            <a:chExt cx="624" cy="528"/>
          </a:xfrm>
        </p:grpSpPr>
        <p:graphicFrame>
          <p:nvGraphicFramePr>
            <p:cNvPr id="26646" name="Object 157"/>
            <p:cNvGraphicFramePr>
              <a:graphicFrameLocks noChangeAspect="1"/>
            </p:cNvGraphicFramePr>
            <p:nvPr/>
          </p:nvGraphicFramePr>
          <p:xfrm>
            <a:off x="3342" y="2831"/>
            <a:ext cx="276" cy="337"/>
          </p:xfrm>
          <a:graphic>
            <a:graphicData uri="http://schemas.openxmlformats.org/presentationml/2006/ole">
              <mc:AlternateContent xmlns:mc="http://schemas.openxmlformats.org/markup-compatibility/2006">
                <mc:Choice xmlns:v="urn:schemas-microsoft-com:vml" Requires="v">
                  <p:oleObj spid="_x0000_s26727" name="Equation" r:id="rId34" imgW="368300" imgH="419100" progId="Equation.3">
                    <p:embed/>
                  </p:oleObj>
                </mc:Choice>
                <mc:Fallback>
                  <p:oleObj name="Equation" r:id="rId34" imgW="368300" imgH="419100" progId="Equation.3">
                    <p:embed/>
                    <p:pic>
                      <p:nvPicPr>
                        <p:cNvPr id="0" name="Object 157"/>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342" y="2831"/>
                          <a:ext cx="276" cy="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47" name="AutoShape 158"/>
            <p:cNvSpPr>
              <a:spLocks noChangeArrowheads="1"/>
            </p:cNvSpPr>
            <p:nvPr/>
          </p:nvSpPr>
          <p:spPr bwMode="auto">
            <a:xfrm>
              <a:off x="3264" y="2640"/>
              <a:ext cx="624" cy="144"/>
            </a:xfrm>
            <a:prstGeom prst="leftArrow">
              <a:avLst>
                <a:gd name="adj1" fmla="val 50000"/>
                <a:gd name="adj2" fmla="val 130903"/>
              </a:avLst>
            </a:prstGeom>
            <a:solidFill>
              <a:srgbClr val="CCFFFF"/>
            </a:solidFill>
            <a:ln w="28575">
              <a:solidFill>
                <a:srgbClr val="0066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4" name="Group 159"/>
          <p:cNvGrpSpPr>
            <a:grpSpLocks/>
          </p:cNvGrpSpPr>
          <p:nvPr/>
        </p:nvGrpSpPr>
        <p:grpSpPr bwMode="auto">
          <a:xfrm>
            <a:off x="6675438" y="5335588"/>
            <a:ext cx="1600200" cy="685800"/>
            <a:chOff x="4320" y="3648"/>
            <a:chExt cx="960" cy="432"/>
          </a:xfrm>
        </p:grpSpPr>
        <p:grpSp>
          <p:nvGrpSpPr>
            <p:cNvPr id="26642" name="Group 160"/>
            <p:cNvGrpSpPr>
              <a:grpSpLocks/>
            </p:cNvGrpSpPr>
            <p:nvPr/>
          </p:nvGrpSpPr>
          <p:grpSpPr bwMode="auto">
            <a:xfrm>
              <a:off x="4848" y="3648"/>
              <a:ext cx="432" cy="432"/>
              <a:chOff x="4848" y="3696"/>
              <a:chExt cx="432" cy="432"/>
            </a:xfrm>
          </p:grpSpPr>
          <p:sp>
            <p:nvSpPr>
              <p:cNvPr id="26644" name="Oval 161"/>
              <p:cNvSpPr>
                <a:spLocks noChangeArrowheads="1"/>
              </p:cNvSpPr>
              <p:nvPr/>
            </p:nvSpPr>
            <p:spPr bwMode="auto">
              <a:xfrm>
                <a:off x="4848" y="3696"/>
                <a:ext cx="432" cy="432"/>
              </a:xfrm>
              <a:prstGeom prst="ellipse">
                <a:avLst/>
              </a:prstGeom>
              <a:solidFill>
                <a:schemeClr val="accent1"/>
              </a:solidFill>
              <a:ln w="9525">
                <a:solidFill>
                  <a:schemeClr val="tx2"/>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6645" name="Object 162"/>
              <p:cNvGraphicFramePr>
                <a:graphicFrameLocks noChangeAspect="1"/>
              </p:cNvGraphicFramePr>
              <p:nvPr/>
            </p:nvGraphicFramePr>
            <p:xfrm>
              <a:off x="4915" y="3724"/>
              <a:ext cx="317" cy="356"/>
            </p:xfrm>
            <a:graphic>
              <a:graphicData uri="http://schemas.openxmlformats.org/presentationml/2006/ole">
                <mc:AlternateContent xmlns:mc="http://schemas.openxmlformats.org/markup-compatibility/2006">
                  <mc:Choice xmlns:v="urn:schemas-microsoft-com:vml" Requires="v">
                    <p:oleObj spid="_x0000_s26728" name="公式" r:id="rId35" imgW="190335" imgH="215713" progId="Equation.3">
                      <p:embed/>
                    </p:oleObj>
                  </mc:Choice>
                  <mc:Fallback>
                    <p:oleObj name="公式" r:id="rId35" imgW="190335" imgH="215713" progId="Equation.3">
                      <p:embed/>
                      <p:pic>
                        <p:nvPicPr>
                          <p:cNvPr id="0" name="Object 162"/>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915" y="3724"/>
                            <a:ext cx="317" cy="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6643" name="AutoShape 163"/>
            <p:cNvSpPr>
              <a:spLocks noChangeArrowheads="1"/>
            </p:cNvSpPr>
            <p:nvPr/>
          </p:nvSpPr>
          <p:spPr bwMode="auto">
            <a:xfrm rot="1204178">
              <a:off x="4320" y="3696"/>
              <a:ext cx="624" cy="144"/>
            </a:xfrm>
            <a:prstGeom prst="rightArrow">
              <a:avLst>
                <a:gd name="adj1" fmla="val 42426"/>
                <a:gd name="adj2" fmla="val 175580"/>
              </a:avLst>
            </a:prstGeom>
            <a:solidFill>
              <a:srgbClr val="99FFCC"/>
            </a:solidFill>
            <a:ln w="28575">
              <a:solidFill>
                <a:schemeClr val="tx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6" name="Group 166"/>
          <p:cNvGrpSpPr>
            <a:grpSpLocks/>
          </p:cNvGrpSpPr>
          <p:nvPr/>
        </p:nvGrpSpPr>
        <p:grpSpPr bwMode="auto">
          <a:xfrm>
            <a:off x="2513013" y="5432425"/>
            <a:ext cx="1828800" cy="588963"/>
            <a:chOff x="1632" y="2784"/>
            <a:chExt cx="1152" cy="371"/>
          </a:xfrm>
        </p:grpSpPr>
        <p:sp>
          <p:nvSpPr>
            <p:cNvPr id="26640" name="Text Box 165"/>
            <p:cNvSpPr txBox="1">
              <a:spLocks noChangeArrowheads="1"/>
            </p:cNvSpPr>
            <p:nvPr/>
          </p:nvSpPr>
          <p:spPr bwMode="auto">
            <a:xfrm>
              <a:off x="2304" y="2784"/>
              <a:ext cx="480" cy="371"/>
            </a:xfrm>
            <a:prstGeom prst="rect">
              <a:avLst/>
            </a:prstGeom>
            <a:solidFill>
              <a:srgbClr val="FFFFCC"/>
            </a:solidFill>
            <a:ln w="9525">
              <a:solidFill>
                <a:srgbClr val="996600"/>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i="1"/>
                <a:t> </a:t>
              </a:r>
              <a:r>
                <a:rPr lang="en-US" altLang="zh-CN" i="1">
                  <a:solidFill>
                    <a:srgbClr val="CC0000"/>
                  </a:solidFill>
                </a:rPr>
                <a:t>A</a:t>
              </a:r>
            </a:p>
          </p:txBody>
        </p:sp>
        <p:sp>
          <p:nvSpPr>
            <p:cNvPr id="26641" name="AutoShape 164"/>
            <p:cNvSpPr>
              <a:spLocks noChangeArrowheads="1"/>
            </p:cNvSpPr>
            <p:nvPr/>
          </p:nvSpPr>
          <p:spPr bwMode="auto">
            <a:xfrm rot="-26979">
              <a:off x="1632" y="2832"/>
              <a:ext cx="720" cy="144"/>
            </a:xfrm>
            <a:prstGeom prst="rightArrow">
              <a:avLst>
                <a:gd name="adj1" fmla="val 50000"/>
                <a:gd name="adj2" fmla="val 125000"/>
              </a:avLst>
            </a:prstGeom>
            <a:solidFill>
              <a:srgbClr val="FFFFCC"/>
            </a:solidFill>
            <a:ln w="28575">
              <a:solidFill>
                <a:srgbClr val="9966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7" name="Group 169"/>
          <p:cNvGrpSpPr>
            <a:grpSpLocks/>
          </p:cNvGrpSpPr>
          <p:nvPr/>
        </p:nvGrpSpPr>
        <p:grpSpPr bwMode="auto">
          <a:xfrm>
            <a:off x="6704013" y="4605338"/>
            <a:ext cx="1676400" cy="523875"/>
            <a:chOff x="4272" y="2400"/>
            <a:chExt cx="1056" cy="330"/>
          </a:xfrm>
        </p:grpSpPr>
        <p:sp>
          <p:nvSpPr>
            <p:cNvPr id="26638" name="Text Box 168"/>
            <p:cNvSpPr txBox="1">
              <a:spLocks noChangeArrowheads="1"/>
            </p:cNvSpPr>
            <p:nvPr/>
          </p:nvSpPr>
          <p:spPr bwMode="auto">
            <a:xfrm>
              <a:off x="4896" y="2400"/>
              <a:ext cx="432" cy="330"/>
            </a:xfrm>
            <a:prstGeom prst="rect">
              <a:avLst/>
            </a:prstGeom>
            <a:solidFill>
              <a:srgbClr val="E1F4FB"/>
            </a:solidFill>
            <a:ln w="9525">
              <a:solidFill>
                <a:srgbClr val="0000FF"/>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t> </a:t>
              </a:r>
              <a:r>
                <a:rPr lang="en-US" altLang="zh-CN" sz="2800" b="1" i="1"/>
                <a:t>A</a:t>
              </a:r>
            </a:p>
          </p:txBody>
        </p:sp>
        <p:sp>
          <p:nvSpPr>
            <p:cNvPr id="26639" name="AutoShape 167"/>
            <p:cNvSpPr>
              <a:spLocks noChangeArrowheads="1"/>
            </p:cNvSpPr>
            <p:nvPr/>
          </p:nvSpPr>
          <p:spPr bwMode="auto">
            <a:xfrm>
              <a:off x="4272" y="2544"/>
              <a:ext cx="672" cy="144"/>
            </a:xfrm>
            <a:prstGeom prst="leftArrow">
              <a:avLst>
                <a:gd name="adj1" fmla="val 50000"/>
                <a:gd name="adj2" fmla="val 116667"/>
              </a:avLst>
            </a:prstGeom>
            <a:solidFill>
              <a:srgbClr val="CCECFF"/>
            </a:solidFill>
            <a:ln w="28575">
              <a:solidFill>
                <a:srgbClr val="0000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aphicFrame>
        <p:nvGraphicFramePr>
          <p:cNvPr id="26636" name="Object 182"/>
          <p:cNvGraphicFramePr>
            <a:graphicFrameLocks noChangeAspect="1"/>
          </p:cNvGraphicFramePr>
          <p:nvPr/>
        </p:nvGraphicFramePr>
        <p:xfrm>
          <a:off x="5327650" y="692150"/>
          <a:ext cx="2578100" cy="558800"/>
        </p:xfrm>
        <a:graphic>
          <a:graphicData uri="http://schemas.openxmlformats.org/presentationml/2006/ole">
            <mc:AlternateContent xmlns:mc="http://schemas.openxmlformats.org/markup-compatibility/2006">
              <mc:Choice xmlns:v="urn:schemas-microsoft-com:vml" Requires="v">
                <p:oleObj spid="_x0000_s26729" name="Equation" r:id="rId36" imgW="1104900" imgH="241300" progId="Equation.3">
                  <p:embed/>
                </p:oleObj>
              </mc:Choice>
              <mc:Fallback>
                <p:oleObj name="Equation" r:id="rId36" imgW="1104900" imgH="241300" progId="Equation.3">
                  <p:embed/>
                  <p:pic>
                    <p:nvPicPr>
                      <p:cNvPr id="0" name="Object 182"/>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327650" y="692150"/>
                        <a:ext cx="25781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637" name="Object 183"/>
          <p:cNvGraphicFramePr>
            <a:graphicFrameLocks noChangeAspect="1"/>
          </p:cNvGraphicFramePr>
          <p:nvPr/>
        </p:nvGraphicFramePr>
        <p:xfrm>
          <a:off x="1397000" y="717550"/>
          <a:ext cx="2603500" cy="528638"/>
        </p:xfrm>
        <a:graphic>
          <a:graphicData uri="http://schemas.openxmlformats.org/presentationml/2006/ole">
            <mc:AlternateContent xmlns:mc="http://schemas.openxmlformats.org/markup-compatibility/2006">
              <mc:Choice xmlns:v="urn:schemas-microsoft-com:vml" Requires="v">
                <p:oleObj spid="_x0000_s26730" name="Equation" r:id="rId38" imgW="1117600" imgH="228600" progId="Equation.3">
                  <p:embed/>
                </p:oleObj>
              </mc:Choice>
              <mc:Fallback>
                <p:oleObj name="Equation" r:id="rId38" imgW="1117600" imgH="228600" progId="Equation.3">
                  <p:embed/>
                  <p:pic>
                    <p:nvPicPr>
                      <p:cNvPr id="0" name="Object 183"/>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397000" y="717550"/>
                        <a:ext cx="26035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ppt_w/2"/>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3"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trips(upRight)">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strips(downRight)">
                                      <p:cBhvr>
                                        <p:cTn id="30" dur="500"/>
                                        <p:tgtEl>
                                          <p:spTgt spid="1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ox(in)">
                                      <p:cBhvr>
                                        <p:cTn id="35" dur="500"/>
                                        <p:tgtEl>
                                          <p:spTgt spid="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ox(in)">
                                      <p:cBhvr>
                                        <p:cTn id="40" dur="500"/>
                                        <p:tgtEl>
                                          <p:spTgt spid="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1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strips(downLeft)">
                                      <p:cBhvr>
                                        <p:cTn id="45" dur="500"/>
                                        <p:tgtEl>
                                          <p:spTgt spid="1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7" presetClass="entr" presetSubtype="2"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ppt_x</p:attrName>
                                        </p:attrNameLst>
                                      </p:cBhvr>
                                      <p:tavLst>
                                        <p:tav tm="0">
                                          <p:val>
                                            <p:strVal val="#ppt_x+#ppt_w/2"/>
                                          </p:val>
                                        </p:tav>
                                        <p:tav tm="100000">
                                          <p:val>
                                            <p:strVal val="#ppt_x"/>
                                          </p:val>
                                        </p:tav>
                                      </p:tavLst>
                                    </p:anim>
                                    <p:anim calcmode="lin" valueType="num">
                                      <p:cBhvr>
                                        <p:cTn id="51" dur="500" fill="hold"/>
                                        <p:tgtEl>
                                          <p:spTgt spid="13"/>
                                        </p:tgtEl>
                                        <p:attrNameLst>
                                          <p:attrName>ppt_y</p:attrName>
                                        </p:attrNameLst>
                                      </p:cBhvr>
                                      <p:tavLst>
                                        <p:tav tm="0">
                                          <p:val>
                                            <p:strVal val="#ppt_y"/>
                                          </p:val>
                                        </p:tav>
                                        <p:tav tm="100000">
                                          <p:val>
                                            <p:strVal val="#ppt_y"/>
                                          </p:val>
                                        </p:tav>
                                      </p:tavLst>
                                    </p:anim>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5" presetClass="entr" presetSubtype="1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checkerboard(across)">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133" name="Rectangle 77"/>
          <p:cNvSpPr>
            <a:spLocks noChangeArrowheads="1"/>
          </p:cNvSpPr>
          <p:nvPr/>
        </p:nvSpPr>
        <p:spPr bwMode="auto">
          <a:xfrm>
            <a:off x="5508625" y="260350"/>
            <a:ext cx="3240088" cy="4897438"/>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 name="Group 2"/>
          <p:cNvGrpSpPr>
            <a:grpSpLocks/>
          </p:cNvGrpSpPr>
          <p:nvPr/>
        </p:nvGrpSpPr>
        <p:grpSpPr bwMode="auto">
          <a:xfrm>
            <a:off x="5076825" y="531813"/>
            <a:ext cx="533400" cy="1552575"/>
            <a:chOff x="3504" y="2496"/>
            <a:chExt cx="336" cy="978"/>
          </a:xfrm>
        </p:grpSpPr>
        <p:sp>
          <p:nvSpPr>
            <p:cNvPr id="27726" name="Rectangle 3"/>
            <p:cNvSpPr>
              <a:spLocks noChangeArrowheads="1"/>
            </p:cNvSpPr>
            <p:nvPr/>
          </p:nvSpPr>
          <p:spPr bwMode="auto">
            <a:xfrm>
              <a:off x="3504" y="2496"/>
              <a:ext cx="288" cy="960"/>
            </a:xfrm>
            <a:prstGeom prst="rect">
              <a:avLst/>
            </a:prstGeom>
            <a:gradFill rotWithShape="1">
              <a:gsLst>
                <a:gs pos="0">
                  <a:srgbClr val="FF6699"/>
                </a:gs>
                <a:gs pos="100000">
                  <a:srgbClr val="762F47"/>
                </a:gs>
              </a:gsLst>
              <a:path path="shape">
                <a:fillToRect l="50000" t="50000" r="50000" b="50000"/>
              </a:path>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b="1"/>
            </a:p>
          </p:txBody>
        </p:sp>
        <p:sp>
          <p:nvSpPr>
            <p:cNvPr id="27727" name="Text Box 4"/>
            <p:cNvSpPr txBox="1">
              <a:spLocks noChangeArrowheads="1"/>
            </p:cNvSpPr>
            <p:nvPr/>
          </p:nvSpPr>
          <p:spPr bwMode="auto">
            <a:xfrm>
              <a:off x="3504" y="2496"/>
              <a:ext cx="336" cy="978"/>
            </a:xfrm>
            <a:prstGeom prst="rect">
              <a:avLst/>
            </a:prstGeom>
            <a:gradFill rotWithShape="1">
              <a:gsLst>
                <a:gs pos="0">
                  <a:srgbClr val="FF6699"/>
                </a:gs>
                <a:gs pos="100000">
                  <a:srgbClr val="762F47"/>
                </a:gs>
              </a:gsLst>
              <a:path path="shape">
                <a:fillToRect l="50000" t="50000" r="50000" b="50000"/>
              </a:path>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rPr>
                <a:t>恒温热源</a:t>
              </a:r>
            </a:p>
          </p:txBody>
        </p:sp>
      </p:grpSp>
      <p:grpSp>
        <p:nvGrpSpPr>
          <p:cNvPr id="3" name="Group 5"/>
          <p:cNvGrpSpPr>
            <a:grpSpLocks/>
          </p:cNvGrpSpPr>
          <p:nvPr/>
        </p:nvGrpSpPr>
        <p:grpSpPr bwMode="auto">
          <a:xfrm>
            <a:off x="5676900" y="825500"/>
            <a:ext cx="2438400" cy="914400"/>
            <a:chOff x="1872" y="1872"/>
            <a:chExt cx="1536" cy="576"/>
          </a:xfrm>
        </p:grpSpPr>
        <p:sp>
          <p:nvSpPr>
            <p:cNvPr id="27723" name="Line 6"/>
            <p:cNvSpPr>
              <a:spLocks noChangeShapeType="1"/>
            </p:cNvSpPr>
            <p:nvPr/>
          </p:nvSpPr>
          <p:spPr bwMode="auto">
            <a:xfrm>
              <a:off x="1920" y="1872"/>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24" name="Line 7"/>
            <p:cNvSpPr>
              <a:spLocks noChangeShapeType="1"/>
            </p:cNvSpPr>
            <p:nvPr/>
          </p:nvSpPr>
          <p:spPr bwMode="auto">
            <a:xfrm>
              <a:off x="1920" y="2448"/>
              <a:ext cx="1488" cy="0"/>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25" name="Line 8"/>
            <p:cNvSpPr>
              <a:spLocks noChangeShapeType="1"/>
            </p:cNvSpPr>
            <p:nvPr/>
          </p:nvSpPr>
          <p:spPr bwMode="auto">
            <a:xfrm>
              <a:off x="1872" y="1872"/>
              <a:ext cx="0" cy="576"/>
            </a:xfrm>
            <a:prstGeom prst="line">
              <a:avLst/>
            </a:prstGeom>
            <a:noFill/>
            <a:ln w="127000" cap="sq">
              <a:pattFill prst="wdUpDiag">
                <a:fgClr>
                  <a:srgbClr val="00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4" name="Group 9"/>
          <p:cNvGrpSpPr>
            <a:grpSpLocks/>
          </p:cNvGrpSpPr>
          <p:nvPr/>
        </p:nvGrpSpPr>
        <p:grpSpPr bwMode="auto">
          <a:xfrm>
            <a:off x="7308850" y="901700"/>
            <a:ext cx="1084263" cy="762000"/>
            <a:chOff x="4604" y="624"/>
            <a:chExt cx="683" cy="480"/>
          </a:xfrm>
        </p:grpSpPr>
        <p:grpSp>
          <p:nvGrpSpPr>
            <p:cNvPr id="27719" name="Group 10"/>
            <p:cNvGrpSpPr>
              <a:grpSpLocks/>
            </p:cNvGrpSpPr>
            <p:nvPr/>
          </p:nvGrpSpPr>
          <p:grpSpPr bwMode="auto">
            <a:xfrm>
              <a:off x="4632" y="624"/>
              <a:ext cx="655" cy="480"/>
              <a:chOff x="4632" y="624"/>
              <a:chExt cx="655" cy="480"/>
            </a:xfrm>
          </p:grpSpPr>
          <p:sp>
            <p:nvSpPr>
              <p:cNvPr id="27721" name="Rectangle 11"/>
              <p:cNvSpPr>
                <a:spLocks noChangeArrowheads="1"/>
              </p:cNvSpPr>
              <p:nvPr/>
            </p:nvSpPr>
            <p:spPr bwMode="auto">
              <a:xfrm>
                <a:off x="4632" y="624"/>
                <a:ext cx="192" cy="480"/>
              </a:xfrm>
              <a:prstGeom prst="rect">
                <a:avLst/>
              </a:prstGeom>
              <a:gradFill rotWithShape="0">
                <a:gsLst>
                  <a:gs pos="0">
                    <a:srgbClr val="007676"/>
                  </a:gs>
                  <a:gs pos="50000">
                    <a:srgbClr val="00FFFF"/>
                  </a:gs>
                  <a:gs pos="100000">
                    <a:srgbClr val="007676"/>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7722" name="Line 12"/>
              <p:cNvSpPr>
                <a:spLocks noChangeShapeType="1"/>
              </p:cNvSpPr>
              <p:nvPr/>
            </p:nvSpPr>
            <p:spPr bwMode="auto">
              <a:xfrm>
                <a:off x="4855" y="864"/>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sp>
          <p:nvSpPr>
            <p:cNvPr id="27720" name="Text Box 13"/>
            <p:cNvSpPr txBox="1">
              <a:spLocks noChangeArrowheads="1"/>
            </p:cNvSpPr>
            <p:nvPr/>
          </p:nvSpPr>
          <p:spPr bwMode="auto">
            <a:xfrm>
              <a:off x="4604" y="709"/>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000000"/>
                  </a:solidFill>
                </a:rPr>
                <a:t>S</a:t>
              </a:r>
            </a:p>
          </p:txBody>
        </p:sp>
      </p:grpSp>
      <p:grpSp>
        <p:nvGrpSpPr>
          <p:cNvPr id="6" name="Group 14"/>
          <p:cNvGrpSpPr>
            <a:grpSpLocks/>
          </p:cNvGrpSpPr>
          <p:nvPr/>
        </p:nvGrpSpPr>
        <p:grpSpPr bwMode="auto">
          <a:xfrm>
            <a:off x="6667500" y="1054100"/>
            <a:ext cx="685800" cy="457200"/>
            <a:chOff x="4200" y="720"/>
            <a:chExt cx="432" cy="288"/>
          </a:xfrm>
        </p:grpSpPr>
        <p:grpSp>
          <p:nvGrpSpPr>
            <p:cNvPr id="27713" name="Group 15"/>
            <p:cNvGrpSpPr>
              <a:grpSpLocks/>
            </p:cNvGrpSpPr>
            <p:nvPr/>
          </p:nvGrpSpPr>
          <p:grpSpPr bwMode="auto">
            <a:xfrm>
              <a:off x="4536" y="720"/>
              <a:ext cx="96" cy="288"/>
              <a:chOff x="4752" y="1392"/>
              <a:chExt cx="96" cy="288"/>
            </a:xfrm>
          </p:grpSpPr>
          <p:sp>
            <p:nvSpPr>
              <p:cNvPr id="27715" name="Line 16"/>
              <p:cNvSpPr>
                <a:spLocks noChangeShapeType="1"/>
              </p:cNvSpPr>
              <p:nvPr/>
            </p:nvSpPr>
            <p:spPr bwMode="auto">
              <a:xfrm>
                <a:off x="4752" y="1392"/>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16" name="Line 17"/>
              <p:cNvSpPr>
                <a:spLocks noChangeShapeType="1"/>
              </p:cNvSpPr>
              <p:nvPr/>
            </p:nvSpPr>
            <p:spPr bwMode="auto">
              <a:xfrm>
                <a:off x="4752" y="1488"/>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17" name="Line 18"/>
              <p:cNvSpPr>
                <a:spLocks noChangeShapeType="1"/>
              </p:cNvSpPr>
              <p:nvPr/>
            </p:nvSpPr>
            <p:spPr bwMode="auto">
              <a:xfrm>
                <a:off x="4752" y="1584"/>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18" name="Line 19"/>
              <p:cNvSpPr>
                <a:spLocks noChangeShapeType="1"/>
              </p:cNvSpPr>
              <p:nvPr/>
            </p:nvSpPr>
            <p:spPr bwMode="auto">
              <a:xfrm>
                <a:off x="4752" y="1680"/>
                <a:ext cx="96" cy="0"/>
              </a:xfrm>
              <a:prstGeom prst="line">
                <a:avLst/>
              </a:prstGeom>
              <a:noFill/>
              <a:ln w="19050" cap="sq">
                <a:solidFill>
                  <a:srgbClr val="FFFFFF"/>
                </a:solidFill>
                <a:miter lim="800000"/>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27714" name="Object 20"/>
            <p:cNvGraphicFramePr>
              <a:graphicFrameLocks noChangeAspect="1"/>
            </p:cNvGraphicFramePr>
            <p:nvPr/>
          </p:nvGraphicFramePr>
          <p:xfrm>
            <a:off x="4200" y="790"/>
            <a:ext cx="266" cy="153"/>
          </p:xfrm>
          <a:graphic>
            <a:graphicData uri="http://schemas.openxmlformats.org/presentationml/2006/ole">
              <mc:AlternateContent xmlns:mc="http://schemas.openxmlformats.org/markup-compatibility/2006">
                <mc:Choice xmlns:v="urn:schemas-microsoft-com:vml" Requires="v">
                  <p:oleObj spid="_x0000_s96258" name="公式" r:id="rId3" imgW="548694" imgH="243864" progId="Equation.3">
                    <p:embed/>
                  </p:oleObj>
                </mc:Choice>
                <mc:Fallback>
                  <p:oleObj name="公式" r:id="rId3" imgW="548694" imgH="243864"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0" y="790"/>
                          <a:ext cx="266" cy="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21"/>
          <p:cNvGrpSpPr>
            <a:grpSpLocks/>
          </p:cNvGrpSpPr>
          <p:nvPr/>
        </p:nvGrpSpPr>
        <p:grpSpPr bwMode="auto">
          <a:xfrm>
            <a:off x="7740650" y="882650"/>
            <a:ext cx="893763" cy="406400"/>
            <a:chOff x="4876" y="612"/>
            <a:chExt cx="563" cy="256"/>
          </a:xfrm>
        </p:grpSpPr>
        <p:sp>
          <p:nvSpPr>
            <p:cNvPr id="27711" name="Line 22"/>
            <p:cNvSpPr>
              <a:spLocks noChangeShapeType="1"/>
            </p:cNvSpPr>
            <p:nvPr/>
          </p:nvSpPr>
          <p:spPr bwMode="auto">
            <a:xfrm>
              <a:off x="4876" y="868"/>
              <a:ext cx="432" cy="0"/>
            </a:xfrm>
            <a:prstGeom prst="line">
              <a:avLst/>
            </a:prstGeom>
            <a:noFill/>
            <a:ln w="28575" cap="sq">
              <a:solidFill>
                <a:srgbClr val="FFFFFF"/>
              </a:solidFill>
              <a:miter lim="800000"/>
              <a:headEnd type="triangle" w="med" len="med"/>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27712" name="Object 23"/>
            <p:cNvGraphicFramePr>
              <a:graphicFrameLocks noChangeAspect="1"/>
            </p:cNvGraphicFramePr>
            <p:nvPr/>
          </p:nvGraphicFramePr>
          <p:xfrm>
            <a:off x="5184" y="612"/>
            <a:ext cx="255" cy="231"/>
          </p:xfrm>
          <a:graphic>
            <a:graphicData uri="http://schemas.openxmlformats.org/presentationml/2006/ole">
              <mc:AlternateContent xmlns:mc="http://schemas.openxmlformats.org/markup-compatibility/2006">
                <mc:Choice xmlns:v="urn:schemas-microsoft-com:vml" Requires="v">
                  <p:oleObj spid="_x0000_s96259" name="公式" r:id="rId5" imgW="533350" imgH="449496" progId="Equation.3">
                    <p:embed/>
                  </p:oleObj>
                </mc:Choice>
                <mc:Fallback>
                  <p:oleObj name="公式" r:id="rId5" imgW="533350" imgH="44949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4" y="612"/>
                          <a:ext cx="255"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24"/>
          <p:cNvGrpSpPr>
            <a:grpSpLocks/>
          </p:cNvGrpSpPr>
          <p:nvPr/>
        </p:nvGrpSpPr>
        <p:grpSpPr bwMode="auto">
          <a:xfrm>
            <a:off x="6515100" y="901700"/>
            <a:ext cx="838200" cy="1447800"/>
            <a:chOff x="4104" y="488"/>
            <a:chExt cx="528" cy="912"/>
          </a:xfrm>
        </p:grpSpPr>
        <p:sp>
          <p:nvSpPr>
            <p:cNvPr id="27705" name="Line 25"/>
            <p:cNvSpPr>
              <a:spLocks noChangeShapeType="1"/>
            </p:cNvSpPr>
            <p:nvPr/>
          </p:nvSpPr>
          <p:spPr bwMode="auto">
            <a:xfrm>
              <a:off x="4104" y="488"/>
              <a:ext cx="0" cy="528"/>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nvGrpSpPr>
            <p:cNvPr id="27706" name="Group 26"/>
            <p:cNvGrpSpPr>
              <a:grpSpLocks/>
            </p:cNvGrpSpPr>
            <p:nvPr/>
          </p:nvGrpSpPr>
          <p:grpSpPr bwMode="auto">
            <a:xfrm>
              <a:off x="4104" y="1064"/>
              <a:ext cx="528" cy="336"/>
              <a:chOff x="4104" y="1064"/>
              <a:chExt cx="528" cy="336"/>
            </a:xfrm>
          </p:grpSpPr>
          <p:sp>
            <p:nvSpPr>
              <p:cNvPr id="27707" name="Line 27"/>
              <p:cNvSpPr>
                <a:spLocks noChangeShapeType="1"/>
              </p:cNvSpPr>
              <p:nvPr/>
            </p:nvSpPr>
            <p:spPr bwMode="auto">
              <a:xfrm>
                <a:off x="4104" y="1064"/>
                <a:ext cx="0" cy="336"/>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08" name="Line 28"/>
              <p:cNvSpPr>
                <a:spLocks noChangeShapeType="1"/>
              </p:cNvSpPr>
              <p:nvPr/>
            </p:nvSpPr>
            <p:spPr bwMode="auto">
              <a:xfrm>
                <a:off x="4632" y="1064"/>
                <a:ext cx="0" cy="336"/>
              </a:xfrm>
              <a:prstGeom prst="line">
                <a:avLst/>
              </a:prstGeom>
              <a:noFill/>
              <a:ln w="12700" cap="sq">
                <a:solidFill>
                  <a:srgbClr val="FFFFFF"/>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7709" name="Line 29"/>
              <p:cNvSpPr>
                <a:spLocks noChangeShapeType="1"/>
              </p:cNvSpPr>
              <p:nvPr/>
            </p:nvSpPr>
            <p:spPr bwMode="auto">
              <a:xfrm>
                <a:off x="4104" y="1334"/>
                <a:ext cx="528" cy="0"/>
              </a:xfrm>
              <a:prstGeom prst="line">
                <a:avLst/>
              </a:prstGeom>
              <a:noFill/>
              <a:ln w="12700" cap="sq">
                <a:solidFill>
                  <a:srgbClr val="FFFFFF"/>
                </a:solidFill>
                <a:miter lim="800000"/>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27710" name="Text Box 30"/>
              <p:cNvSpPr txBox="1">
                <a:spLocks noChangeArrowheads="1"/>
              </p:cNvSpPr>
              <p:nvPr/>
            </p:nvSpPr>
            <p:spPr bwMode="auto">
              <a:xfrm>
                <a:off x="4241" y="1128"/>
                <a:ext cx="2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000">
                    <a:solidFill>
                      <a:schemeClr val="bg1"/>
                    </a:solidFill>
                    <a:sym typeface="Symbol" panose="05050102010706020507" pitchFamily="18" charset="2"/>
                  </a:rPr>
                  <a:t> </a:t>
                </a:r>
                <a:r>
                  <a:rPr kumimoji="0" lang="en-US" altLang="zh-CN" sz="2000" i="1">
                    <a:solidFill>
                      <a:schemeClr val="bg1"/>
                    </a:solidFill>
                  </a:rPr>
                  <a:t>l</a:t>
                </a:r>
              </a:p>
            </p:txBody>
          </p:sp>
        </p:grpSp>
      </p:grpSp>
      <p:sp>
        <p:nvSpPr>
          <p:cNvPr id="27657" name="Text Box 31"/>
          <p:cNvSpPr txBox="1">
            <a:spLocks noChangeArrowheads="1"/>
          </p:cNvSpPr>
          <p:nvPr/>
        </p:nvSpPr>
        <p:spPr bwMode="auto">
          <a:xfrm>
            <a:off x="311150" y="250825"/>
            <a:ext cx="3219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accent2"/>
                </a:solidFill>
                <a:latin typeface="黑体" panose="02010609060101010101" pitchFamily="49" charset="-122"/>
                <a:ea typeface="黑体" panose="02010609060101010101" pitchFamily="49" charset="-122"/>
              </a:rPr>
              <a:t> </a:t>
            </a:r>
            <a:r>
              <a:rPr lang="en-US" altLang="zh-CN" sz="2800" b="1">
                <a:solidFill>
                  <a:srgbClr val="FF0000"/>
                </a:solidFill>
                <a:latin typeface="黑体" panose="02010609060101010101" pitchFamily="49" charset="-122"/>
                <a:ea typeface="黑体" panose="02010609060101010101" pitchFamily="49" charset="-122"/>
              </a:rPr>
              <a:t>3.</a:t>
            </a:r>
            <a:r>
              <a:rPr lang="zh-CN" altLang="en-US" sz="2800" b="1">
                <a:solidFill>
                  <a:srgbClr val="FF0000"/>
                </a:solidFill>
                <a:latin typeface="黑体" panose="02010609060101010101" pitchFamily="49" charset="-122"/>
                <a:ea typeface="黑体" panose="02010609060101010101" pitchFamily="49" charset="-122"/>
              </a:rPr>
              <a:t>等温过程</a:t>
            </a:r>
          </a:p>
        </p:txBody>
      </p:sp>
      <p:sp>
        <p:nvSpPr>
          <p:cNvPr id="173088" name="Rectangle 32"/>
          <p:cNvSpPr>
            <a:spLocks noChangeArrowheads="1"/>
          </p:cNvSpPr>
          <p:nvPr/>
        </p:nvSpPr>
        <p:spPr bwMode="auto">
          <a:xfrm>
            <a:off x="657225" y="1547813"/>
            <a:ext cx="2967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内能的增量</a:t>
            </a:r>
          </a:p>
        </p:txBody>
      </p:sp>
      <p:sp>
        <p:nvSpPr>
          <p:cNvPr id="173089" name="Rectangle 33"/>
          <p:cNvSpPr>
            <a:spLocks noChangeArrowheads="1"/>
          </p:cNvSpPr>
          <p:nvPr/>
        </p:nvSpPr>
        <p:spPr bwMode="auto">
          <a:xfrm>
            <a:off x="612775" y="2239963"/>
            <a:ext cx="95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功</a:t>
            </a:r>
          </a:p>
        </p:txBody>
      </p:sp>
      <p:graphicFrame>
        <p:nvGraphicFramePr>
          <p:cNvPr id="173091" name="Object 35"/>
          <p:cNvGraphicFramePr>
            <a:graphicFrameLocks noChangeAspect="1"/>
          </p:cNvGraphicFramePr>
          <p:nvPr/>
        </p:nvGraphicFramePr>
        <p:xfrm>
          <a:off x="1543050" y="2997200"/>
          <a:ext cx="1663700" cy="936625"/>
        </p:xfrm>
        <a:graphic>
          <a:graphicData uri="http://schemas.openxmlformats.org/presentationml/2006/ole">
            <mc:AlternateContent xmlns:mc="http://schemas.openxmlformats.org/markup-compatibility/2006">
              <mc:Choice xmlns:v="urn:schemas-microsoft-com:vml" Requires="v">
                <p:oleObj spid="_x0000_s96260" name="公式" r:id="rId7" imgW="1965919" imgH="1059264" progId="Equation.3">
                  <p:embed/>
                </p:oleObj>
              </mc:Choice>
              <mc:Fallback>
                <p:oleObj name="公式" r:id="rId7" imgW="1965919" imgH="1059264"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3050" y="2997200"/>
                        <a:ext cx="16637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3090" name="Object 34"/>
          <p:cNvGraphicFramePr>
            <a:graphicFrameLocks noChangeAspect="1"/>
          </p:cNvGraphicFramePr>
          <p:nvPr/>
        </p:nvGraphicFramePr>
        <p:xfrm>
          <a:off x="1212850" y="2133600"/>
          <a:ext cx="3838575" cy="827088"/>
        </p:xfrm>
        <a:graphic>
          <a:graphicData uri="http://schemas.openxmlformats.org/presentationml/2006/ole">
            <mc:AlternateContent xmlns:mc="http://schemas.openxmlformats.org/markup-compatibility/2006">
              <mc:Choice xmlns:v="urn:schemas-microsoft-com:vml" Requires="v">
                <p:oleObj spid="_x0000_s96261" name="公式" r:id="rId9" imgW="4899563" imgH="952560" progId="Equation.3">
                  <p:embed/>
                </p:oleObj>
              </mc:Choice>
              <mc:Fallback>
                <p:oleObj name="公式" r:id="rId9" imgW="4899563" imgH="9525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2850" y="2133600"/>
                        <a:ext cx="3838575"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3092" name="Object 36"/>
          <p:cNvGraphicFramePr>
            <a:graphicFrameLocks noChangeAspect="1"/>
          </p:cNvGraphicFramePr>
          <p:nvPr/>
        </p:nvGraphicFramePr>
        <p:xfrm>
          <a:off x="3282950" y="2997200"/>
          <a:ext cx="1781175" cy="971550"/>
        </p:xfrm>
        <a:graphic>
          <a:graphicData uri="http://schemas.openxmlformats.org/presentationml/2006/ole">
            <mc:AlternateContent xmlns:mc="http://schemas.openxmlformats.org/markup-compatibility/2006">
              <mc:Choice xmlns:v="urn:schemas-microsoft-com:vml" Requires="v">
                <p:oleObj spid="_x0000_s96262" name="公式" r:id="rId11" imgW="2057332" imgH="1059264" progId="Equation.3">
                  <p:embed/>
                </p:oleObj>
              </mc:Choice>
              <mc:Fallback>
                <p:oleObj name="公式" r:id="rId11" imgW="2057332" imgH="1059264"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82950" y="2997200"/>
                        <a:ext cx="17811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3093" name="Object 37"/>
          <p:cNvGraphicFramePr>
            <a:graphicFrameLocks noChangeAspect="1"/>
          </p:cNvGraphicFramePr>
          <p:nvPr/>
        </p:nvGraphicFramePr>
        <p:xfrm>
          <a:off x="890588" y="4283075"/>
          <a:ext cx="4410075" cy="946150"/>
        </p:xfrm>
        <a:graphic>
          <a:graphicData uri="http://schemas.openxmlformats.org/presentationml/2006/ole">
            <mc:AlternateContent xmlns:mc="http://schemas.openxmlformats.org/markup-compatibility/2006">
              <mc:Choice xmlns:v="urn:schemas-microsoft-com:vml" Requires="v">
                <p:oleObj spid="_x0000_s96263" name="公式" r:id="rId13" imgW="5524543" imgH="1059264" progId="Equation.3">
                  <p:embed/>
                </p:oleObj>
              </mc:Choice>
              <mc:Fallback>
                <p:oleObj name="公式" r:id="rId13" imgW="5524543" imgH="1059264"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90588" y="4283075"/>
                        <a:ext cx="44100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3094" name="Text Box 38"/>
          <p:cNvSpPr txBox="1">
            <a:spLocks noChangeArrowheads="1"/>
          </p:cNvSpPr>
          <p:nvPr/>
        </p:nvSpPr>
        <p:spPr bwMode="auto">
          <a:xfrm>
            <a:off x="596900" y="3908425"/>
            <a:ext cx="3398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吸收的热量</a:t>
            </a:r>
          </a:p>
        </p:txBody>
      </p:sp>
      <p:graphicFrame>
        <p:nvGraphicFramePr>
          <p:cNvPr id="173095" name="Object 39"/>
          <p:cNvGraphicFramePr>
            <a:graphicFrameLocks noChangeAspect="1"/>
          </p:cNvGraphicFramePr>
          <p:nvPr/>
        </p:nvGraphicFramePr>
        <p:xfrm>
          <a:off x="2476500" y="1601788"/>
          <a:ext cx="1098550" cy="344487"/>
        </p:xfrm>
        <a:graphic>
          <a:graphicData uri="http://schemas.openxmlformats.org/presentationml/2006/ole">
            <mc:AlternateContent xmlns:mc="http://schemas.openxmlformats.org/markup-compatibility/2006">
              <mc:Choice xmlns:v="urn:schemas-microsoft-com:vml" Requires="v">
                <p:oleObj spid="_x0000_s96264" name="公式" r:id="rId15" imgW="1211492" imgH="281880" progId="Equation.3">
                  <p:embed/>
                </p:oleObj>
              </mc:Choice>
              <mc:Fallback>
                <p:oleObj name="公式" r:id="rId15" imgW="1211492" imgH="28188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6500" y="1601788"/>
                        <a:ext cx="109855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3096" name="Rectangle 40"/>
          <p:cNvSpPr>
            <a:spLocks noChangeArrowheads="1"/>
          </p:cNvSpPr>
          <p:nvPr/>
        </p:nvSpPr>
        <p:spPr bwMode="auto">
          <a:xfrm>
            <a:off x="549275" y="5302250"/>
            <a:ext cx="83200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rgbClr val="FF0000"/>
                </a:solidFill>
                <a:ea typeface="黑体" panose="02010609060101010101" pitchFamily="49" charset="-122"/>
              </a:rPr>
              <a:t>等温膨胀</a:t>
            </a:r>
            <a:r>
              <a:rPr lang="zh-CN" altLang="en-US" sz="2400" b="1">
                <a:ea typeface="黑体" panose="02010609060101010101" pitchFamily="49" charset="-122"/>
              </a:rPr>
              <a:t>过程中 ，理想气体吸收的热量全部用来对外作功，</a:t>
            </a:r>
            <a:r>
              <a:rPr lang="zh-CN" altLang="en-US" sz="2400" b="1">
                <a:solidFill>
                  <a:srgbClr val="FF0000"/>
                </a:solidFill>
                <a:ea typeface="黑体" panose="02010609060101010101" pitchFamily="49" charset="-122"/>
              </a:rPr>
              <a:t>等温压缩</a:t>
            </a:r>
            <a:r>
              <a:rPr lang="zh-CN" altLang="en-US" sz="2400" b="1">
                <a:ea typeface="黑体" panose="02010609060101010101" pitchFamily="49" charset="-122"/>
              </a:rPr>
              <a:t>过程中，外界对气体所的功都转化为气体向外界放出的热量。</a:t>
            </a:r>
          </a:p>
        </p:txBody>
      </p:sp>
      <p:sp>
        <p:nvSpPr>
          <p:cNvPr id="173097" name="Line 41"/>
          <p:cNvSpPr>
            <a:spLocks noChangeShapeType="1"/>
          </p:cNvSpPr>
          <p:nvPr/>
        </p:nvSpPr>
        <p:spPr bwMode="auto">
          <a:xfrm>
            <a:off x="6156325" y="4005263"/>
            <a:ext cx="1676400" cy="0"/>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173098" name="Line 42"/>
          <p:cNvSpPr>
            <a:spLocks noChangeShapeType="1"/>
          </p:cNvSpPr>
          <p:nvPr/>
        </p:nvSpPr>
        <p:spPr bwMode="auto">
          <a:xfrm>
            <a:off x="6156325" y="3070225"/>
            <a:ext cx="533400" cy="0"/>
          </a:xfrm>
          <a:prstGeom prst="line">
            <a:avLst/>
          </a:prstGeom>
          <a:noFill/>
          <a:ln w="12700">
            <a:solidFill>
              <a:srgbClr val="FFFFFF"/>
            </a:solidFill>
            <a:prstDash val="dash"/>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173099" name="Line 43"/>
          <p:cNvSpPr>
            <a:spLocks noChangeShapeType="1"/>
          </p:cNvSpPr>
          <p:nvPr/>
        </p:nvSpPr>
        <p:spPr bwMode="auto">
          <a:xfrm>
            <a:off x="6948488" y="3573463"/>
            <a:ext cx="0" cy="1008062"/>
          </a:xfrm>
          <a:prstGeom prst="line">
            <a:avLst/>
          </a:prstGeom>
          <a:noFill/>
          <a:ln w="107950" cap="sq">
            <a:pattFill prst="wdUpDiag">
              <a:fgClr>
                <a:srgbClr val="FFFFFF"/>
              </a:fgClr>
              <a:bgClr>
                <a:srgbClr val="FF0033"/>
              </a:bgClr>
            </a:patt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173100" name="Object 44"/>
          <p:cNvGraphicFramePr>
            <a:graphicFrameLocks noChangeAspect="1"/>
          </p:cNvGraphicFramePr>
          <p:nvPr/>
        </p:nvGraphicFramePr>
        <p:xfrm>
          <a:off x="5651500" y="2771775"/>
          <a:ext cx="330200" cy="419100"/>
        </p:xfrm>
        <a:graphic>
          <a:graphicData uri="http://schemas.openxmlformats.org/presentationml/2006/ole">
            <mc:AlternateContent xmlns:mc="http://schemas.openxmlformats.org/markup-compatibility/2006">
              <mc:Choice xmlns:v="urn:schemas-microsoft-com:vml" Requires="v">
                <p:oleObj spid="_x0000_s96265" name="公式" r:id="rId17" imgW="297146" imgH="396144" progId="Equation.3">
                  <p:embed/>
                </p:oleObj>
              </mc:Choice>
              <mc:Fallback>
                <p:oleObj name="公式" r:id="rId17" imgW="297146" imgH="396144"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51500" y="2771775"/>
                        <a:ext cx="330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3101" name="Object 45"/>
          <p:cNvGraphicFramePr>
            <a:graphicFrameLocks noChangeAspect="1"/>
          </p:cNvGraphicFramePr>
          <p:nvPr/>
        </p:nvGraphicFramePr>
        <p:xfrm>
          <a:off x="6588125" y="2555875"/>
          <a:ext cx="266700" cy="419100"/>
        </p:xfrm>
        <a:graphic>
          <a:graphicData uri="http://schemas.openxmlformats.org/presentationml/2006/ole">
            <mc:AlternateContent xmlns:mc="http://schemas.openxmlformats.org/markup-compatibility/2006">
              <mc:Choice xmlns:v="urn:schemas-microsoft-com:vml" Requires="v">
                <p:oleObj spid="_x0000_s96266" name="公式" r:id="rId19" imgW="190606" imgH="396144" progId="Equation.3">
                  <p:embed/>
                </p:oleObj>
              </mc:Choice>
              <mc:Fallback>
                <p:oleObj name="公式" r:id="rId19" imgW="190606" imgH="396144"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88125" y="2555875"/>
                        <a:ext cx="2667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3102" name="Text Box 46"/>
          <p:cNvSpPr txBox="1">
            <a:spLocks noChangeArrowheads="1"/>
          </p:cNvSpPr>
          <p:nvPr/>
        </p:nvSpPr>
        <p:spPr bwMode="auto">
          <a:xfrm>
            <a:off x="6732588" y="2916238"/>
            <a:ext cx="4349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Ⅰ</a:t>
            </a:r>
            <a:endParaRPr lang="en-US" altLang="zh-CN" sz="2000" b="1">
              <a:solidFill>
                <a:srgbClr val="FFFFFF"/>
              </a:solidFill>
            </a:endParaRPr>
          </a:p>
        </p:txBody>
      </p:sp>
      <p:graphicFrame>
        <p:nvGraphicFramePr>
          <p:cNvPr id="173103" name="Object 47"/>
          <p:cNvGraphicFramePr>
            <a:graphicFrameLocks noChangeAspect="1"/>
          </p:cNvGraphicFramePr>
          <p:nvPr/>
        </p:nvGraphicFramePr>
        <p:xfrm>
          <a:off x="6610350" y="2997200"/>
          <a:ext cx="193675" cy="192088"/>
        </p:xfrm>
        <a:graphic>
          <a:graphicData uri="http://schemas.openxmlformats.org/presentationml/2006/ole">
            <mc:AlternateContent xmlns:mc="http://schemas.openxmlformats.org/markup-compatibility/2006">
              <mc:Choice xmlns:v="urn:schemas-microsoft-com:vml" Requires="v">
                <p:oleObj spid="_x0000_s96267" name="公式" r:id="rId21" imgW="91413" imgH="91368" progId="Equation.3">
                  <p:embed/>
                </p:oleObj>
              </mc:Choice>
              <mc:Fallback>
                <p:oleObj name="公式" r:id="rId21" imgW="91413" imgH="91368"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610350" y="2997200"/>
                        <a:ext cx="193675"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3104" name="Text Box 48"/>
          <p:cNvSpPr txBox="1">
            <a:spLocks noChangeArrowheads="1"/>
          </p:cNvSpPr>
          <p:nvPr/>
        </p:nvSpPr>
        <p:spPr bwMode="auto">
          <a:xfrm>
            <a:off x="7940675" y="3795713"/>
            <a:ext cx="439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FFFFFF"/>
                </a:solidFill>
                <a:latin typeface="宋体" panose="02010600030101010101" pitchFamily="2" charset="-122"/>
              </a:rPr>
              <a:t>Ⅱ</a:t>
            </a:r>
          </a:p>
        </p:txBody>
      </p:sp>
      <p:graphicFrame>
        <p:nvGraphicFramePr>
          <p:cNvPr id="173105" name="Object 49"/>
          <p:cNvGraphicFramePr>
            <a:graphicFrameLocks noChangeAspect="1"/>
          </p:cNvGraphicFramePr>
          <p:nvPr/>
        </p:nvGraphicFramePr>
        <p:xfrm>
          <a:off x="7812088" y="3886200"/>
          <a:ext cx="193675" cy="192088"/>
        </p:xfrm>
        <a:graphic>
          <a:graphicData uri="http://schemas.openxmlformats.org/presentationml/2006/ole">
            <mc:AlternateContent xmlns:mc="http://schemas.openxmlformats.org/markup-compatibility/2006">
              <mc:Choice xmlns:v="urn:schemas-microsoft-com:vml" Requires="v">
                <p:oleObj spid="_x0000_s96268" name="公式" r:id="rId23" imgW="91413" imgH="91368" progId="Equation.3">
                  <p:embed/>
                </p:oleObj>
              </mc:Choice>
              <mc:Fallback>
                <p:oleObj name="公式" r:id="rId23" imgW="91413" imgH="91368"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812088" y="3886200"/>
                        <a:ext cx="193675"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3106" name="Object 50"/>
          <p:cNvGraphicFramePr>
            <a:graphicFrameLocks noChangeAspect="1"/>
          </p:cNvGraphicFramePr>
          <p:nvPr/>
        </p:nvGraphicFramePr>
        <p:xfrm>
          <a:off x="7740650" y="3429000"/>
          <a:ext cx="304800" cy="419100"/>
        </p:xfrm>
        <a:graphic>
          <a:graphicData uri="http://schemas.openxmlformats.org/presentationml/2006/ole">
            <mc:AlternateContent xmlns:mc="http://schemas.openxmlformats.org/markup-compatibility/2006">
              <mc:Choice xmlns:v="urn:schemas-microsoft-com:vml" Requires="v">
                <p:oleObj spid="_x0000_s96269" name="公式" r:id="rId25" imgW="243768" imgH="396144" progId="Equation.3">
                  <p:embed/>
                </p:oleObj>
              </mc:Choice>
              <mc:Fallback>
                <p:oleObj name="公式" r:id="rId25" imgW="243768" imgH="396144" progId="Equation.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740650" y="3429000"/>
                        <a:ext cx="3048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3107" name="Object 51"/>
          <p:cNvGraphicFramePr>
            <a:graphicFrameLocks noChangeAspect="1"/>
          </p:cNvGraphicFramePr>
          <p:nvPr/>
        </p:nvGraphicFramePr>
        <p:xfrm>
          <a:off x="5651500" y="3717925"/>
          <a:ext cx="368300" cy="419100"/>
        </p:xfrm>
        <a:graphic>
          <a:graphicData uri="http://schemas.openxmlformats.org/presentationml/2006/ole">
            <mc:AlternateContent xmlns:mc="http://schemas.openxmlformats.org/markup-compatibility/2006">
              <mc:Choice xmlns:v="urn:schemas-microsoft-com:vml" Requires="v">
                <p:oleObj spid="_x0000_s96270" name="公式" r:id="rId27" imgW="342961" imgH="396144" progId="Equation.3">
                  <p:embed/>
                </p:oleObj>
              </mc:Choice>
              <mc:Fallback>
                <p:oleObj name="公式" r:id="rId27" imgW="342961" imgH="396144" progId="Equation.3">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651500" y="3717925"/>
                        <a:ext cx="3683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 name="Group 52"/>
          <p:cNvGrpSpPr>
            <a:grpSpLocks/>
          </p:cNvGrpSpPr>
          <p:nvPr/>
        </p:nvGrpSpPr>
        <p:grpSpPr bwMode="auto">
          <a:xfrm>
            <a:off x="6516688" y="892175"/>
            <a:ext cx="1084262" cy="762000"/>
            <a:chOff x="4604" y="624"/>
            <a:chExt cx="683" cy="480"/>
          </a:xfrm>
        </p:grpSpPr>
        <p:grpSp>
          <p:nvGrpSpPr>
            <p:cNvPr id="27701" name="Group 53"/>
            <p:cNvGrpSpPr>
              <a:grpSpLocks/>
            </p:cNvGrpSpPr>
            <p:nvPr/>
          </p:nvGrpSpPr>
          <p:grpSpPr bwMode="auto">
            <a:xfrm>
              <a:off x="4632" y="624"/>
              <a:ext cx="655" cy="480"/>
              <a:chOff x="4632" y="624"/>
              <a:chExt cx="655" cy="480"/>
            </a:xfrm>
          </p:grpSpPr>
          <p:sp>
            <p:nvSpPr>
              <p:cNvPr id="27703" name="Rectangle 54"/>
              <p:cNvSpPr>
                <a:spLocks noChangeArrowheads="1"/>
              </p:cNvSpPr>
              <p:nvPr/>
            </p:nvSpPr>
            <p:spPr bwMode="auto">
              <a:xfrm>
                <a:off x="4632" y="624"/>
                <a:ext cx="192" cy="480"/>
              </a:xfrm>
              <a:prstGeom prst="rect">
                <a:avLst/>
              </a:prstGeom>
              <a:gradFill rotWithShape="0">
                <a:gsLst>
                  <a:gs pos="0">
                    <a:srgbClr val="007676"/>
                  </a:gs>
                  <a:gs pos="50000">
                    <a:srgbClr val="00FFFF"/>
                  </a:gs>
                  <a:gs pos="100000">
                    <a:srgbClr val="007676"/>
                  </a:gs>
                </a:gsLst>
                <a:lin ang="5400000" scaled="1"/>
              </a:gra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7704" name="Line 55"/>
              <p:cNvSpPr>
                <a:spLocks noChangeShapeType="1"/>
              </p:cNvSpPr>
              <p:nvPr/>
            </p:nvSpPr>
            <p:spPr bwMode="auto">
              <a:xfrm>
                <a:off x="4855" y="864"/>
                <a:ext cx="432" cy="0"/>
              </a:xfrm>
              <a:prstGeom prst="line">
                <a:avLst/>
              </a:prstGeom>
              <a:noFill/>
              <a:ln w="101600" cap="sq">
                <a:solidFill>
                  <a:srgbClr val="009999"/>
                </a:solidFill>
                <a:miter lim="800000"/>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p:sp>
          <p:nvSpPr>
            <p:cNvPr id="27702" name="Text Box 56"/>
            <p:cNvSpPr txBox="1">
              <a:spLocks noChangeArrowheads="1"/>
            </p:cNvSpPr>
            <p:nvPr/>
          </p:nvSpPr>
          <p:spPr bwMode="auto">
            <a:xfrm>
              <a:off x="4604" y="709"/>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000000"/>
                  </a:solidFill>
                </a:rPr>
                <a:t>S</a:t>
              </a:r>
            </a:p>
          </p:txBody>
        </p:sp>
      </p:grpSp>
      <p:sp>
        <p:nvSpPr>
          <p:cNvPr id="173113" name="Rectangle 57"/>
          <p:cNvSpPr>
            <a:spLocks noChangeArrowheads="1"/>
          </p:cNvSpPr>
          <p:nvPr/>
        </p:nvSpPr>
        <p:spPr bwMode="auto">
          <a:xfrm>
            <a:off x="365125" y="1344613"/>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3114" name="Rectangle 58"/>
          <p:cNvSpPr>
            <a:spLocks noChangeArrowheads="1"/>
          </p:cNvSpPr>
          <p:nvPr/>
        </p:nvSpPr>
        <p:spPr bwMode="auto">
          <a:xfrm>
            <a:off x="285750" y="3657600"/>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3115" name="Rectangle 59"/>
          <p:cNvSpPr>
            <a:spLocks noChangeArrowheads="1"/>
          </p:cNvSpPr>
          <p:nvPr/>
        </p:nvSpPr>
        <p:spPr bwMode="auto">
          <a:xfrm>
            <a:off x="328613" y="2009775"/>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73116" name="Line 60"/>
          <p:cNvSpPr>
            <a:spLocks noChangeShapeType="1"/>
          </p:cNvSpPr>
          <p:nvPr/>
        </p:nvSpPr>
        <p:spPr bwMode="auto">
          <a:xfrm>
            <a:off x="7885113" y="4078288"/>
            <a:ext cx="0" cy="503237"/>
          </a:xfrm>
          <a:prstGeom prst="line">
            <a:avLst/>
          </a:prstGeom>
          <a:noFill/>
          <a:ln w="1270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3117" name="Line 61"/>
          <p:cNvSpPr>
            <a:spLocks noChangeShapeType="1"/>
          </p:cNvSpPr>
          <p:nvPr/>
        </p:nvSpPr>
        <p:spPr bwMode="auto">
          <a:xfrm>
            <a:off x="6681788" y="3141663"/>
            <a:ext cx="0" cy="1511300"/>
          </a:xfrm>
          <a:prstGeom prst="line">
            <a:avLst/>
          </a:prstGeom>
          <a:noFill/>
          <a:ln w="9525">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173118" name="Object 62"/>
          <p:cNvGraphicFramePr>
            <a:graphicFrameLocks noChangeAspect="1"/>
          </p:cNvGraphicFramePr>
          <p:nvPr/>
        </p:nvGraphicFramePr>
        <p:xfrm>
          <a:off x="6516688" y="4725988"/>
          <a:ext cx="223837" cy="338137"/>
        </p:xfrm>
        <a:graphic>
          <a:graphicData uri="http://schemas.openxmlformats.org/presentationml/2006/ole">
            <mc:AlternateContent xmlns:mc="http://schemas.openxmlformats.org/markup-compatibility/2006">
              <mc:Choice xmlns:v="urn:schemas-microsoft-com:vml" Requires="v">
                <p:oleObj spid="_x0000_s96271" name="公式" r:id="rId29" imgW="228641" imgH="396144" progId="Equation.3">
                  <p:embed/>
                </p:oleObj>
              </mc:Choice>
              <mc:Fallback>
                <p:oleObj name="公式" r:id="rId29" imgW="228641" imgH="396144" progId="Equation.3">
                  <p:embed/>
                  <p:pic>
                    <p:nvPicPr>
                      <p:cNvPr id="0" nam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516688" y="4725988"/>
                        <a:ext cx="223837"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3119" name="Object 63"/>
          <p:cNvGraphicFramePr>
            <a:graphicFrameLocks noChangeAspect="1"/>
          </p:cNvGraphicFramePr>
          <p:nvPr/>
        </p:nvGraphicFramePr>
        <p:xfrm>
          <a:off x="7773988" y="4725988"/>
          <a:ext cx="254000" cy="338137"/>
        </p:xfrm>
        <a:graphic>
          <a:graphicData uri="http://schemas.openxmlformats.org/presentationml/2006/ole">
            <mc:AlternateContent xmlns:mc="http://schemas.openxmlformats.org/markup-compatibility/2006">
              <mc:Choice xmlns:v="urn:schemas-microsoft-com:vml" Requires="v">
                <p:oleObj spid="_x0000_s96272" name="公式" r:id="rId31" imgW="282019" imgH="396144" progId="Equation.3">
                  <p:embed/>
                </p:oleObj>
              </mc:Choice>
              <mc:Fallback>
                <p:oleObj name="公式" r:id="rId31" imgW="282019" imgH="396144" progId="Equation.3">
                  <p:embed/>
                  <p:pic>
                    <p:nvPicPr>
                      <p:cNvPr id="0" nam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773988" y="4725988"/>
                        <a:ext cx="254000"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 name="Group 64"/>
          <p:cNvGrpSpPr>
            <a:grpSpLocks noChangeAspect="1"/>
          </p:cNvGrpSpPr>
          <p:nvPr/>
        </p:nvGrpSpPr>
        <p:grpSpPr bwMode="auto">
          <a:xfrm>
            <a:off x="5795963" y="2349500"/>
            <a:ext cx="2909887" cy="2727325"/>
            <a:chOff x="3443" y="2160"/>
            <a:chExt cx="2035" cy="1908"/>
          </a:xfrm>
        </p:grpSpPr>
        <p:sp>
          <p:nvSpPr>
            <p:cNvPr id="27696" name="Line 65"/>
            <p:cNvSpPr>
              <a:spLocks noChangeAspect="1" noChangeShapeType="1"/>
            </p:cNvSpPr>
            <p:nvPr/>
          </p:nvSpPr>
          <p:spPr bwMode="auto">
            <a:xfrm flipV="1">
              <a:off x="3696" y="3748"/>
              <a:ext cx="1746" cy="0"/>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97" name="Line 66"/>
            <p:cNvSpPr>
              <a:spLocks noChangeAspect="1" noChangeShapeType="1"/>
            </p:cNvSpPr>
            <p:nvPr/>
          </p:nvSpPr>
          <p:spPr bwMode="auto">
            <a:xfrm flipH="1" flipV="1">
              <a:off x="3696" y="2251"/>
              <a:ext cx="0" cy="1497"/>
            </a:xfrm>
            <a:prstGeom prst="line">
              <a:avLst/>
            </a:prstGeom>
            <a:noFill/>
            <a:ln w="28575">
              <a:solidFill>
                <a:schemeClr val="bg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698" name="Text Box 67"/>
            <p:cNvSpPr txBox="1">
              <a:spLocks noChangeAspect="1" noChangeArrowheads="1"/>
            </p:cNvSpPr>
            <p:nvPr/>
          </p:nvSpPr>
          <p:spPr bwMode="auto">
            <a:xfrm>
              <a:off x="3518" y="3731"/>
              <a:ext cx="28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O</a:t>
              </a:r>
            </a:p>
          </p:txBody>
        </p:sp>
        <p:sp>
          <p:nvSpPr>
            <p:cNvPr id="27699" name="Text Box 68"/>
            <p:cNvSpPr txBox="1">
              <a:spLocks noChangeAspect="1" noChangeArrowheads="1"/>
            </p:cNvSpPr>
            <p:nvPr/>
          </p:nvSpPr>
          <p:spPr bwMode="auto">
            <a:xfrm>
              <a:off x="5207" y="3748"/>
              <a:ext cx="27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V</a:t>
              </a:r>
            </a:p>
          </p:txBody>
        </p:sp>
        <p:sp>
          <p:nvSpPr>
            <p:cNvPr id="27700" name="Text Box 69"/>
            <p:cNvSpPr txBox="1">
              <a:spLocks noChangeAspect="1" noChangeArrowheads="1"/>
            </p:cNvSpPr>
            <p:nvPr/>
          </p:nvSpPr>
          <p:spPr bwMode="auto">
            <a:xfrm>
              <a:off x="3443" y="2160"/>
              <a:ext cx="23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en-US" altLang="zh-CN" sz="2400" b="1" i="1">
                  <a:solidFill>
                    <a:schemeClr val="bg1"/>
                  </a:solidFill>
                  <a:ea typeface="楷体_GB2312" pitchFamily="49" charset="-122"/>
                </a:rPr>
                <a:t>p</a:t>
              </a:r>
            </a:p>
          </p:txBody>
        </p:sp>
      </p:grpSp>
      <p:sp>
        <p:nvSpPr>
          <p:cNvPr id="173126" name="Oval 70"/>
          <p:cNvSpPr>
            <a:spLocks noChangeArrowheads="1"/>
          </p:cNvSpPr>
          <p:nvPr/>
        </p:nvSpPr>
        <p:spPr bwMode="auto">
          <a:xfrm>
            <a:off x="7313613" y="776288"/>
            <a:ext cx="76200" cy="76200"/>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73127" name="Oval 71"/>
          <p:cNvSpPr>
            <a:spLocks noChangeArrowheads="1"/>
          </p:cNvSpPr>
          <p:nvPr/>
        </p:nvSpPr>
        <p:spPr bwMode="auto">
          <a:xfrm>
            <a:off x="6475413" y="779463"/>
            <a:ext cx="68262" cy="68262"/>
          </a:xfrm>
          <a:prstGeom prst="ellipse">
            <a:avLst/>
          </a:prstGeom>
          <a:gradFill rotWithShape="0">
            <a:gsLst>
              <a:gs pos="0">
                <a:srgbClr val="FF9900"/>
              </a:gs>
              <a:gs pos="50000">
                <a:schemeClr val="folHlink"/>
              </a:gs>
              <a:gs pos="100000">
                <a:srgbClr val="FF9900"/>
              </a:gs>
            </a:gsLst>
            <a:lin ang="5400000" scaled="1"/>
          </a:gradFill>
          <a:ln w="76200" cap="sq">
            <a:solidFill>
              <a:srgbClr val="FFFF99"/>
            </a:solidFill>
            <a:round/>
            <a:headEnd/>
            <a:tailEnd/>
          </a:ln>
          <a:effectLst/>
          <a:extLst/>
        </p:spPr>
        <p:txBody>
          <a:bodyPr wrap="none" anchor="ctr"/>
          <a:lstStyle/>
          <a:p>
            <a:pPr eaLnBrk="1" hangingPunct="1">
              <a:defRPr/>
            </a:pPr>
            <a:endParaRPr lang="zh-CN" altLang="en-US"/>
          </a:p>
        </p:txBody>
      </p:sp>
      <p:sp>
        <p:nvSpPr>
          <p:cNvPr id="173128" name="Text Box 72"/>
          <p:cNvSpPr txBox="1">
            <a:spLocks noChangeArrowheads="1"/>
          </p:cNvSpPr>
          <p:nvPr/>
        </p:nvSpPr>
        <p:spPr bwMode="auto">
          <a:xfrm>
            <a:off x="6227763" y="2571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1</a:t>
            </a:r>
          </a:p>
        </p:txBody>
      </p:sp>
      <p:sp>
        <p:nvSpPr>
          <p:cNvPr id="173129" name="Text Box 73"/>
          <p:cNvSpPr txBox="1">
            <a:spLocks noChangeArrowheads="1"/>
          </p:cNvSpPr>
          <p:nvPr/>
        </p:nvSpPr>
        <p:spPr bwMode="auto">
          <a:xfrm>
            <a:off x="7112000" y="2571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en-US" altLang="zh-CN" sz="2400" b="1" i="1">
                <a:solidFill>
                  <a:schemeClr val="bg1"/>
                </a:solidFill>
              </a:rPr>
              <a:t>V</a:t>
            </a:r>
            <a:r>
              <a:rPr lang="en-US" altLang="zh-CN" sz="2400" b="1" baseline="-25000">
                <a:solidFill>
                  <a:schemeClr val="bg1"/>
                </a:solidFill>
              </a:rPr>
              <a:t>2</a:t>
            </a:r>
          </a:p>
        </p:txBody>
      </p:sp>
      <p:grpSp>
        <p:nvGrpSpPr>
          <p:cNvPr id="14" name="Group 74"/>
          <p:cNvGrpSpPr>
            <a:grpSpLocks/>
          </p:cNvGrpSpPr>
          <p:nvPr/>
        </p:nvGrpSpPr>
        <p:grpSpPr bwMode="auto">
          <a:xfrm>
            <a:off x="6691313" y="2835275"/>
            <a:ext cx="1482725" cy="1169988"/>
            <a:chOff x="4215" y="1786"/>
            <a:chExt cx="934" cy="737"/>
          </a:xfrm>
        </p:grpSpPr>
        <p:sp>
          <p:nvSpPr>
            <p:cNvPr id="27694" name="Arc 75"/>
            <p:cNvSpPr>
              <a:spLocks noChangeAspect="1"/>
            </p:cNvSpPr>
            <p:nvPr/>
          </p:nvSpPr>
          <p:spPr bwMode="auto">
            <a:xfrm>
              <a:off x="4215" y="1916"/>
              <a:ext cx="934" cy="607"/>
            </a:xfrm>
            <a:custGeom>
              <a:avLst/>
              <a:gdLst>
                <a:gd name="T0" fmla="*/ 0 w 21575"/>
                <a:gd name="T1" fmla="*/ 0 h 21298"/>
                <a:gd name="T2" fmla="*/ 0 w 21575"/>
                <a:gd name="T3" fmla="*/ 0 h 21298"/>
                <a:gd name="T4" fmla="*/ 0 w 21575"/>
                <a:gd name="T5" fmla="*/ 0 h 21298"/>
                <a:gd name="T6" fmla="*/ 0 60000 65536"/>
                <a:gd name="T7" fmla="*/ 0 60000 65536"/>
                <a:gd name="T8" fmla="*/ 0 60000 65536"/>
                <a:gd name="T9" fmla="*/ 0 w 21575"/>
                <a:gd name="T10" fmla="*/ 0 h 21298"/>
                <a:gd name="T11" fmla="*/ 21575 w 21575"/>
                <a:gd name="T12" fmla="*/ 21298 h 21298"/>
              </a:gdLst>
              <a:ahLst/>
              <a:cxnLst>
                <a:cxn ang="T6">
                  <a:pos x="T0" y="T1"/>
                </a:cxn>
                <a:cxn ang="T7">
                  <a:pos x="T2" y="T3"/>
                </a:cxn>
                <a:cxn ang="T8">
                  <a:pos x="T4" y="T5"/>
                </a:cxn>
              </a:cxnLst>
              <a:rect l="T9" t="T10" r="T11" b="T12"/>
              <a:pathLst>
                <a:path w="21575" h="21298" fill="none" extrusionOk="0">
                  <a:moveTo>
                    <a:pt x="17974" y="21297"/>
                  </a:moveTo>
                  <a:cubicBezTo>
                    <a:pt x="7970" y="19606"/>
                    <a:pt x="492" y="11181"/>
                    <a:pt x="0" y="1047"/>
                  </a:cubicBezTo>
                </a:path>
                <a:path w="21575" h="21298" stroke="0" extrusionOk="0">
                  <a:moveTo>
                    <a:pt x="17974" y="21297"/>
                  </a:moveTo>
                  <a:cubicBezTo>
                    <a:pt x="7970" y="19606"/>
                    <a:pt x="492" y="11181"/>
                    <a:pt x="0" y="1047"/>
                  </a:cubicBezTo>
                  <a:lnTo>
                    <a:pt x="21575" y="0"/>
                  </a:lnTo>
                  <a:lnTo>
                    <a:pt x="17974" y="21297"/>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7695" name="Arc 76"/>
            <p:cNvSpPr>
              <a:spLocks/>
            </p:cNvSpPr>
            <p:nvPr/>
          </p:nvSpPr>
          <p:spPr bwMode="auto">
            <a:xfrm>
              <a:off x="4429" y="1786"/>
              <a:ext cx="550" cy="660"/>
            </a:xfrm>
            <a:custGeom>
              <a:avLst/>
              <a:gdLst>
                <a:gd name="T0" fmla="*/ 0 w 14748"/>
                <a:gd name="T1" fmla="*/ 0 h 20110"/>
                <a:gd name="T2" fmla="*/ 0 w 14748"/>
                <a:gd name="T3" fmla="*/ 0 h 20110"/>
                <a:gd name="T4" fmla="*/ 0 w 14748"/>
                <a:gd name="T5" fmla="*/ 0 h 20110"/>
                <a:gd name="T6" fmla="*/ 0 60000 65536"/>
                <a:gd name="T7" fmla="*/ 0 60000 65536"/>
                <a:gd name="T8" fmla="*/ 0 60000 65536"/>
                <a:gd name="T9" fmla="*/ 0 w 14748"/>
                <a:gd name="T10" fmla="*/ 0 h 20110"/>
                <a:gd name="T11" fmla="*/ 14748 w 14748"/>
                <a:gd name="T12" fmla="*/ 20110 h 20110"/>
              </a:gdLst>
              <a:ahLst/>
              <a:cxnLst>
                <a:cxn ang="T6">
                  <a:pos x="T0" y="T1"/>
                </a:cxn>
                <a:cxn ang="T7">
                  <a:pos x="T2" y="T3"/>
                </a:cxn>
                <a:cxn ang="T8">
                  <a:pos x="T4" y="T5"/>
                </a:cxn>
              </a:cxnLst>
              <a:rect l="T9" t="T10" r="T11" b="T12"/>
              <a:pathLst>
                <a:path w="14748" h="20110" fill="none" extrusionOk="0">
                  <a:moveTo>
                    <a:pt x="6864" y="20110"/>
                  </a:moveTo>
                  <a:cubicBezTo>
                    <a:pt x="4323" y="19113"/>
                    <a:pt x="1994" y="17645"/>
                    <a:pt x="-1" y="15781"/>
                  </a:cubicBezTo>
                </a:path>
                <a:path w="14748" h="20110" stroke="0" extrusionOk="0">
                  <a:moveTo>
                    <a:pt x="6864" y="20110"/>
                  </a:moveTo>
                  <a:cubicBezTo>
                    <a:pt x="4323" y="19113"/>
                    <a:pt x="1994" y="17645"/>
                    <a:pt x="-1" y="15781"/>
                  </a:cubicBezTo>
                  <a:lnTo>
                    <a:pt x="14748" y="0"/>
                  </a:lnTo>
                  <a:lnTo>
                    <a:pt x="6864" y="20110"/>
                  </a:lnTo>
                  <a:close/>
                </a:path>
              </a:pathLst>
            </a:custGeom>
            <a:noFill/>
            <a:ln w="38100">
              <a:solidFill>
                <a:srgbClr val="66FFFF"/>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aphicFrame>
        <p:nvGraphicFramePr>
          <p:cNvPr id="27692" name="Object 17"/>
          <p:cNvGraphicFramePr>
            <a:graphicFrameLocks noChangeAspect="1"/>
          </p:cNvGraphicFramePr>
          <p:nvPr/>
        </p:nvGraphicFramePr>
        <p:xfrm>
          <a:off x="479425" y="892175"/>
          <a:ext cx="1466850" cy="487363"/>
        </p:xfrm>
        <a:graphic>
          <a:graphicData uri="http://schemas.openxmlformats.org/presentationml/2006/ole">
            <mc:AlternateContent xmlns:mc="http://schemas.openxmlformats.org/markup-compatibility/2006">
              <mc:Choice xmlns:v="urn:schemas-microsoft-com:vml" Requires="v">
                <p:oleObj spid="_x0000_s96273" name="公式" r:id="rId33" imgW="609336" imgH="203112" progId="Equation.3">
                  <p:embed/>
                </p:oleObj>
              </mc:Choice>
              <mc:Fallback>
                <p:oleObj name="公式" r:id="rId33" imgW="609336" imgH="203112" progId="Equation.3">
                  <p:embed/>
                  <p:pic>
                    <p:nvPicPr>
                      <p:cNvPr id="0" name=""/>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79425" y="892175"/>
                        <a:ext cx="146685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693" name="Object 58"/>
          <p:cNvGraphicFramePr>
            <a:graphicFrameLocks noChangeAspect="1"/>
          </p:cNvGraphicFramePr>
          <p:nvPr/>
        </p:nvGraphicFramePr>
        <p:xfrm>
          <a:off x="2217738" y="836613"/>
          <a:ext cx="2651125" cy="534987"/>
        </p:xfrm>
        <a:graphic>
          <a:graphicData uri="http://schemas.openxmlformats.org/presentationml/2006/ole">
            <mc:AlternateContent xmlns:mc="http://schemas.openxmlformats.org/markup-compatibility/2006">
              <mc:Choice xmlns:v="urn:schemas-microsoft-com:vml" Requires="v">
                <p:oleObj spid="_x0000_s96274" name="公式" r:id="rId35" imgW="1143000" imgH="215900" progId="Equation.3">
                  <p:embed/>
                </p:oleObj>
              </mc:Choice>
              <mc:Fallback>
                <p:oleObj name="公式" r:id="rId35" imgW="1143000" imgH="215900" progId="Equation.3">
                  <p:embed/>
                  <p:pic>
                    <p:nvPicPr>
                      <p:cNvPr id="0" name=""/>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217738" y="836613"/>
                        <a:ext cx="2651125"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222977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3133"/>
                                        </p:tgtEl>
                                        <p:attrNameLst>
                                          <p:attrName>style.visibility</p:attrName>
                                        </p:attrNameLst>
                                      </p:cBhvr>
                                      <p:to>
                                        <p:strVal val="visible"/>
                                      </p:to>
                                    </p:set>
                                    <p:animEffect transition="in" filter="blinds(horizontal)">
                                      <p:cBhvr>
                                        <p:cTn id="7" dur="500"/>
                                        <p:tgtEl>
                                          <p:spTgt spid="1731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Left)">
                                      <p:cBhvr>
                                        <p:cTn id="21" dur="500"/>
                                        <p:tgtEl>
                                          <p:spTgt spid="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2"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73127"/>
                                        </p:tgtEl>
                                        <p:attrNameLst>
                                          <p:attrName>style.visibility</p:attrName>
                                        </p:attrNameLst>
                                      </p:cBhvr>
                                      <p:to>
                                        <p:strVal val="visible"/>
                                      </p:to>
                                    </p:set>
                                    <p:animEffect transition="in" filter="wipe(left)">
                                      <p:cBhvr>
                                        <p:cTn id="46" dur="500"/>
                                        <p:tgtEl>
                                          <p:spTgt spid="173127"/>
                                        </p:tgtEl>
                                      </p:cBhvr>
                                    </p:animEffect>
                                  </p:childTnLst>
                                </p:cTn>
                              </p:par>
                            </p:childTnLst>
                          </p:cTn>
                        </p:par>
                        <p:par>
                          <p:cTn id="47" fill="hold" nodeType="afterGroup">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73128"/>
                                        </p:tgtEl>
                                        <p:attrNameLst>
                                          <p:attrName>style.visibility</p:attrName>
                                        </p:attrNameLst>
                                      </p:cBhvr>
                                      <p:to>
                                        <p:strVal val="visible"/>
                                      </p:to>
                                    </p:set>
                                    <p:animEffect transition="in" filter="wipe(left)">
                                      <p:cBhvr>
                                        <p:cTn id="50" dur="500"/>
                                        <p:tgtEl>
                                          <p:spTgt spid="17312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73126"/>
                                        </p:tgtEl>
                                        <p:attrNameLst>
                                          <p:attrName>style.visibility</p:attrName>
                                        </p:attrNameLst>
                                      </p:cBhvr>
                                      <p:to>
                                        <p:strVal val="visible"/>
                                      </p:to>
                                    </p:set>
                                    <p:animEffect transition="in" filter="wipe(left)">
                                      <p:cBhvr>
                                        <p:cTn id="55" dur="500"/>
                                        <p:tgtEl>
                                          <p:spTgt spid="173126"/>
                                        </p:tgtEl>
                                      </p:cBhvr>
                                    </p:animEffect>
                                  </p:childTnLst>
                                </p:cTn>
                              </p:par>
                            </p:childTnLst>
                          </p:cTn>
                        </p:par>
                        <p:par>
                          <p:cTn id="56" fill="hold" nodeType="afterGroup">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173129"/>
                                        </p:tgtEl>
                                        <p:attrNameLst>
                                          <p:attrName>style.visibility</p:attrName>
                                        </p:attrNameLst>
                                      </p:cBhvr>
                                      <p:to>
                                        <p:strVal val="visible"/>
                                      </p:to>
                                    </p:set>
                                    <p:animEffect transition="in" filter="wipe(left)">
                                      <p:cBhvr>
                                        <p:cTn id="59" dur="500"/>
                                        <p:tgtEl>
                                          <p:spTgt spid="17312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3" presetClass="entr" presetSubtype="16"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173103"/>
                                        </p:tgtEl>
                                        <p:attrNameLst>
                                          <p:attrName>style.visibility</p:attrName>
                                        </p:attrNameLst>
                                      </p:cBhvr>
                                      <p:to>
                                        <p:strVal val="visible"/>
                                      </p:to>
                                    </p:set>
                                    <p:animEffect transition="in" filter="wipe(left)">
                                      <p:cBhvr>
                                        <p:cTn id="70" dur="500"/>
                                        <p:tgtEl>
                                          <p:spTgt spid="173103"/>
                                        </p:tgtEl>
                                      </p:cBhvr>
                                    </p:animEffect>
                                  </p:childTnLst>
                                </p:cTn>
                              </p:par>
                            </p:childTnLst>
                          </p:cTn>
                        </p:par>
                        <p:par>
                          <p:cTn id="71" fill="hold" nodeType="afterGroup">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173102"/>
                                        </p:tgtEl>
                                        <p:attrNameLst>
                                          <p:attrName>style.visibility</p:attrName>
                                        </p:attrNameLst>
                                      </p:cBhvr>
                                      <p:to>
                                        <p:strVal val="visible"/>
                                      </p:to>
                                    </p:set>
                                    <p:animEffect transition="in" filter="wipe(left)">
                                      <p:cBhvr>
                                        <p:cTn id="74" dur="500"/>
                                        <p:tgtEl>
                                          <p:spTgt spid="173102"/>
                                        </p:tgtEl>
                                      </p:cBhvr>
                                    </p:animEffect>
                                  </p:childTnLst>
                                </p:cTn>
                              </p:par>
                            </p:childTnLst>
                          </p:cTn>
                        </p:par>
                        <p:par>
                          <p:cTn id="75" fill="hold" nodeType="afterGroup">
                            <p:stCondLst>
                              <p:cond delay="1000"/>
                            </p:stCondLst>
                            <p:childTnLst>
                              <p:par>
                                <p:cTn id="76" presetID="22" presetClass="entr" presetSubtype="1" fill="hold" nodeType="afterEffect">
                                  <p:stCondLst>
                                    <p:cond delay="0"/>
                                  </p:stCondLst>
                                  <p:childTnLst>
                                    <p:set>
                                      <p:cBhvr>
                                        <p:cTn id="77" dur="1" fill="hold">
                                          <p:stCondLst>
                                            <p:cond delay="0"/>
                                          </p:stCondLst>
                                        </p:cTn>
                                        <p:tgtEl>
                                          <p:spTgt spid="173118"/>
                                        </p:tgtEl>
                                        <p:attrNameLst>
                                          <p:attrName>style.visibility</p:attrName>
                                        </p:attrNameLst>
                                      </p:cBhvr>
                                      <p:to>
                                        <p:strVal val="visible"/>
                                      </p:to>
                                    </p:set>
                                    <p:animEffect transition="in" filter="wipe(up)">
                                      <p:cBhvr>
                                        <p:cTn id="78" dur="500"/>
                                        <p:tgtEl>
                                          <p:spTgt spid="173118"/>
                                        </p:tgtEl>
                                      </p:cBhvr>
                                    </p:animEffect>
                                  </p:childTnLst>
                                </p:cTn>
                              </p:par>
                            </p:childTnLst>
                          </p:cTn>
                        </p:par>
                        <p:par>
                          <p:cTn id="79" fill="hold" nodeType="afterGroup">
                            <p:stCondLst>
                              <p:cond delay="1500"/>
                            </p:stCondLst>
                            <p:childTnLst>
                              <p:par>
                                <p:cTn id="80" presetID="22" presetClass="entr" presetSubtype="1" fill="hold" grpId="0" nodeType="afterEffect">
                                  <p:stCondLst>
                                    <p:cond delay="0"/>
                                  </p:stCondLst>
                                  <p:childTnLst>
                                    <p:set>
                                      <p:cBhvr>
                                        <p:cTn id="81" dur="1" fill="hold">
                                          <p:stCondLst>
                                            <p:cond delay="0"/>
                                          </p:stCondLst>
                                        </p:cTn>
                                        <p:tgtEl>
                                          <p:spTgt spid="173117"/>
                                        </p:tgtEl>
                                        <p:attrNameLst>
                                          <p:attrName>style.visibility</p:attrName>
                                        </p:attrNameLst>
                                      </p:cBhvr>
                                      <p:to>
                                        <p:strVal val="visible"/>
                                      </p:to>
                                    </p:set>
                                    <p:animEffect transition="in" filter="wipe(up)">
                                      <p:cBhvr>
                                        <p:cTn id="82" dur="500"/>
                                        <p:tgtEl>
                                          <p:spTgt spid="173117"/>
                                        </p:tgtEl>
                                      </p:cBhvr>
                                    </p:animEffect>
                                  </p:childTnLst>
                                </p:cTn>
                              </p:par>
                            </p:childTnLst>
                          </p:cTn>
                        </p:par>
                        <p:par>
                          <p:cTn id="83" fill="hold" nodeType="afterGroup">
                            <p:stCondLst>
                              <p:cond delay="2000"/>
                            </p:stCondLst>
                            <p:childTnLst>
                              <p:par>
                                <p:cTn id="84" presetID="22" presetClass="entr" presetSubtype="8" fill="hold" nodeType="afterEffect">
                                  <p:stCondLst>
                                    <p:cond delay="0"/>
                                  </p:stCondLst>
                                  <p:childTnLst>
                                    <p:set>
                                      <p:cBhvr>
                                        <p:cTn id="85" dur="1" fill="hold">
                                          <p:stCondLst>
                                            <p:cond delay="0"/>
                                          </p:stCondLst>
                                        </p:cTn>
                                        <p:tgtEl>
                                          <p:spTgt spid="173101"/>
                                        </p:tgtEl>
                                        <p:attrNameLst>
                                          <p:attrName>style.visibility</p:attrName>
                                        </p:attrNameLst>
                                      </p:cBhvr>
                                      <p:to>
                                        <p:strVal val="visible"/>
                                      </p:to>
                                    </p:set>
                                    <p:animEffect transition="in" filter="wipe(left)">
                                      <p:cBhvr>
                                        <p:cTn id="86" dur="500"/>
                                        <p:tgtEl>
                                          <p:spTgt spid="173101"/>
                                        </p:tgtEl>
                                      </p:cBhvr>
                                    </p:animEffect>
                                  </p:childTnLst>
                                </p:cTn>
                              </p:par>
                            </p:childTnLst>
                          </p:cTn>
                        </p:par>
                        <p:par>
                          <p:cTn id="87" fill="hold" nodeType="afterGroup">
                            <p:stCondLst>
                              <p:cond delay="2500"/>
                            </p:stCondLst>
                            <p:childTnLst>
                              <p:par>
                                <p:cTn id="88" presetID="22" presetClass="entr" presetSubtype="8" fill="hold" grpId="0" nodeType="afterEffect">
                                  <p:stCondLst>
                                    <p:cond delay="0"/>
                                  </p:stCondLst>
                                  <p:childTnLst>
                                    <p:set>
                                      <p:cBhvr>
                                        <p:cTn id="89" dur="1" fill="hold">
                                          <p:stCondLst>
                                            <p:cond delay="0"/>
                                          </p:stCondLst>
                                        </p:cTn>
                                        <p:tgtEl>
                                          <p:spTgt spid="173098"/>
                                        </p:tgtEl>
                                        <p:attrNameLst>
                                          <p:attrName>style.visibility</p:attrName>
                                        </p:attrNameLst>
                                      </p:cBhvr>
                                      <p:to>
                                        <p:strVal val="visible"/>
                                      </p:to>
                                    </p:set>
                                    <p:animEffect transition="in" filter="wipe(left)">
                                      <p:cBhvr>
                                        <p:cTn id="90" dur="500"/>
                                        <p:tgtEl>
                                          <p:spTgt spid="173098"/>
                                        </p:tgtEl>
                                      </p:cBhvr>
                                    </p:animEffect>
                                  </p:childTnLst>
                                </p:cTn>
                              </p:par>
                            </p:childTnLst>
                          </p:cTn>
                        </p:par>
                        <p:par>
                          <p:cTn id="91" fill="hold" nodeType="afterGroup">
                            <p:stCondLst>
                              <p:cond delay="3000"/>
                            </p:stCondLst>
                            <p:childTnLst>
                              <p:par>
                                <p:cTn id="92" presetID="22" presetClass="entr" presetSubtype="8" fill="hold" nodeType="afterEffect">
                                  <p:stCondLst>
                                    <p:cond delay="0"/>
                                  </p:stCondLst>
                                  <p:childTnLst>
                                    <p:set>
                                      <p:cBhvr>
                                        <p:cTn id="93" dur="1" fill="hold">
                                          <p:stCondLst>
                                            <p:cond delay="0"/>
                                          </p:stCondLst>
                                        </p:cTn>
                                        <p:tgtEl>
                                          <p:spTgt spid="173100"/>
                                        </p:tgtEl>
                                        <p:attrNameLst>
                                          <p:attrName>style.visibility</p:attrName>
                                        </p:attrNameLst>
                                      </p:cBhvr>
                                      <p:to>
                                        <p:strVal val="visible"/>
                                      </p:to>
                                    </p:set>
                                    <p:animEffect transition="in" filter="wipe(left)">
                                      <p:cBhvr>
                                        <p:cTn id="94" dur="500"/>
                                        <p:tgtEl>
                                          <p:spTgt spid="173100"/>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8" fill="hold" nodeType="click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left)">
                                      <p:cBhvr>
                                        <p:cTn id="99" dur="500"/>
                                        <p:tgtEl>
                                          <p:spTgt spid="14"/>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2" presetClass="entr" presetSubtype="8" fill="hold" nodeType="clickEffect">
                                  <p:stCondLst>
                                    <p:cond delay="0"/>
                                  </p:stCondLst>
                                  <p:childTnLst>
                                    <p:set>
                                      <p:cBhvr>
                                        <p:cTn id="103" dur="1" fill="hold">
                                          <p:stCondLst>
                                            <p:cond delay="0"/>
                                          </p:stCondLst>
                                        </p:cTn>
                                        <p:tgtEl>
                                          <p:spTgt spid="173105"/>
                                        </p:tgtEl>
                                        <p:attrNameLst>
                                          <p:attrName>style.visibility</p:attrName>
                                        </p:attrNameLst>
                                      </p:cBhvr>
                                      <p:to>
                                        <p:strVal val="visible"/>
                                      </p:to>
                                    </p:set>
                                    <p:animEffect transition="in" filter="wipe(left)">
                                      <p:cBhvr>
                                        <p:cTn id="104" dur="500"/>
                                        <p:tgtEl>
                                          <p:spTgt spid="173105"/>
                                        </p:tgtEl>
                                      </p:cBhvr>
                                    </p:animEffect>
                                  </p:childTnLst>
                                </p:cTn>
                              </p:par>
                            </p:childTnLst>
                          </p:cTn>
                        </p:par>
                        <p:par>
                          <p:cTn id="105" fill="hold" nodeType="afterGroup">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173104"/>
                                        </p:tgtEl>
                                        <p:attrNameLst>
                                          <p:attrName>style.visibility</p:attrName>
                                        </p:attrNameLst>
                                      </p:cBhvr>
                                      <p:to>
                                        <p:strVal val="visible"/>
                                      </p:to>
                                    </p:set>
                                    <p:animEffect transition="in" filter="wipe(left)">
                                      <p:cBhvr>
                                        <p:cTn id="108" dur="500"/>
                                        <p:tgtEl>
                                          <p:spTgt spid="173104"/>
                                        </p:tgtEl>
                                      </p:cBhvr>
                                    </p:animEffect>
                                  </p:childTnLst>
                                </p:cTn>
                              </p:par>
                            </p:childTnLst>
                          </p:cTn>
                        </p:par>
                        <p:par>
                          <p:cTn id="109" fill="hold" nodeType="afterGroup">
                            <p:stCondLst>
                              <p:cond delay="1000"/>
                            </p:stCondLst>
                            <p:childTnLst>
                              <p:par>
                                <p:cTn id="110" presetID="22" presetClass="entr" presetSubtype="1" fill="hold" nodeType="afterEffect">
                                  <p:stCondLst>
                                    <p:cond delay="0"/>
                                  </p:stCondLst>
                                  <p:childTnLst>
                                    <p:set>
                                      <p:cBhvr>
                                        <p:cTn id="111" dur="1" fill="hold">
                                          <p:stCondLst>
                                            <p:cond delay="0"/>
                                          </p:stCondLst>
                                        </p:cTn>
                                        <p:tgtEl>
                                          <p:spTgt spid="173119"/>
                                        </p:tgtEl>
                                        <p:attrNameLst>
                                          <p:attrName>style.visibility</p:attrName>
                                        </p:attrNameLst>
                                      </p:cBhvr>
                                      <p:to>
                                        <p:strVal val="visible"/>
                                      </p:to>
                                    </p:set>
                                    <p:animEffect transition="in" filter="wipe(up)">
                                      <p:cBhvr>
                                        <p:cTn id="112" dur="500"/>
                                        <p:tgtEl>
                                          <p:spTgt spid="173119"/>
                                        </p:tgtEl>
                                      </p:cBhvr>
                                    </p:animEffect>
                                  </p:childTnLst>
                                </p:cTn>
                              </p:par>
                            </p:childTnLst>
                          </p:cTn>
                        </p:par>
                        <p:par>
                          <p:cTn id="113" fill="hold" nodeType="afterGroup">
                            <p:stCondLst>
                              <p:cond delay="1500"/>
                            </p:stCondLst>
                            <p:childTnLst>
                              <p:par>
                                <p:cTn id="114" presetID="22" presetClass="entr" presetSubtype="1" fill="hold" grpId="0" nodeType="afterEffect">
                                  <p:stCondLst>
                                    <p:cond delay="0"/>
                                  </p:stCondLst>
                                  <p:childTnLst>
                                    <p:set>
                                      <p:cBhvr>
                                        <p:cTn id="115" dur="1" fill="hold">
                                          <p:stCondLst>
                                            <p:cond delay="0"/>
                                          </p:stCondLst>
                                        </p:cTn>
                                        <p:tgtEl>
                                          <p:spTgt spid="173116"/>
                                        </p:tgtEl>
                                        <p:attrNameLst>
                                          <p:attrName>style.visibility</p:attrName>
                                        </p:attrNameLst>
                                      </p:cBhvr>
                                      <p:to>
                                        <p:strVal val="visible"/>
                                      </p:to>
                                    </p:set>
                                    <p:animEffect transition="in" filter="wipe(up)">
                                      <p:cBhvr>
                                        <p:cTn id="116" dur="500"/>
                                        <p:tgtEl>
                                          <p:spTgt spid="173116"/>
                                        </p:tgtEl>
                                      </p:cBhvr>
                                    </p:animEffect>
                                  </p:childTnLst>
                                </p:cTn>
                              </p:par>
                            </p:childTnLst>
                          </p:cTn>
                        </p:par>
                        <p:par>
                          <p:cTn id="117" fill="hold" nodeType="afterGroup">
                            <p:stCondLst>
                              <p:cond delay="2000"/>
                            </p:stCondLst>
                            <p:childTnLst>
                              <p:par>
                                <p:cTn id="118" presetID="22" presetClass="entr" presetSubtype="8" fill="hold" nodeType="afterEffect">
                                  <p:stCondLst>
                                    <p:cond delay="0"/>
                                  </p:stCondLst>
                                  <p:childTnLst>
                                    <p:set>
                                      <p:cBhvr>
                                        <p:cTn id="119" dur="1" fill="hold">
                                          <p:stCondLst>
                                            <p:cond delay="0"/>
                                          </p:stCondLst>
                                        </p:cTn>
                                        <p:tgtEl>
                                          <p:spTgt spid="173106"/>
                                        </p:tgtEl>
                                        <p:attrNameLst>
                                          <p:attrName>style.visibility</p:attrName>
                                        </p:attrNameLst>
                                      </p:cBhvr>
                                      <p:to>
                                        <p:strVal val="visible"/>
                                      </p:to>
                                    </p:set>
                                    <p:animEffect transition="in" filter="wipe(left)">
                                      <p:cBhvr>
                                        <p:cTn id="120" dur="500"/>
                                        <p:tgtEl>
                                          <p:spTgt spid="173106"/>
                                        </p:tgtEl>
                                      </p:cBhvr>
                                    </p:animEffect>
                                  </p:childTnLst>
                                </p:cTn>
                              </p:par>
                            </p:childTnLst>
                          </p:cTn>
                        </p:par>
                        <p:par>
                          <p:cTn id="121" fill="hold" nodeType="afterGroup">
                            <p:stCondLst>
                              <p:cond delay="2500"/>
                            </p:stCondLst>
                            <p:childTnLst>
                              <p:par>
                                <p:cTn id="122" presetID="22" presetClass="entr" presetSubtype="8" fill="hold" grpId="0" nodeType="afterEffect">
                                  <p:stCondLst>
                                    <p:cond delay="0"/>
                                  </p:stCondLst>
                                  <p:childTnLst>
                                    <p:set>
                                      <p:cBhvr>
                                        <p:cTn id="123" dur="1" fill="hold">
                                          <p:stCondLst>
                                            <p:cond delay="0"/>
                                          </p:stCondLst>
                                        </p:cTn>
                                        <p:tgtEl>
                                          <p:spTgt spid="173097"/>
                                        </p:tgtEl>
                                        <p:attrNameLst>
                                          <p:attrName>style.visibility</p:attrName>
                                        </p:attrNameLst>
                                      </p:cBhvr>
                                      <p:to>
                                        <p:strVal val="visible"/>
                                      </p:to>
                                    </p:set>
                                    <p:animEffect transition="in" filter="wipe(left)">
                                      <p:cBhvr>
                                        <p:cTn id="124" dur="500"/>
                                        <p:tgtEl>
                                          <p:spTgt spid="173097"/>
                                        </p:tgtEl>
                                      </p:cBhvr>
                                    </p:animEffect>
                                  </p:childTnLst>
                                </p:cTn>
                              </p:par>
                            </p:childTnLst>
                          </p:cTn>
                        </p:par>
                        <p:par>
                          <p:cTn id="125" fill="hold" nodeType="afterGroup">
                            <p:stCondLst>
                              <p:cond delay="3000"/>
                            </p:stCondLst>
                            <p:childTnLst>
                              <p:par>
                                <p:cTn id="126" presetID="22" presetClass="entr" presetSubtype="8" fill="hold" nodeType="afterEffect">
                                  <p:stCondLst>
                                    <p:cond delay="0"/>
                                  </p:stCondLst>
                                  <p:childTnLst>
                                    <p:set>
                                      <p:cBhvr>
                                        <p:cTn id="127" dur="1" fill="hold">
                                          <p:stCondLst>
                                            <p:cond delay="0"/>
                                          </p:stCondLst>
                                        </p:cTn>
                                        <p:tgtEl>
                                          <p:spTgt spid="173107"/>
                                        </p:tgtEl>
                                        <p:attrNameLst>
                                          <p:attrName>style.visibility</p:attrName>
                                        </p:attrNameLst>
                                      </p:cBhvr>
                                      <p:to>
                                        <p:strVal val="visible"/>
                                      </p:to>
                                    </p:set>
                                    <p:animEffect transition="in" filter="wipe(left)">
                                      <p:cBhvr>
                                        <p:cTn id="128" dur="500"/>
                                        <p:tgtEl>
                                          <p:spTgt spid="173107"/>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173113"/>
                                        </p:tgtEl>
                                        <p:attrNameLst>
                                          <p:attrName>style.visibility</p:attrName>
                                        </p:attrNameLst>
                                      </p:cBhvr>
                                      <p:to>
                                        <p:strVal val="visible"/>
                                      </p:to>
                                    </p:set>
                                    <p:animEffect transition="in" filter="wipe(left)">
                                      <p:cBhvr>
                                        <p:cTn id="133" dur="500"/>
                                        <p:tgtEl>
                                          <p:spTgt spid="173113"/>
                                        </p:tgtEl>
                                      </p:cBhvr>
                                    </p:animEffect>
                                  </p:childTnLst>
                                </p:cTn>
                              </p:par>
                            </p:childTnLst>
                          </p:cTn>
                        </p:par>
                        <p:par>
                          <p:cTn id="134" fill="hold" nodeType="afterGroup">
                            <p:stCondLst>
                              <p:cond delay="500"/>
                            </p:stCondLst>
                            <p:childTnLst>
                              <p:par>
                                <p:cTn id="135" presetID="22" presetClass="entr" presetSubtype="8" fill="hold" grpId="0" nodeType="afterEffect">
                                  <p:stCondLst>
                                    <p:cond delay="0"/>
                                  </p:stCondLst>
                                  <p:childTnLst>
                                    <p:set>
                                      <p:cBhvr>
                                        <p:cTn id="136" dur="1" fill="hold">
                                          <p:stCondLst>
                                            <p:cond delay="0"/>
                                          </p:stCondLst>
                                        </p:cTn>
                                        <p:tgtEl>
                                          <p:spTgt spid="173088"/>
                                        </p:tgtEl>
                                        <p:attrNameLst>
                                          <p:attrName>style.visibility</p:attrName>
                                        </p:attrNameLst>
                                      </p:cBhvr>
                                      <p:to>
                                        <p:strVal val="visible"/>
                                      </p:to>
                                    </p:set>
                                    <p:animEffect transition="in" filter="wipe(left)">
                                      <p:cBhvr>
                                        <p:cTn id="137" dur="500"/>
                                        <p:tgtEl>
                                          <p:spTgt spid="173088"/>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22" presetClass="entr" presetSubtype="8" fill="hold" nodeType="clickEffect">
                                  <p:stCondLst>
                                    <p:cond delay="0"/>
                                  </p:stCondLst>
                                  <p:childTnLst>
                                    <p:set>
                                      <p:cBhvr>
                                        <p:cTn id="141" dur="1" fill="hold">
                                          <p:stCondLst>
                                            <p:cond delay="0"/>
                                          </p:stCondLst>
                                        </p:cTn>
                                        <p:tgtEl>
                                          <p:spTgt spid="173095"/>
                                        </p:tgtEl>
                                        <p:attrNameLst>
                                          <p:attrName>style.visibility</p:attrName>
                                        </p:attrNameLst>
                                      </p:cBhvr>
                                      <p:to>
                                        <p:strVal val="visible"/>
                                      </p:to>
                                    </p:set>
                                    <p:animEffect transition="in" filter="wipe(left)">
                                      <p:cBhvr>
                                        <p:cTn id="142" dur="500"/>
                                        <p:tgtEl>
                                          <p:spTgt spid="173095"/>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173115"/>
                                        </p:tgtEl>
                                        <p:attrNameLst>
                                          <p:attrName>style.visibility</p:attrName>
                                        </p:attrNameLst>
                                      </p:cBhvr>
                                      <p:to>
                                        <p:strVal val="visible"/>
                                      </p:to>
                                    </p:set>
                                    <p:animEffect transition="in" filter="wipe(left)">
                                      <p:cBhvr>
                                        <p:cTn id="147" dur="500"/>
                                        <p:tgtEl>
                                          <p:spTgt spid="173115"/>
                                        </p:tgtEl>
                                      </p:cBhvr>
                                    </p:animEffect>
                                  </p:childTnLst>
                                </p:cTn>
                              </p:par>
                            </p:childTnLst>
                          </p:cTn>
                        </p:par>
                        <p:par>
                          <p:cTn id="148" fill="hold" nodeType="afterGroup">
                            <p:stCondLst>
                              <p:cond delay="500"/>
                            </p:stCondLst>
                            <p:childTnLst>
                              <p:par>
                                <p:cTn id="149" presetID="22" presetClass="entr" presetSubtype="8" fill="hold" grpId="0" nodeType="afterEffect">
                                  <p:stCondLst>
                                    <p:cond delay="0"/>
                                  </p:stCondLst>
                                  <p:childTnLst>
                                    <p:set>
                                      <p:cBhvr>
                                        <p:cTn id="150" dur="1" fill="hold">
                                          <p:stCondLst>
                                            <p:cond delay="0"/>
                                          </p:stCondLst>
                                        </p:cTn>
                                        <p:tgtEl>
                                          <p:spTgt spid="173089"/>
                                        </p:tgtEl>
                                        <p:attrNameLst>
                                          <p:attrName>style.visibility</p:attrName>
                                        </p:attrNameLst>
                                      </p:cBhvr>
                                      <p:to>
                                        <p:strVal val="visible"/>
                                      </p:to>
                                    </p:set>
                                    <p:animEffect transition="in" filter="wipe(left)">
                                      <p:cBhvr>
                                        <p:cTn id="151" dur="500"/>
                                        <p:tgtEl>
                                          <p:spTgt spid="173089"/>
                                        </p:tgtEl>
                                      </p:cBhvr>
                                    </p:animEffec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22" presetClass="entr" presetSubtype="8" fill="hold" nodeType="clickEffect">
                                  <p:stCondLst>
                                    <p:cond delay="0"/>
                                  </p:stCondLst>
                                  <p:childTnLst>
                                    <p:set>
                                      <p:cBhvr>
                                        <p:cTn id="155" dur="1" fill="hold">
                                          <p:stCondLst>
                                            <p:cond delay="0"/>
                                          </p:stCondLst>
                                        </p:cTn>
                                        <p:tgtEl>
                                          <p:spTgt spid="173090"/>
                                        </p:tgtEl>
                                        <p:attrNameLst>
                                          <p:attrName>style.visibility</p:attrName>
                                        </p:attrNameLst>
                                      </p:cBhvr>
                                      <p:to>
                                        <p:strVal val="visible"/>
                                      </p:to>
                                    </p:set>
                                    <p:animEffect transition="in" filter="wipe(left)">
                                      <p:cBhvr>
                                        <p:cTn id="156" dur="500"/>
                                        <p:tgtEl>
                                          <p:spTgt spid="173090"/>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173099"/>
                                        </p:tgtEl>
                                        <p:attrNameLst>
                                          <p:attrName>style.visibility</p:attrName>
                                        </p:attrNameLst>
                                      </p:cBhvr>
                                      <p:to>
                                        <p:strVal val="visible"/>
                                      </p:to>
                                    </p:set>
                                    <p:animEffect transition="in" filter="wipe(up)">
                                      <p:cBhvr>
                                        <p:cTn id="161" dur="500"/>
                                        <p:tgtEl>
                                          <p:spTgt spid="173099"/>
                                        </p:tgtEl>
                                      </p:cBhvr>
                                    </p:animEffect>
                                  </p:childTnLst>
                                </p:cTn>
                              </p:par>
                            </p:childTnLst>
                          </p:cTn>
                        </p:par>
                      </p:childTnLst>
                    </p:cTn>
                  </p:par>
                  <p:par>
                    <p:cTn id="162" fill="hold" nodeType="clickPar">
                      <p:stCondLst>
                        <p:cond delay="indefinite"/>
                      </p:stCondLst>
                      <p:childTnLst>
                        <p:par>
                          <p:cTn id="163" fill="hold" nodeType="withGroup">
                            <p:stCondLst>
                              <p:cond delay="0"/>
                            </p:stCondLst>
                            <p:childTnLst>
                              <p:par>
                                <p:cTn id="164" presetID="22" presetClass="entr" presetSubtype="8" fill="hold" nodeType="clickEffect">
                                  <p:stCondLst>
                                    <p:cond delay="0"/>
                                  </p:stCondLst>
                                  <p:childTnLst>
                                    <p:set>
                                      <p:cBhvr>
                                        <p:cTn id="165" dur="1" fill="hold">
                                          <p:stCondLst>
                                            <p:cond delay="0"/>
                                          </p:stCondLst>
                                        </p:cTn>
                                        <p:tgtEl>
                                          <p:spTgt spid="173091"/>
                                        </p:tgtEl>
                                        <p:attrNameLst>
                                          <p:attrName>style.visibility</p:attrName>
                                        </p:attrNameLst>
                                      </p:cBhvr>
                                      <p:to>
                                        <p:strVal val="visible"/>
                                      </p:to>
                                    </p:set>
                                    <p:animEffect transition="in" filter="wipe(left)">
                                      <p:cBhvr>
                                        <p:cTn id="166" dur="500"/>
                                        <p:tgtEl>
                                          <p:spTgt spid="173091"/>
                                        </p:tgtEl>
                                      </p:cBhvr>
                                    </p:animEffect>
                                  </p:childTnLst>
                                </p:cTn>
                              </p:par>
                            </p:childTnLst>
                          </p:cTn>
                        </p:par>
                      </p:childTnLst>
                    </p:cTn>
                  </p:par>
                  <p:par>
                    <p:cTn id="167" fill="hold" nodeType="clickPar">
                      <p:stCondLst>
                        <p:cond delay="indefinite"/>
                      </p:stCondLst>
                      <p:childTnLst>
                        <p:par>
                          <p:cTn id="168" fill="hold" nodeType="withGroup">
                            <p:stCondLst>
                              <p:cond delay="0"/>
                            </p:stCondLst>
                            <p:childTnLst>
                              <p:par>
                                <p:cTn id="169" presetID="22" presetClass="entr" presetSubtype="8" fill="hold" nodeType="clickEffect">
                                  <p:stCondLst>
                                    <p:cond delay="0"/>
                                  </p:stCondLst>
                                  <p:childTnLst>
                                    <p:set>
                                      <p:cBhvr>
                                        <p:cTn id="170" dur="1" fill="hold">
                                          <p:stCondLst>
                                            <p:cond delay="0"/>
                                          </p:stCondLst>
                                        </p:cTn>
                                        <p:tgtEl>
                                          <p:spTgt spid="173092"/>
                                        </p:tgtEl>
                                        <p:attrNameLst>
                                          <p:attrName>style.visibility</p:attrName>
                                        </p:attrNameLst>
                                      </p:cBhvr>
                                      <p:to>
                                        <p:strVal val="visible"/>
                                      </p:to>
                                    </p:set>
                                    <p:animEffect transition="in" filter="wipe(left)">
                                      <p:cBhvr>
                                        <p:cTn id="171" dur="500"/>
                                        <p:tgtEl>
                                          <p:spTgt spid="173092"/>
                                        </p:tgtEl>
                                      </p:cBhvr>
                                    </p:animEffect>
                                  </p:childTnLst>
                                </p:cTn>
                              </p:par>
                            </p:childTnLst>
                          </p:cTn>
                        </p:par>
                      </p:childTnLst>
                    </p:cTn>
                  </p:par>
                  <p:par>
                    <p:cTn id="172" fill="hold" nodeType="clickPar">
                      <p:stCondLst>
                        <p:cond delay="indefinite"/>
                      </p:stCondLst>
                      <p:childTnLst>
                        <p:par>
                          <p:cTn id="173" fill="hold" nodeType="withGroup">
                            <p:stCondLst>
                              <p:cond delay="0"/>
                            </p:stCondLst>
                            <p:childTnLst>
                              <p:par>
                                <p:cTn id="174" presetID="22" presetClass="entr" presetSubtype="8" fill="hold" grpId="0" nodeType="clickEffect">
                                  <p:stCondLst>
                                    <p:cond delay="0"/>
                                  </p:stCondLst>
                                  <p:childTnLst>
                                    <p:set>
                                      <p:cBhvr>
                                        <p:cTn id="175" dur="1" fill="hold">
                                          <p:stCondLst>
                                            <p:cond delay="0"/>
                                          </p:stCondLst>
                                        </p:cTn>
                                        <p:tgtEl>
                                          <p:spTgt spid="173114"/>
                                        </p:tgtEl>
                                        <p:attrNameLst>
                                          <p:attrName>style.visibility</p:attrName>
                                        </p:attrNameLst>
                                      </p:cBhvr>
                                      <p:to>
                                        <p:strVal val="visible"/>
                                      </p:to>
                                    </p:set>
                                    <p:animEffect transition="in" filter="wipe(left)">
                                      <p:cBhvr>
                                        <p:cTn id="176" dur="500"/>
                                        <p:tgtEl>
                                          <p:spTgt spid="173114"/>
                                        </p:tgtEl>
                                      </p:cBhvr>
                                    </p:animEffect>
                                  </p:childTnLst>
                                </p:cTn>
                              </p:par>
                            </p:childTnLst>
                          </p:cTn>
                        </p:par>
                        <p:par>
                          <p:cTn id="177" fill="hold" nodeType="afterGroup">
                            <p:stCondLst>
                              <p:cond delay="500"/>
                            </p:stCondLst>
                            <p:childTnLst>
                              <p:par>
                                <p:cTn id="178" presetID="22" presetClass="entr" presetSubtype="8" fill="hold" grpId="0" nodeType="afterEffect">
                                  <p:stCondLst>
                                    <p:cond delay="0"/>
                                  </p:stCondLst>
                                  <p:childTnLst>
                                    <p:set>
                                      <p:cBhvr>
                                        <p:cTn id="179" dur="1" fill="hold">
                                          <p:stCondLst>
                                            <p:cond delay="0"/>
                                          </p:stCondLst>
                                        </p:cTn>
                                        <p:tgtEl>
                                          <p:spTgt spid="173094"/>
                                        </p:tgtEl>
                                        <p:attrNameLst>
                                          <p:attrName>style.visibility</p:attrName>
                                        </p:attrNameLst>
                                      </p:cBhvr>
                                      <p:to>
                                        <p:strVal val="visible"/>
                                      </p:to>
                                    </p:set>
                                    <p:animEffect transition="in" filter="wipe(left)">
                                      <p:cBhvr>
                                        <p:cTn id="180" dur="500"/>
                                        <p:tgtEl>
                                          <p:spTgt spid="173094"/>
                                        </p:tgtEl>
                                      </p:cBhvr>
                                    </p:animEffec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22" presetClass="entr" presetSubtype="8" fill="hold" nodeType="clickEffect">
                                  <p:stCondLst>
                                    <p:cond delay="0"/>
                                  </p:stCondLst>
                                  <p:childTnLst>
                                    <p:set>
                                      <p:cBhvr>
                                        <p:cTn id="184" dur="1" fill="hold">
                                          <p:stCondLst>
                                            <p:cond delay="0"/>
                                          </p:stCondLst>
                                        </p:cTn>
                                        <p:tgtEl>
                                          <p:spTgt spid="173093"/>
                                        </p:tgtEl>
                                        <p:attrNameLst>
                                          <p:attrName>style.visibility</p:attrName>
                                        </p:attrNameLst>
                                      </p:cBhvr>
                                      <p:to>
                                        <p:strVal val="visible"/>
                                      </p:to>
                                    </p:set>
                                    <p:animEffect transition="in" filter="wipe(left)">
                                      <p:cBhvr>
                                        <p:cTn id="185" dur="500"/>
                                        <p:tgtEl>
                                          <p:spTgt spid="173093"/>
                                        </p:tgtEl>
                                      </p:cBhvr>
                                    </p:animEffect>
                                  </p:childTnLst>
                                </p:cTn>
                              </p:par>
                            </p:childTnLst>
                          </p:cTn>
                        </p:par>
                      </p:childTnLst>
                    </p:cTn>
                  </p:par>
                  <p:par>
                    <p:cTn id="186" fill="hold" nodeType="clickPar">
                      <p:stCondLst>
                        <p:cond delay="indefinite"/>
                      </p:stCondLst>
                      <p:childTnLst>
                        <p:par>
                          <p:cTn id="187" fill="hold" nodeType="withGroup">
                            <p:stCondLst>
                              <p:cond delay="0"/>
                            </p:stCondLst>
                            <p:childTnLst>
                              <p:par>
                                <p:cTn id="188" presetID="22" presetClass="entr" presetSubtype="8" fill="hold" grpId="0" nodeType="clickEffect">
                                  <p:stCondLst>
                                    <p:cond delay="0"/>
                                  </p:stCondLst>
                                  <p:childTnLst>
                                    <p:set>
                                      <p:cBhvr>
                                        <p:cTn id="189" dur="1" fill="hold">
                                          <p:stCondLst>
                                            <p:cond delay="0"/>
                                          </p:stCondLst>
                                        </p:cTn>
                                        <p:tgtEl>
                                          <p:spTgt spid="173096"/>
                                        </p:tgtEl>
                                        <p:attrNameLst>
                                          <p:attrName>style.visibility</p:attrName>
                                        </p:attrNameLst>
                                      </p:cBhvr>
                                      <p:to>
                                        <p:strVal val="visible"/>
                                      </p:to>
                                    </p:set>
                                    <p:animEffect transition="in" filter="wipe(left)">
                                      <p:cBhvr>
                                        <p:cTn id="190" dur="500"/>
                                        <p:tgtEl>
                                          <p:spTgt spid="173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133" grpId="0" animBg="1"/>
      <p:bldP spid="173088" grpId="0" autoUpdateAnimBg="0"/>
      <p:bldP spid="173089" grpId="0" autoUpdateAnimBg="0"/>
      <p:bldP spid="173094" grpId="0" autoUpdateAnimBg="0"/>
      <p:bldP spid="173096" grpId="0" autoUpdateAnimBg="0"/>
      <p:bldP spid="173097" grpId="0" animBg="1"/>
      <p:bldP spid="173098" grpId="0" animBg="1"/>
      <p:bldP spid="173099" grpId="0" animBg="1"/>
      <p:bldP spid="173102" grpId="0" autoUpdateAnimBg="0"/>
      <p:bldP spid="173104" grpId="0" autoUpdateAnimBg="0"/>
      <p:bldP spid="173113" grpId="0" autoUpdateAnimBg="0"/>
      <p:bldP spid="173114" grpId="0" autoUpdateAnimBg="0"/>
      <p:bldP spid="173115" grpId="0" autoUpdateAnimBg="0"/>
      <p:bldP spid="173116" grpId="0" animBg="1"/>
      <p:bldP spid="173117" grpId="0" animBg="1"/>
      <p:bldP spid="173126" grpId="0" animBg="1"/>
      <p:bldP spid="173127" grpId="0" animBg="1"/>
      <p:bldP spid="173128" grpId="0" autoUpdateAnimBg="0"/>
      <p:bldP spid="17312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5753100" y="5629275"/>
            <a:ext cx="685800" cy="685800"/>
            <a:chOff x="1200" y="3648"/>
            <a:chExt cx="432" cy="384"/>
          </a:xfrm>
        </p:grpSpPr>
        <p:sp>
          <p:nvSpPr>
            <p:cNvPr id="28725" name="Oval 8"/>
            <p:cNvSpPr>
              <a:spLocks noChangeArrowheads="1"/>
            </p:cNvSpPr>
            <p:nvPr/>
          </p:nvSpPr>
          <p:spPr bwMode="auto">
            <a:xfrm>
              <a:off x="1200" y="3648"/>
              <a:ext cx="432" cy="384"/>
            </a:xfrm>
            <a:prstGeom prst="ellipse">
              <a:avLst/>
            </a:prstGeom>
            <a:solidFill>
              <a:srgbClr val="FFCCFF"/>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8726" name="Object 9"/>
            <p:cNvGraphicFramePr>
              <a:graphicFrameLocks noChangeAspect="1"/>
            </p:cNvGraphicFramePr>
            <p:nvPr/>
          </p:nvGraphicFramePr>
          <p:xfrm>
            <a:off x="1324" y="3733"/>
            <a:ext cx="199" cy="210"/>
          </p:xfrm>
          <a:graphic>
            <a:graphicData uri="http://schemas.openxmlformats.org/presentationml/2006/ole">
              <mc:AlternateContent xmlns:mc="http://schemas.openxmlformats.org/markup-compatibility/2006">
                <mc:Choice xmlns:v="urn:schemas-microsoft-com:vml" Requires="v">
                  <p:oleObj spid="_x0000_s28727" name="Equation" r:id="rId3" imgW="215806" imgH="228501" progId="Equation.3">
                    <p:embed/>
                  </p:oleObj>
                </mc:Choice>
                <mc:Fallback>
                  <p:oleObj name="Equation" r:id="rId3" imgW="215806" imgH="228501"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4" y="3733"/>
                          <a:ext cx="199"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8675" name="Group 10"/>
          <p:cNvGrpSpPr>
            <a:grpSpLocks/>
          </p:cNvGrpSpPr>
          <p:nvPr/>
        </p:nvGrpSpPr>
        <p:grpSpPr bwMode="auto">
          <a:xfrm>
            <a:off x="4200525" y="2076450"/>
            <a:ext cx="3657600" cy="3276600"/>
            <a:chOff x="432" y="1296"/>
            <a:chExt cx="2304" cy="2064"/>
          </a:xfrm>
        </p:grpSpPr>
        <p:sp>
          <p:nvSpPr>
            <p:cNvPr id="28701" name="Rectangle 11"/>
            <p:cNvSpPr>
              <a:spLocks noChangeArrowheads="1"/>
            </p:cNvSpPr>
            <p:nvPr/>
          </p:nvSpPr>
          <p:spPr bwMode="auto">
            <a:xfrm>
              <a:off x="432" y="1296"/>
              <a:ext cx="2304" cy="2064"/>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702" name="Arc 12"/>
            <p:cNvSpPr>
              <a:spLocks/>
            </p:cNvSpPr>
            <p:nvPr/>
          </p:nvSpPr>
          <p:spPr bwMode="auto">
            <a:xfrm flipH="1" flipV="1">
              <a:off x="1169" y="1942"/>
              <a:ext cx="1235" cy="764"/>
            </a:xfrm>
            <a:custGeom>
              <a:avLst/>
              <a:gdLst>
                <a:gd name="T0" fmla="*/ 0 w 21378"/>
                <a:gd name="T1" fmla="*/ 0 h 21281"/>
                <a:gd name="T2" fmla="*/ 0 w 21378"/>
                <a:gd name="T3" fmla="*/ 0 h 21281"/>
                <a:gd name="T4" fmla="*/ 0 w 21378"/>
                <a:gd name="T5" fmla="*/ 0 h 21281"/>
                <a:gd name="T6" fmla="*/ 0 60000 65536"/>
                <a:gd name="T7" fmla="*/ 0 60000 65536"/>
                <a:gd name="T8" fmla="*/ 0 60000 65536"/>
                <a:gd name="T9" fmla="*/ 0 w 21378"/>
                <a:gd name="T10" fmla="*/ 0 h 21281"/>
                <a:gd name="T11" fmla="*/ 21378 w 21378"/>
                <a:gd name="T12" fmla="*/ 21281 h 21281"/>
              </a:gdLst>
              <a:ahLst/>
              <a:cxnLst>
                <a:cxn ang="T6">
                  <a:pos x="T0" y="T1"/>
                </a:cxn>
                <a:cxn ang="T7">
                  <a:pos x="T2" y="T3"/>
                </a:cxn>
                <a:cxn ang="T8">
                  <a:pos x="T4" y="T5"/>
                </a:cxn>
              </a:cxnLst>
              <a:rect l="T9" t="T10" r="T11" b="T12"/>
              <a:pathLst>
                <a:path w="21378" h="21281" fill="none" extrusionOk="0">
                  <a:moveTo>
                    <a:pt x="3698" y="0"/>
                  </a:moveTo>
                  <a:cubicBezTo>
                    <a:pt x="12906" y="1600"/>
                    <a:pt x="20040" y="8941"/>
                    <a:pt x="21377" y="18191"/>
                  </a:cubicBezTo>
                </a:path>
                <a:path w="21378" h="21281" stroke="0" extrusionOk="0">
                  <a:moveTo>
                    <a:pt x="3698" y="0"/>
                  </a:moveTo>
                  <a:cubicBezTo>
                    <a:pt x="12906" y="1600"/>
                    <a:pt x="20040" y="8941"/>
                    <a:pt x="21377" y="18191"/>
                  </a:cubicBezTo>
                  <a:lnTo>
                    <a:pt x="0" y="21281"/>
                  </a:lnTo>
                  <a:lnTo>
                    <a:pt x="3698" y="0"/>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8703" name="Line 13"/>
            <p:cNvSpPr>
              <a:spLocks noChangeShapeType="1"/>
            </p:cNvSpPr>
            <p:nvPr/>
          </p:nvSpPr>
          <p:spPr bwMode="auto">
            <a:xfrm>
              <a:off x="1551" y="309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8704" name="Line 14"/>
            <p:cNvSpPr>
              <a:spLocks noChangeShapeType="1"/>
            </p:cNvSpPr>
            <p:nvPr/>
          </p:nvSpPr>
          <p:spPr bwMode="auto">
            <a:xfrm>
              <a:off x="2183" y="2695"/>
              <a:ext cx="0" cy="35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05" name="Line 15"/>
            <p:cNvSpPr>
              <a:spLocks noChangeShapeType="1"/>
            </p:cNvSpPr>
            <p:nvPr/>
          </p:nvSpPr>
          <p:spPr bwMode="auto">
            <a:xfrm flipH="1">
              <a:off x="823" y="2066"/>
              <a:ext cx="368"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06" name="Line 16"/>
            <p:cNvSpPr>
              <a:spLocks noChangeShapeType="1"/>
            </p:cNvSpPr>
            <p:nvPr/>
          </p:nvSpPr>
          <p:spPr bwMode="auto">
            <a:xfrm>
              <a:off x="801" y="3050"/>
              <a:ext cx="1843"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07" name="Line 17"/>
            <p:cNvSpPr>
              <a:spLocks noChangeShapeType="1"/>
            </p:cNvSpPr>
            <p:nvPr/>
          </p:nvSpPr>
          <p:spPr bwMode="auto">
            <a:xfrm flipV="1">
              <a:off x="826" y="1764"/>
              <a:ext cx="0" cy="1294"/>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08" name="Line 18"/>
            <p:cNvSpPr>
              <a:spLocks noChangeShapeType="1"/>
            </p:cNvSpPr>
            <p:nvPr/>
          </p:nvSpPr>
          <p:spPr bwMode="auto">
            <a:xfrm>
              <a:off x="1169" y="2075"/>
              <a:ext cx="0" cy="99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09" name="Text Box 19"/>
            <p:cNvSpPr txBox="1">
              <a:spLocks noChangeArrowheads="1"/>
            </p:cNvSpPr>
            <p:nvPr/>
          </p:nvSpPr>
          <p:spPr bwMode="auto">
            <a:xfrm>
              <a:off x="1031" y="1809"/>
              <a:ext cx="3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CC0000"/>
                  </a:solidFill>
                </a:rPr>
                <a:t>1</a:t>
              </a:r>
              <a:endParaRPr lang="en-US" altLang="zh-CN" sz="2400">
                <a:solidFill>
                  <a:srgbClr val="A50021"/>
                </a:solidFill>
              </a:endParaRPr>
            </a:p>
          </p:txBody>
        </p:sp>
        <p:sp>
          <p:nvSpPr>
            <p:cNvPr id="28710" name="Text Box 20"/>
            <p:cNvSpPr txBox="1">
              <a:spLocks noChangeArrowheads="1"/>
            </p:cNvSpPr>
            <p:nvPr/>
          </p:nvSpPr>
          <p:spPr bwMode="auto">
            <a:xfrm>
              <a:off x="2183" y="2562"/>
              <a:ext cx="2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CC0000"/>
                  </a:solidFill>
                </a:rPr>
                <a:t>2</a:t>
              </a:r>
              <a:endParaRPr lang="en-US" altLang="zh-CN" sz="2400"/>
            </a:p>
          </p:txBody>
        </p:sp>
        <p:graphicFrame>
          <p:nvGraphicFramePr>
            <p:cNvPr id="28711" name="Object 21"/>
            <p:cNvGraphicFramePr>
              <a:graphicFrameLocks noChangeAspect="1"/>
            </p:cNvGraphicFramePr>
            <p:nvPr/>
          </p:nvGraphicFramePr>
          <p:xfrm>
            <a:off x="1215" y="1795"/>
            <a:ext cx="922" cy="270"/>
          </p:xfrm>
          <a:graphic>
            <a:graphicData uri="http://schemas.openxmlformats.org/presentationml/2006/ole">
              <mc:AlternateContent xmlns:mc="http://schemas.openxmlformats.org/markup-compatibility/2006">
                <mc:Choice xmlns:v="urn:schemas-microsoft-com:vml" Requires="v">
                  <p:oleObj spid="_x0000_s28728" name="Equation" r:id="rId5" imgW="1002865" imgH="317362" progId="Equation.3">
                    <p:embed/>
                  </p:oleObj>
                </mc:Choice>
                <mc:Fallback>
                  <p:oleObj name="Equation" r:id="rId5" imgW="1002865" imgH="317362" progId="Equation.3">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5" y="1795"/>
                          <a:ext cx="922"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2" name="Object 22"/>
            <p:cNvGraphicFramePr>
              <a:graphicFrameLocks noChangeAspect="1"/>
            </p:cNvGraphicFramePr>
            <p:nvPr/>
          </p:nvGraphicFramePr>
          <p:xfrm>
            <a:off x="1860" y="2344"/>
            <a:ext cx="784" cy="263"/>
          </p:xfrm>
          <a:graphic>
            <a:graphicData uri="http://schemas.openxmlformats.org/presentationml/2006/ole">
              <mc:AlternateContent xmlns:mc="http://schemas.openxmlformats.org/markup-compatibility/2006">
                <mc:Choice xmlns:v="urn:schemas-microsoft-com:vml" Requires="v">
                  <p:oleObj spid="_x0000_s28729" name="Equation" r:id="rId7" imgW="1066337" imgH="317362" progId="Equation.3">
                    <p:embed/>
                  </p:oleObj>
                </mc:Choice>
                <mc:Fallback>
                  <p:oleObj name="Equation" r:id="rId7" imgW="1066337" imgH="317362"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60" y="2344"/>
                          <a:ext cx="784" cy="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3" name="Object 23"/>
            <p:cNvGraphicFramePr>
              <a:graphicFrameLocks noChangeAspect="1"/>
            </p:cNvGraphicFramePr>
            <p:nvPr/>
          </p:nvGraphicFramePr>
          <p:xfrm>
            <a:off x="482" y="1942"/>
            <a:ext cx="319" cy="306"/>
          </p:xfrm>
          <a:graphic>
            <a:graphicData uri="http://schemas.openxmlformats.org/presentationml/2006/ole">
              <mc:AlternateContent xmlns:mc="http://schemas.openxmlformats.org/markup-compatibility/2006">
                <mc:Choice xmlns:v="urn:schemas-microsoft-com:vml" Requires="v">
                  <p:oleObj spid="_x0000_s28730" name="Equation" r:id="rId9" imgW="266353" imgH="317087" progId="Equation.3">
                    <p:embed/>
                  </p:oleObj>
                </mc:Choice>
                <mc:Fallback>
                  <p:oleObj name="Equation" r:id="rId9" imgW="266353" imgH="317087" progId="Equation.3">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2" y="1942"/>
                          <a:ext cx="319" cy="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4" name="Object 24"/>
            <p:cNvGraphicFramePr>
              <a:graphicFrameLocks noChangeAspect="1"/>
            </p:cNvGraphicFramePr>
            <p:nvPr/>
          </p:nvGraphicFramePr>
          <p:xfrm>
            <a:off x="524" y="2518"/>
            <a:ext cx="298" cy="301"/>
          </p:xfrm>
          <a:graphic>
            <a:graphicData uri="http://schemas.openxmlformats.org/presentationml/2006/ole">
              <mc:AlternateContent xmlns:mc="http://schemas.openxmlformats.org/markup-compatibility/2006">
                <mc:Choice xmlns:v="urn:schemas-microsoft-com:vml" Requires="v">
                  <p:oleObj spid="_x0000_s28731" name="Equation" r:id="rId11" imgW="291847" imgH="317225" progId="Equation.3">
                    <p:embed/>
                  </p:oleObj>
                </mc:Choice>
                <mc:Fallback>
                  <p:oleObj name="Equation" r:id="rId11" imgW="291847" imgH="317225" progId="Equation.3">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4" y="2518"/>
                          <a:ext cx="298" cy="3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5" name="Object 25"/>
            <p:cNvGraphicFramePr>
              <a:graphicFrameLocks noChangeAspect="1"/>
            </p:cNvGraphicFramePr>
            <p:nvPr/>
          </p:nvGraphicFramePr>
          <p:xfrm>
            <a:off x="1099" y="3006"/>
            <a:ext cx="258" cy="314"/>
          </p:xfrm>
          <a:graphic>
            <a:graphicData uri="http://schemas.openxmlformats.org/presentationml/2006/ole">
              <mc:AlternateContent xmlns:mc="http://schemas.openxmlformats.org/markup-compatibility/2006">
                <mc:Choice xmlns:v="urn:schemas-microsoft-com:vml" Requires="v">
                  <p:oleObj spid="_x0000_s28732" name="公式" r:id="rId13" imgW="126780" imgH="164814" progId="Equation.3">
                    <p:embed/>
                  </p:oleObj>
                </mc:Choice>
                <mc:Fallback>
                  <p:oleObj name="公式" r:id="rId13" imgW="126780" imgH="164814" progId="Equation.3">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9" y="3006"/>
                          <a:ext cx="258"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6" name="Object 26"/>
            <p:cNvGraphicFramePr>
              <a:graphicFrameLocks noChangeAspect="1"/>
            </p:cNvGraphicFramePr>
            <p:nvPr/>
          </p:nvGraphicFramePr>
          <p:xfrm>
            <a:off x="2055" y="3006"/>
            <a:ext cx="287" cy="314"/>
          </p:xfrm>
          <a:graphic>
            <a:graphicData uri="http://schemas.openxmlformats.org/presentationml/2006/ole">
              <mc:AlternateContent xmlns:mc="http://schemas.openxmlformats.org/markup-compatibility/2006">
                <mc:Choice xmlns:v="urn:schemas-microsoft-com:vml" Requires="v">
                  <p:oleObj spid="_x0000_s28733" name="公式" r:id="rId15" imgW="139579" imgH="164957" progId="Equation.3">
                    <p:embed/>
                  </p:oleObj>
                </mc:Choice>
                <mc:Fallback>
                  <p:oleObj name="公式" r:id="rId15" imgW="139579" imgH="164957" progId="Equation.3">
                    <p:embed/>
                    <p:pic>
                      <p:nvPicPr>
                        <p:cNvPr id="0" name="Object 2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55" y="3006"/>
                          <a:ext cx="287"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7" name="Object 27"/>
            <p:cNvGraphicFramePr>
              <a:graphicFrameLocks noChangeAspect="1"/>
            </p:cNvGraphicFramePr>
            <p:nvPr/>
          </p:nvGraphicFramePr>
          <p:xfrm>
            <a:off x="540" y="1721"/>
            <a:ext cx="199" cy="226"/>
          </p:xfrm>
          <a:graphic>
            <a:graphicData uri="http://schemas.openxmlformats.org/presentationml/2006/ole">
              <mc:AlternateContent xmlns:mc="http://schemas.openxmlformats.org/markup-compatibility/2006">
                <mc:Choice xmlns:v="urn:schemas-microsoft-com:vml" Requires="v">
                  <p:oleObj spid="_x0000_s28734" name="Equation" r:id="rId17" imgW="203112" imgH="241195" progId="Equation.3">
                    <p:embed/>
                  </p:oleObj>
                </mc:Choice>
                <mc:Fallback>
                  <p:oleObj name="Equation" r:id="rId17" imgW="203112" imgH="241195" progId="Equation.3">
                    <p:embed/>
                    <p:pic>
                      <p:nvPicPr>
                        <p:cNvPr id="0" name="Object 2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0" y="1721"/>
                          <a:ext cx="199" cy="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8" name="Object 28"/>
            <p:cNvGraphicFramePr>
              <a:graphicFrameLocks noChangeAspect="1"/>
            </p:cNvGraphicFramePr>
            <p:nvPr/>
          </p:nvGraphicFramePr>
          <p:xfrm>
            <a:off x="2460" y="3094"/>
            <a:ext cx="189" cy="203"/>
          </p:xfrm>
          <a:graphic>
            <a:graphicData uri="http://schemas.openxmlformats.org/presentationml/2006/ole">
              <mc:AlternateContent xmlns:mc="http://schemas.openxmlformats.org/markup-compatibility/2006">
                <mc:Choice xmlns:v="urn:schemas-microsoft-com:vml" Requires="v">
                  <p:oleObj spid="_x0000_s28735" name="Equation" r:id="rId19" imgW="215713" imgH="241091" progId="Equation.3">
                    <p:embed/>
                  </p:oleObj>
                </mc:Choice>
                <mc:Fallback>
                  <p:oleObj name="Equation" r:id="rId19" imgW="215713" imgH="241091" progId="Equation.3">
                    <p:embed/>
                    <p:pic>
                      <p:nvPicPr>
                        <p:cNvPr id="0" name="Object 2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60" y="3094"/>
                          <a:ext cx="189"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9" name="Object 29"/>
            <p:cNvGraphicFramePr>
              <a:graphicFrameLocks noChangeAspect="1"/>
            </p:cNvGraphicFramePr>
            <p:nvPr/>
          </p:nvGraphicFramePr>
          <p:xfrm>
            <a:off x="755" y="3050"/>
            <a:ext cx="169" cy="188"/>
          </p:xfrm>
          <a:graphic>
            <a:graphicData uri="http://schemas.openxmlformats.org/presentationml/2006/ole">
              <mc:AlternateContent xmlns:mc="http://schemas.openxmlformats.org/markup-compatibility/2006">
                <mc:Choice xmlns:v="urn:schemas-microsoft-com:vml" Requires="v">
                  <p:oleObj spid="_x0000_s28736" name="Equation" r:id="rId21" imgW="164957" imgH="190335" progId="Equation.3">
                    <p:embed/>
                  </p:oleObj>
                </mc:Choice>
                <mc:Fallback>
                  <p:oleObj name="Equation" r:id="rId21" imgW="164957" imgH="190335" progId="Equation.3">
                    <p:embed/>
                    <p:pic>
                      <p:nvPicPr>
                        <p:cNvPr id="0" name="Object 2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55" y="3050"/>
                          <a:ext cx="169" cy="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20" name="Text Box 30"/>
            <p:cNvSpPr txBox="1">
              <a:spLocks noChangeArrowheads="1"/>
            </p:cNvSpPr>
            <p:nvPr/>
          </p:nvSpPr>
          <p:spPr bwMode="auto">
            <a:xfrm>
              <a:off x="1104" y="1344"/>
              <a:ext cx="104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等温</a:t>
              </a:r>
              <a:r>
                <a:rPr lang="zh-CN" altLang="en-US" sz="2400" b="1">
                  <a:solidFill>
                    <a:srgbClr val="FF0000"/>
                  </a:solidFill>
                  <a:ea typeface="黑体" panose="02010609060101010101" pitchFamily="49" charset="-122"/>
                </a:rPr>
                <a:t>膨胀</a:t>
              </a:r>
            </a:p>
          </p:txBody>
        </p:sp>
        <p:sp>
          <p:nvSpPr>
            <p:cNvPr id="28721" name="Freeform 31" descr="浅色下对角线"/>
            <p:cNvSpPr>
              <a:spLocks/>
            </p:cNvSpPr>
            <p:nvPr/>
          </p:nvSpPr>
          <p:spPr bwMode="auto">
            <a:xfrm>
              <a:off x="1173" y="2112"/>
              <a:ext cx="1008" cy="933"/>
            </a:xfrm>
            <a:custGeom>
              <a:avLst/>
              <a:gdLst>
                <a:gd name="T0" fmla="*/ 13 w 1008"/>
                <a:gd name="T1" fmla="*/ 933 h 933"/>
                <a:gd name="T2" fmla="*/ 0 w 1008"/>
                <a:gd name="T3" fmla="*/ 0 h 933"/>
                <a:gd name="T4" fmla="*/ 82 w 1008"/>
                <a:gd name="T5" fmla="*/ 165 h 933"/>
                <a:gd name="T6" fmla="*/ 205 w 1008"/>
                <a:gd name="T7" fmla="*/ 302 h 933"/>
                <a:gd name="T8" fmla="*/ 370 w 1008"/>
                <a:gd name="T9" fmla="*/ 411 h 933"/>
                <a:gd name="T10" fmla="*/ 541 w 1008"/>
                <a:gd name="T11" fmla="*/ 501 h 933"/>
                <a:gd name="T12" fmla="*/ 802 w 1008"/>
                <a:gd name="T13" fmla="*/ 583 h 933"/>
                <a:gd name="T14" fmla="*/ 994 w 1008"/>
                <a:gd name="T15" fmla="*/ 610 h 933"/>
                <a:gd name="T16" fmla="*/ 1008 w 1008"/>
                <a:gd name="T17" fmla="*/ 919 h 933"/>
                <a:gd name="T18" fmla="*/ 994 w 1008"/>
                <a:gd name="T19" fmla="*/ 933 h 933"/>
                <a:gd name="T20" fmla="*/ 13 w 1008"/>
                <a:gd name="T21" fmla="*/ 933 h 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8"/>
                <a:gd name="T34" fmla="*/ 0 h 933"/>
                <a:gd name="T35" fmla="*/ 1008 w 1008"/>
                <a:gd name="T36" fmla="*/ 933 h 9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8" h="933">
                  <a:moveTo>
                    <a:pt x="13" y="933"/>
                  </a:moveTo>
                  <a:lnTo>
                    <a:pt x="0" y="0"/>
                  </a:lnTo>
                  <a:lnTo>
                    <a:pt x="82" y="165"/>
                  </a:lnTo>
                  <a:lnTo>
                    <a:pt x="205" y="302"/>
                  </a:lnTo>
                  <a:lnTo>
                    <a:pt x="370" y="411"/>
                  </a:lnTo>
                  <a:lnTo>
                    <a:pt x="541" y="501"/>
                  </a:lnTo>
                  <a:lnTo>
                    <a:pt x="802" y="583"/>
                  </a:lnTo>
                  <a:lnTo>
                    <a:pt x="994" y="610"/>
                  </a:lnTo>
                  <a:lnTo>
                    <a:pt x="1008" y="919"/>
                  </a:lnTo>
                  <a:lnTo>
                    <a:pt x="994" y="933"/>
                  </a:lnTo>
                  <a:lnTo>
                    <a:pt x="13" y="933"/>
                  </a:lnTo>
                  <a:close/>
                </a:path>
              </a:pathLst>
            </a:custGeom>
            <a:pattFill prst="ltDnDiag">
              <a:fgClr>
                <a:srgbClr val="CC0099"/>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8722" name="Text Box 32"/>
            <p:cNvSpPr txBox="1">
              <a:spLocks noChangeArrowheads="1"/>
            </p:cNvSpPr>
            <p:nvPr/>
          </p:nvSpPr>
          <p:spPr bwMode="auto">
            <a:xfrm>
              <a:off x="1427" y="2713"/>
              <a:ext cx="43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800" b="1" i="1">
                  <a:solidFill>
                    <a:srgbClr val="CC0000"/>
                  </a:solidFill>
                </a:rPr>
                <a:t>A</a:t>
              </a:r>
            </a:p>
          </p:txBody>
        </p:sp>
        <p:sp>
          <p:nvSpPr>
            <p:cNvPr id="28723" name="Line 33"/>
            <p:cNvSpPr>
              <a:spLocks noChangeShapeType="1"/>
            </p:cNvSpPr>
            <p:nvPr/>
          </p:nvSpPr>
          <p:spPr bwMode="auto">
            <a:xfrm>
              <a:off x="1400" y="2385"/>
              <a:ext cx="92" cy="89"/>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8724" name="Line 34"/>
            <p:cNvSpPr>
              <a:spLocks noChangeShapeType="1"/>
            </p:cNvSpPr>
            <p:nvPr/>
          </p:nvSpPr>
          <p:spPr bwMode="auto">
            <a:xfrm flipH="1">
              <a:off x="823" y="2713"/>
              <a:ext cx="1382"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 name="Group 60"/>
          <p:cNvGrpSpPr>
            <a:grpSpLocks/>
          </p:cNvGrpSpPr>
          <p:nvPr/>
        </p:nvGrpSpPr>
        <p:grpSpPr bwMode="auto">
          <a:xfrm>
            <a:off x="4303713" y="5781675"/>
            <a:ext cx="1601787" cy="484188"/>
            <a:chOff x="239" y="3696"/>
            <a:chExt cx="1009" cy="305"/>
          </a:xfrm>
        </p:grpSpPr>
        <p:sp>
          <p:nvSpPr>
            <p:cNvPr id="28699" name="AutoShape 61"/>
            <p:cNvSpPr>
              <a:spLocks noChangeArrowheads="1"/>
            </p:cNvSpPr>
            <p:nvPr/>
          </p:nvSpPr>
          <p:spPr bwMode="auto">
            <a:xfrm>
              <a:off x="624" y="3744"/>
              <a:ext cx="624" cy="144"/>
            </a:xfrm>
            <a:prstGeom prst="rightArrow">
              <a:avLst>
                <a:gd name="adj1" fmla="val 50000"/>
                <a:gd name="adj2" fmla="val 150704"/>
              </a:avLst>
            </a:prstGeom>
            <a:solidFill>
              <a:srgbClr val="FFCCFF"/>
            </a:solidFill>
            <a:ln w="28575">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8700" name="Object 62"/>
            <p:cNvGraphicFramePr>
              <a:graphicFrameLocks noChangeAspect="1"/>
            </p:cNvGraphicFramePr>
            <p:nvPr/>
          </p:nvGraphicFramePr>
          <p:xfrm>
            <a:off x="239" y="3696"/>
            <a:ext cx="314" cy="305"/>
          </p:xfrm>
          <a:graphic>
            <a:graphicData uri="http://schemas.openxmlformats.org/presentationml/2006/ole">
              <mc:AlternateContent xmlns:mc="http://schemas.openxmlformats.org/markup-compatibility/2006">
                <mc:Choice xmlns:v="urn:schemas-microsoft-com:vml" Requires="v">
                  <p:oleObj spid="_x0000_s28737" name="Equation" r:id="rId23" imgW="330057" imgH="317362" progId="Equation.3">
                    <p:embed/>
                  </p:oleObj>
                </mc:Choice>
                <mc:Fallback>
                  <p:oleObj name="Equation" r:id="rId23" imgW="330057" imgH="317362" progId="Equation.3">
                    <p:embed/>
                    <p:pic>
                      <p:nvPicPr>
                        <p:cNvPr id="0" name="Object 6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39" y="3696"/>
                          <a:ext cx="314"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 name="Group 66"/>
          <p:cNvGrpSpPr>
            <a:grpSpLocks/>
          </p:cNvGrpSpPr>
          <p:nvPr/>
        </p:nvGrpSpPr>
        <p:grpSpPr bwMode="auto">
          <a:xfrm>
            <a:off x="6362700" y="5781675"/>
            <a:ext cx="1828800" cy="584200"/>
            <a:chOff x="1632" y="2784"/>
            <a:chExt cx="1152" cy="368"/>
          </a:xfrm>
        </p:grpSpPr>
        <p:sp>
          <p:nvSpPr>
            <p:cNvPr id="28697" name="Text Box 67"/>
            <p:cNvSpPr txBox="1">
              <a:spLocks noChangeArrowheads="1"/>
            </p:cNvSpPr>
            <p:nvPr/>
          </p:nvSpPr>
          <p:spPr bwMode="auto">
            <a:xfrm>
              <a:off x="2304" y="2784"/>
              <a:ext cx="480" cy="368"/>
            </a:xfrm>
            <a:prstGeom prst="rect">
              <a:avLst/>
            </a:prstGeom>
            <a:solidFill>
              <a:srgbClr val="FFFFCC"/>
            </a:solidFill>
            <a:ln w="9525">
              <a:solidFill>
                <a:srgbClr val="996600"/>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800" i="1">
                  <a:solidFill>
                    <a:srgbClr val="1C1C1C"/>
                  </a:solidFill>
                </a:rPr>
                <a:t>  </a:t>
              </a:r>
              <a:r>
                <a:rPr lang="en-US" altLang="zh-CN" i="1">
                  <a:solidFill>
                    <a:srgbClr val="CC0000"/>
                  </a:solidFill>
                </a:rPr>
                <a:t>A</a:t>
              </a:r>
              <a:endParaRPr lang="en-US" altLang="zh-CN" sz="2800" i="1">
                <a:solidFill>
                  <a:srgbClr val="CC0000"/>
                </a:solidFill>
              </a:endParaRPr>
            </a:p>
          </p:txBody>
        </p:sp>
        <p:sp>
          <p:nvSpPr>
            <p:cNvPr id="28698" name="AutoShape 68"/>
            <p:cNvSpPr>
              <a:spLocks noChangeArrowheads="1"/>
            </p:cNvSpPr>
            <p:nvPr/>
          </p:nvSpPr>
          <p:spPr bwMode="auto">
            <a:xfrm rot="-26979">
              <a:off x="1632" y="2832"/>
              <a:ext cx="720" cy="144"/>
            </a:xfrm>
            <a:prstGeom prst="rightArrow">
              <a:avLst>
                <a:gd name="adj1" fmla="val 50000"/>
                <a:gd name="adj2" fmla="val 125000"/>
              </a:avLst>
            </a:prstGeom>
            <a:solidFill>
              <a:srgbClr val="FFFFCC"/>
            </a:solidFill>
            <a:ln w="28575">
              <a:solidFill>
                <a:srgbClr val="9966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8678" name="Text Box 74"/>
          <p:cNvSpPr txBox="1">
            <a:spLocks noChangeArrowheads="1"/>
          </p:cNvSpPr>
          <p:nvPr/>
        </p:nvSpPr>
        <p:spPr bwMode="auto">
          <a:xfrm>
            <a:off x="571500" y="434975"/>
            <a:ext cx="8001000"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30000"/>
              </a:lnSpc>
              <a:spcBef>
                <a:spcPct val="0"/>
              </a:spcBef>
              <a:buFontTx/>
              <a:buNone/>
            </a:pPr>
            <a:r>
              <a:rPr lang="zh-CN" altLang="en-US" sz="2400" b="1">
                <a:ea typeface="黑体" panose="02010609060101010101" pitchFamily="49" charset="-122"/>
              </a:rPr>
              <a:t>上式表明，在理想气体的等温过程中：</a:t>
            </a:r>
          </a:p>
          <a:p>
            <a:pPr algn="just" eaLnBrk="1" hangingPunct="1">
              <a:lnSpc>
                <a:spcPct val="130000"/>
              </a:lnSpc>
              <a:spcBef>
                <a:spcPct val="0"/>
              </a:spcBef>
              <a:buFontTx/>
              <a:buNone/>
            </a:pPr>
            <a:r>
              <a:rPr lang="zh-CN" altLang="en-US" sz="2400" b="1">
                <a:ea typeface="黑体" panose="02010609060101010101" pitchFamily="49" charset="-122"/>
              </a:rPr>
              <a:t>①当气体膨胀</a:t>
            </a:r>
            <a:r>
              <a:rPr lang="en-US" altLang="zh-CN" sz="2400" b="1">
                <a:ea typeface="黑体" panose="02010609060101010101" pitchFamily="49" charset="-122"/>
              </a:rPr>
              <a:t>(</a:t>
            </a:r>
            <a:r>
              <a:rPr lang="zh-CN" altLang="en-US" sz="2400" b="1">
                <a:ea typeface="黑体" panose="02010609060101010101" pitchFamily="49" charset="-122"/>
              </a:rPr>
              <a:t>即</a:t>
            </a:r>
            <a:r>
              <a:rPr lang="en-US" altLang="zh-CN" sz="2400" b="1">
                <a:ea typeface="黑体" panose="02010609060101010101" pitchFamily="49" charset="-122"/>
              </a:rPr>
              <a:t>V</a:t>
            </a:r>
            <a:r>
              <a:rPr lang="en-US" altLang="zh-CN" sz="2400" b="1" baseline="-25000">
                <a:ea typeface="黑体" panose="02010609060101010101" pitchFamily="49" charset="-122"/>
              </a:rPr>
              <a:t>2</a:t>
            </a:r>
            <a:r>
              <a:rPr lang="zh-CN" altLang="en-US" sz="2400" b="1">
                <a:ea typeface="黑体" panose="02010609060101010101" pitchFamily="49" charset="-122"/>
              </a:rPr>
              <a:t>＞</a:t>
            </a:r>
            <a:r>
              <a:rPr lang="en-US" altLang="zh-CN" sz="2400" b="1">
                <a:ea typeface="黑体" panose="02010609060101010101" pitchFamily="49" charset="-122"/>
              </a:rPr>
              <a:t>V</a:t>
            </a:r>
            <a:r>
              <a:rPr lang="en-US" altLang="zh-CN" sz="2400" b="1" baseline="-25000">
                <a:ea typeface="黑体" panose="02010609060101010101" pitchFamily="49" charset="-122"/>
              </a:rPr>
              <a:t>1</a:t>
            </a:r>
            <a:r>
              <a:rPr lang="en-US" altLang="zh-CN" sz="2400" b="1">
                <a:ea typeface="黑体" panose="02010609060101010101" pitchFamily="49" charset="-122"/>
              </a:rPr>
              <a:t>)</a:t>
            </a:r>
            <a:r>
              <a:rPr lang="zh-CN" altLang="en-US" sz="2400" b="1">
                <a:ea typeface="黑体" panose="02010609060101010101" pitchFamily="49" charset="-122"/>
              </a:rPr>
              <a:t>时，</a:t>
            </a:r>
            <a:r>
              <a:rPr lang="en-US" altLang="zh-CN" sz="2400" b="1" i="1">
                <a:ea typeface="黑体" panose="02010609060101010101" pitchFamily="49" charset="-122"/>
              </a:rPr>
              <a:t>A</a:t>
            </a:r>
            <a:r>
              <a:rPr lang="zh-CN" altLang="en-US" sz="2400" b="1">
                <a:ea typeface="黑体" panose="02010609060101010101" pitchFamily="49" charset="-122"/>
              </a:rPr>
              <a:t>和</a:t>
            </a:r>
            <a:r>
              <a:rPr lang="en-US" altLang="zh-CN" sz="2400" b="1" i="1">
                <a:ea typeface="黑体" panose="02010609060101010101" pitchFamily="49" charset="-122"/>
              </a:rPr>
              <a:t>Q</a:t>
            </a:r>
            <a:r>
              <a:rPr lang="en-US" altLang="zh-CN" sz="2400" b="1" baseline="-25000">
                <a:ea typeface="黑体" panose="02010609060101010101" pitchFamily="49" charset="-122"/>
              </a:rPr>
              <a:t>T</a:t>
            </a:r>
            <a:r>
              <a:rPr lang="zh-CN" altLang="en-US" sz="2400" b="1">
                <a:ea typeface="黑体" panose="02010609060101010101" pitchFamily="49" charset="-122"/>
              </a:rPr>
              <a:t>均取正值，气体从恒温热源吸收的热量全部用于对外作功；</a:t>
            </a:r>
          </a:p>
        </p:txBody>
      </p:sp>
      <p:graphicFrame>
        <p:nvGraphicFramePr>
          <p:cNvPr id="28679" name="Object 75"/>
          <p:cNvGraphicFramePr>
            <a:graphicFrameLocks noChangeAspect="1"/>
          </p:cNvGraphicFramePr>
          <p:nvPr/>
        </p:nvGraphicFramePr>
        <p:xfrm>
          <a:off x="684213" y="2382838"/>
          <a:ext cx="3117850" cy="965200"/>
        </p:xfrm>
        <a:graphic>
          <a:graphicData uri="http://schemas.openxmlformats.org/presentationml/2006/ole">
            <mc:AlternateContent xmlns:mc="http://schemas.openxmlformats.org/markup-compatibility/2006">
              <mc:Choice xmlns:v="urn:schemas-microsoft-com:vml" Requires="v">
                <p:oleObj spid="_x0000_s28738" name="Equation" r:id="rId25" imgW="1282700" imgH="431800" progId="Equation.3">
                  <p:embed/>
                </p:oleObj>
              </mc:Choice>
              <mc:Fallback>
                <p:oleObj name="Equation" r:id="rId25" imgW="1282700" imgH="431800" progId="Equation.3">
                  <p:embed/>
                  <p:pic>
                    <p:nvPicPr>
                      <p:cNvPr id="0" name="Object 7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84213" y="2382838"/>
                        <a:ext cx="3117850" cy="965200"/>
                      </a:xfrm>
                      <a:prstGeom prst="rect">
                        <a:avLst/>
                      </a:prstGeom>
                      <a:solidFill>
                        <a:schemeClr val="accent1"/>
                      </a:solidFill>
                      <a:ln w="12700">
                        <a:solidFill>
                          <a:srgbClr val="009900"/>
                        </a:solidFill>
                        <a:miter lim="800000"/>
                        <a:headEnd/>
                        <a:tailEnd/>
                      </a:ln>
                    </p:spPr>
                  </p:pic>
                </p:oleObj>
              </mc:Fallback>
            </mc:AlternateContent>
          </a:graphicData>
        </a:graphic>
      </p:graphicFrame>
      <p:sp>
        <p:nvSpPr>
          <p:cNvPr id="28680" name="Rectangle 76" descr="深色上对角线"/>
          <p:cNvSpPr>
            <a:spLocks noChangeArrowheads="1"/>
          </p:cNvSpPr>
          <p:nvPr/>
        </p:nvSpPr>
        <p:spPr bwMode="auto">
          <a:xfrm>
            <a:off x="1550988" y="4718050"/>
            <a:ext cx="1981200" cy="1295400"/>
          </a:xfrm>
          <a:prstGeom prst="rect">
            <a:avLst/>
          </a:prstGeom>
          <a:pattFill prst="dkUpDiag">
            <a:fgClr>
              <a:srgbClr val="996600"/>
            </a:fgClr>
            <a:bgClr>
              <a:srgbClr val="DAB48E"/>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81" name="Rectangle 77"/>
          <p:cNvSpPr>
            <a:spLocks noChangeArrowheads="1"/>
          </p:cNvSpPr>
          <p:nvPr/>
        </p:nvSpPr>
        <p:spPr bwMode="auto">
          <a:xfrm>
            <a:off x="2160588" y="4870450"/>
            <a:ext cx="228600" cy="990600"/>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82" name="Rectangle 78"/>
          <p:cNvSpPr>
            <a:spLocks noChangeArrowheads="1"/>
          </p:cNvSpPr>
          <p:nvPr/>
        </p:nvSpPr>
        <p:spPr bwMode="auto">
          <a:xfrm>
            <a:off x="2389188" y="5251450"/>
            <a:ext cx="1371600" cy="228600"/>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83" name="Rectangle 79" descr="20%"/>
          <p:cNvSpPr>
            <a:spLocks noChangeArrowheads="1"/>
          </p:cNvSpPr>
          <p:nvPr/>
        </p:nvSpPr>
        <p:spPr bwMode="auto">
          <a:xfrm>
            <a:off x="1703388" y="4870450"/>
            <a:ext cx="457200" cy="990600"/>
          </a:xfrm>
          <a:prstGeom prst="rect">
            <a:avLst/>
          </a:prstGeom>
          <a:pattFill prst="pct20">
            <a:fgClr>
              <a:schemeClr val="tx1"/>
            </a:fgClr>
            <a:bgClr>
              <a:schemeClr val="bg1"/>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8684" name="Group 80"/>
          <p:cNvGrpSpPr>
            <a:grpSpLocks/>
          </p:cNvGrpSpPr>
          <p:nvPr/>
        </p:nvGrpSpPr>
        <p:grpSpPr bwMode="auto">
          <a:xfrm>
            <a:off x="941388" y="4260850"/>
            <a:ext cx="630237" cy="2132013"/>
            <a:chOff x="2963" y="2544"/>
            <a:chExt cx="397" cy="1343"/>
          </a:xfrm>
        </p:grpSpPr>
        <p:sp>
          <p:nvSpPr>
            <p:cNvPr id="28694" name="Rectangle 81"/>
            <p:cNvSpPr>
              <a:spLocks noChangeArrowheads="1"/>
            </p:cNvSpPr>
            <p:nvPr/>
          </p:nvSpPr>
          <p:spPr bwMode="auto">
            <a:xfrm>
              <a:off x="2963" y="2544"/>
              <a:ext cx="397" cy="1343"/>
            </a:xfrm>
            <a:prstGeom prst="rect">
              <a:avLst/>
            </a:prstGeom>
            <a:solidFill>
              <a:srgbClr val="FFCCCC"/>
            </a:solidFill>
            <a:ln w="9525">
              <a:solidFill>
                <a:srgbClr val="CC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95" name="Text Box 82"/>
            <p:cNvSpPr txBox="1">
              <a:spLocks noChangeArrowheads="1"/>
            </p:cNvSpPr>
            <p:nvPr/>
          </p:nvSpPr>
          <p:spPr bwMode="auto">
            <a:xfrm>
              <a:off x="2982" y="2664"/>
              <a:ext cx="349"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恒温热源</a:t>
              </a:r>
            </a:p>
          </p:txBody>
        </p:sp>
        <p:sp>
          <p:nvSpPr>
            <p:cNvPr id="28696" name="Text Box 83"/>
            <p:cNvSpPr txBox="1">
              <a:spLocks noChangeArrowheads="1"/>
            </p:cNvSpPr>
            <p:nvPr/>
          </p:nvSpPr>
          <p:spPr bwMode="auto">
            <a:xfrm>
              <a:off x="3036" y="3426"/>
              <a:ext cx="26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b="1">
                  <a:ea typeface="黑体" panose="02010609060101010101" pitchFamily="49" charset="-122"/>
                </a:rPr>
                <a:t>T</a:t>
              </a:r>
            </a:p>
          </p:txBody>
        </p:sp>
      </p:grpSp>
      <p:sp>
        <p:nvSpPr>
          <p:cNvPr id="28685" name="Rectangle 84"/>
          <p:cNvSpPr>
            <a:spLocks noChangeArrowheads="1"/>
          </p:cNvSpPr>
          <p:nvPr/>
        </p:nvSpPr>
        <p:spPr bwMode="auto">
          <a:xfrm>
            <a:off x="2389188" y="4870450"/>
            <a:ext cx="1143000" cy="381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86" name="Rectangle 85"/>
          <p:cNvSpPr>
            <a:spLocks noChangeArrowheads="1"/>
          </p:cNvSpPr>
          <p:nvPr/>
        </p:nvSpPr>
        <p:spPr bwMode="auto">
          <a:xfrm>
            <a:off x="2389188" y="5480050"/>
            <a:ext cx="1143000" cy="381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7" name="Group 86"/>
          <p:cNvGrpSpPr>
            <a:grpSpLocks/>
          </p:cNvGrpSpPr>
          <p:nvPr/>
        </p:nvGrpSpPr>
        <p:grpSpPr bwMode="auto">
          <a:xfrm>
            <a:off x="1703388" y="4868863"/>
            <a:ext cx="2819400" cy="990600"/>
            <a:chOff x="5088" y="3216"/>
            <a:chExt cx="1776" cy="624"/>
          </a:xfrm>
        </p:grpSpPr>
        <p:sp>
          <p:nvSpPr>
            <p:cNvPr id="28688" name="Rectangle 87" descr="5%"/>
            <p:cNvSpPr>
              <a:spLocks noChangeArrowheads="1"/>
            </p:cNvSpPr>
            <p:nvPr/>
          </p:nvSpPr>
          <p:spPr bwMode="auto">
            <a:xfrm>
              <a:off x="5088" y="3216"/>
              <a:ext cx="768" cy="624"/>
            </a:xfrm>
            <a:prstGeom prst="rect">
              <a:avLst/>
            </a:prstGeom>
            <a:pattFill prst="pct5">
              <a:fgClr>
                <a:schemeClr val="tx1"/>
              </a:fgClr>
              <a:bgClr>
                <a:schemeClr val="bg1"/>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8689" name="Group 88"/>
            <p:cNvGrpSpPr>
              <a:grpSpLocks/>
            </p:cNvGrpSpPr>
            <p:nvPr/>
          </p:nvGrpSpPr>
          <p:grpSpPr bwMode="auto">
            <a:xfrm>
              <a:off x="5376" y="3216"/>
              <a:ext cx="1008" cy="624"/>
              <a:chOff x="3456" y="2928"/>
              <a:chExt cx="1008" cy="624"/>
            </a:xfrm>
          </p:grpSpPr>
          <p:sp>
            <p:nvSpPr>
              <p:cNvPr id="28692" name="Rectangle 89"/>
              <p:cNvSpPr>
                <a:spLocks noChangeArrowheads="1"/>
              </p:cNvSpPr>
              <p:nvPr/>
            </p:nvSpPr>
            <p:spPr bwMode="auto">
              <a:xfrm>
                <a:off x="3456" y="2928"/>
                <a:ext cx="144" cy="624"/>
              </a:xfrm>
              <a:prstGeom prst="rect">
                <a:avLst/>
              </a:prstGeom>
              <a:noFill/>
              <a:ln w="285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93" name="Rectangle 90"/>
              <p:cNvSpPr>
                <a:spLocks noChangeArrowheads="1"/>
              </p:cNvSpPr>
              <p:nvPr/>
            </p:nvSpPr>
            <p:spPr bwMode="auto">
              <a:xfrm>
                <a:off x="3600" y="3168"/>
                <a:ext cx="864" cy="144"/>
              </a:xfrm>
              <a:prstGeom prst="rect">
                <a:avLst/>
              </a:prstGeom>
              <a:noFill/>
              <a:ln w="285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8690" name="Rectangle 91"/>
            <p:cNvSpPr>
              <a:spLocks noChangeArrowheads="1"/>
            </p:cNvSpPr>
            <p:nvPr/>
          </p:nvSpPr>
          <p:spPr bwMode="auto">
            <a:xfrm>
              <a:off x="5856" y="3216"/>
              <a:ext cx="144" cy="624"/>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8691" name="Rectangle 92"/>
            <p:cNvSpPr>
              <a:spLocks noChangeArrowheads="1"/>
            </p:cNvSpPr>
            <p:nvPr/>
          </p:nvSpPr>
          <p:spPr bwMode="auto">
            <a:xfrm>
              <a:off x="6000" y="3456"/>
              <a:ext cx="864" cy="144"/>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in)">
                                      <p:cBhvr>
                                        <p:cTn id="11" dur="500"/>
                                        <p:tgtEl>
                                          <p:spTgt spid="2"/>
                                        </p:tgtEl>
                                      </p:cBhvr>
                                    </p:animEffect>
                                  </p:childTnLst>
                                </p:cTn>
                              </p:par>
                            </p:childTnLst>
                          </p:cTn>
                        </p:par>
                        <p:par>
                          <p:cTn id="12" fill="hold" nodeType="afterGroup">
                            <p:stCondLst>
                              <p:cond delay="500"/>
                            </p:stCondLst>
                            <p:childTnLst>
                              <p:par>
                                <p:cTn id="13" presetID="17"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ppt_w/2"/>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000"/>
                            </p:stCondLst>
                            <p:childTnLst>
                              <p:par>
                                <p:cTn id="20" presetID="18" presetClass="entr" presetSubtype="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Righ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011863" y="5516563"/>
            <a:ext cx="685800" cy="685800"/>
            <a:chOff x="3888" y="3600"/>
            <a:chExt cx="432" cy="432"/>
          </a:xfrm>
        </p:grpSpPr>
        <p:sp>
          <p:nvSpPr>
            <p:cNvPr id="29749" name="Oval 5"/>
            <p:cNvSpPr>
              <a:spLocks noChangeArrowheads="1"/>
            </p:cNvSpPr>
            <p:nvPr/>
          </p:nvSpPr>
          <p:spPr bwMode="auto">
            <a:xfrm>
              <a:off x="3888" y="3600"/>
              <a:ext cx="432" cy="432"/>
            </a:xfrm>
            <a:prstGeom prst="ellipse">
              <a:avLst/>
            </a:prstGeom>
            <a:solidFill>
              <a:srgbClr val="FFCCFF"/>
            </a:solidFill>
            <a:ln w="12700">
              <a:solidFill>
                <a:srgbClr val="D60093"/>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29750" name="Object 6"/>
            <p:cNvGraphicFramePr>
              <a:graphicFrameLocks noChangeAspect="1"/>
            </p:cNvGraphicFramePr>
            <p:nvPr/>
          </p:nvGraphicFramePr>
          <p:xfrm>
            <a:off x="4000" y="3694"/>
            <a:ext cx="267" cy="227"/>
          </p:xfrm>
          <a:graphic>
            <a:graphicData uri="http://schemas.openxmlformats.org/presentationml/2006/ole">
              <mc:AlternateContent xmlns:mc="http://schemas.openxmlformats.org/markup-compatibility/2006">
                <mc:Choice xmlns:v="urn:schemas-microsoft-com:vml" Requires="v">
                  <p:oleObj spid="_x0000_s29751" name="Equation" r:id="rId3" imgW="215806" imgH="228501" progId="Equation.3">
                    <p:embed/>
                  </p:oleObj>
                </mc:Choice>
                <mc:Fallback>
                  <p:oleObj name="Equation" r:id="rId3" imgW="215806" imgH="228501"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 y="3694"/>
                          <a:ext cx="26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9699" name="Group 7"/>
          <p:cNvGrpSpPr>
            <a:grpSpLocks/>
          </p:cNvGrpSpPr>
          <p:nvPr/>
        </p:nvGrpSpPr>
        <p:grpSpPr bwMode="auto">
          <a:xfrm>
            <a:off x="4233863" y="1843088"/>
            <a:ext cx="3657600" cy="3292475"/>
            <a:chOff x="3072" y="1392"/>
            <a:chExt cx="2304" cy="2074"/>
          </a:xfrm>
        </p:grpSpPr>
        <p:sp>
          <p:nvSpPr>
            <p:cNvPr id="29725" name="Rectangle 8"/>
            <p:cNvSpPr>
              <a:spLocks noChangeArrowheads="1"/>
            </p:cNvSpPr>
            <p:nvPr/>
          </p:nvSpPr>
          <p:spPr bwMode="auto">
            <a:xfrm>
              <a:off x="3072" y="1392"/>
              <a:ext cx="2304" cy="2064"/>
            </a:xfrm>
            <a:prstGeom prst="rect">
              <a:avLst/>
            </a:prstGeom>
            <a:solidFill>
              <a:srgbClr val="FFFFFF"/>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26" name="Arc 9"/>
            <p:cNvSpPr>
              <a:spLocks/>
            </p:cNvSpPr>
            <p:nvPr/>
          </p:nvSpPr>
          <p:spPr bwMode="auto">
            <a:xfrm flipH="1" flipV="1">
              <a:off x="3809" y="2038"/>
              <a:ext cx="1235" cy="764"/>
            </a:xfrm>
            <a:custGeom>
              <a:avLst/>
              <a:gdLst>
                <a:gd name="T0" fmla="*/ 0 w 21378"/>
                <a:gd name="T1" fmla="*/ 0 h 21281"/>
                <a:gd name="T2" fmla="*/ 0 w 21378"/>
                <a:gd name="T3" fmla="*/ 0 h 21281"/>
                <a:gd name="T4" fmla="*/ 0 w 21378"/>
                <a:gd name="T5" fmla="*/ 0 h 21281"/>
                <a:gd name="T6" fmla="*/ 0 60000 65536"/>
                <a:gd name="T7" fmla="*/ 0 60000 65536"/>
                <a:gd name="T8" fmla="*/ 0 60000 65536"/>
                <a:gd name="T9" fmla="*/ 0 w 21378"/>
                <a:gd name="T10" fmla="*/ 0 h 21281"/>
                <a:gd name="T11" fmla="*/ 21378 w 21378"/>
                <a:gd name="T12" fmla="*/ 21281 h 21281"/>
              </a:gdLst>
              <a:ahLst/>
              <a:cxnLst>
                <a:cxn ang="T6">
                  <a:pos x="T0" y="T1"/>
                </a:cxn>
                <a:cxn ang="T7">
                  <a:pos x="T2" y="T3"/>
                </a:cxn>
                <a:cxn ang="T8">
                  <a:pos x="T4" y="T5"/>
                </a:cxn>
              </a:cxnLst>
              <a:rect l="T9" t="T10" r="T11" b="T12"/>
              <a:pathLst>
                <a:path w="21378" h="21281" fill="none" extrusionOk="0">
                  <a:moveTo>
                    <a:pt x="3698" y="0"/>
                  </a:moveTo>
                  <a:cubicBezTo>
                    <a:pt x="12906" y="1600"/>
                    <a:pt x="20040" y="8941"/>
                    <a:pt x="21377" y="18191"/>
                  </a:cubicBezTo>
                </a:path>
                <a:path w="21378" h="21281" stroke="0" extrusionOk="0">
                  <a:moveTo>
                    <a:pt x="3698" y="0"/>
                  </a:moveTo>
                  <a:cubicBezTo>
                    <a:pt x="12906" y="1600"/>
                    <a:pt x="20040" y="8941"/>
                    <a:pt x="21377" y="18191"/>
                  </a:cubicBezTo>
                  <a:lnTo>
                    <a:pt x="0" y="21281"/>
                  </a:lnTo>
                  <a:lnTo>
                    <a:pt x="3698" y="0"/>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9727" name="Line 10"/>
            <p:cNvSpPr>
              <a:spLocks noChangeShapeType="1"/>
            </p:cNvSpPr>
            <p:nvPr/>
          </p:nvSpPr>
          <p:spPr bwMode="auto">
            <a:xfrm>
              <a:off x="4191" y="319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29728" name="Line 11"/>
            <p:cNvSpPr>
              <a:spLocks noChangeShapeType="1"/>
            </p:cNvSpPr>
            <p:nvPr/>
          </p:nvSpPr>
          <p:spPr bwMode="auto">
            <a:xfrm>
              <a:off x="4823" y="2791"/>
              <a:ext cx="0" cy="355"/>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29" name="Line 12"/>
            <p:cNvSpPr>
              <a:spLocks noChangeShapeType="1"/>
            </p:cNvSpPr>
            <p:nvPr/>
          </p:nvSpPr>
          <p:spPr bwMode="auto">
            <a:xfrm flipH="1">
              <a:off x="3463" y="2162"/>
              <a:ext cx="368"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30" name="Line 13"/>
            <p:cNvSpPr>
              <a:spLocks noChangeShapeType="1"/>
            </p:cNvSpPr>
            <p:nvPr/>
          </p:nvSpPr>
          <p:spPr bwMode="auto">
            <a:xfrm>
              <a:off x="3441" y="3146"/>
              <a:ext cx="1843" cy="0"/>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31" name="Line 14"/>
            <p:cNvSpPr>
              <a:spLocks noChangeShapeType="1"/>
            </p:cNvSpPr>
            <p:nvPr/>
          </p:nvSpPr>
          <p:spPr bwMode="auto">
            <a:xfrm flipV="1">
              <a:off x="3466" y="1860"/>
              <a:ext cx="0" cy="1294"/>
            </a:xfrm>
            <a:prstGeom prst="line">
              <a:avLst/>
            </a:prstGeom>
            <a:noFill/>
            <a:ln w="19050">
              <a:solidFill>
                <a:schemeClr val="tx1"/>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32" name="Line 15"/>
            <p:cNvSpPr>
              <a:spLocks noChangeShapeType="1"/>
            </p:cNvSpPr>
            <p:nvPr/>
          </p:nvSpPr>
          <p:spPr bwMode="auto">
            <a:xfrm>
              <a:off x="3809" y="2171"/>
              <a:ext cx="0" cy="99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33" name="Line 16"/>
            <p:cNvSpPr>
              <a:spLocks noChangeShapeType="1"/>
            </p:cNvSpPr>
            <p:nvPr/>
          </p:nvSpPr>
          <p:spPr bwMode="auto">
            <a:xfrm flipH="1">
              <a:off x="3463" y="2809"/>
              <a:ext cx="1382"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34" name="Text Box 17"/>
            <p:cNvSpPr txBox="1">
              <a:spLocks noChangeArrowheads="1"/>
            </p:cNvSpPr>
            <p:nvPr/>
          </p:nvSpPr>
          <p:spPr bwMode="auto">
            <a:xfrm>
              <a:off x="3671" y="1905"/>
              <a:ext cx="3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CC0000"/>
                  </a:solidFill>
                </a:rPr>
                <a:t>2</a:t>
              </a:r>
              <a:endParaRPr lang="en-US" altLang="zh-CN" sz="2400">
                <a:solidFill>
                  <a:srgbClr val="A50021"/>
                </a:solidFill>
              </a:endParaRPr>
            </a:p>
          </p:txBody>
        </p:sp>
        <p:sp>
          <p:nvSpPr>
            <p:cNvPr id="29735" name="Text Box 18"/>
            <p:cNvSpPr txBox="1">
              <a:spLocks noChangeArrowheads="1"/>
            </p:cNvSpPr>
            <p:nvPr/>
          </p:nvSpPr>
          <p:spPr bwMode="auto">
            <a:xfrm>
              <a:off x="4823" y="2658"/>
              <a:ext cx="2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CC0000"/>
                  </a:solidFill>
                </a:rPr>
                <a:t>1</a:t>
              </a:r>
              <a:endParaRPr lang="en-US" altLang="zh-CN" sz="2400"/>
            </a:p>
          </p:txBody>
        </p:sp>
        <p:graphicFrame>
          <p:nvGraphicFramePr>
            <p:cNvPr id="29736" name="Object 19"/>
            <p:cNvGraphicFramePr>
              <a:graphicFrameLocks noChangeAspect="1"/>
            </p:cNvGraphicFramePr>
            <p:nvPr/>
          </p:nvGraphicFramePr>
          <p:xfrm>
            <a:off x="4408" y="2426"/>
            <a:ext cx="922" cy="270"/>
          </p:xfrm>
          <a:graphic>
            <a:graphicData uri="http://schemas.openxmlformats.org/presentationml/2006/ole">
              <mc:AlternateContent xmlns:mc="http://schemas.openxmlformats.org/markup-compatibility/2006">
                <mc:Choice xmlns:v="urn:schemas-microsoft-com:vml" Requires="v">
                  <p:oleObj spid="_x0000_s29752" name="Equation" r:id="rId5" imgW="1002865" imgH="317362" progId="Equation.3">
                    <p:embed/>
                  </p:oleObj>
                </mc:Choice>
                <mc:Fallback>
                  <p:oleObj name="Equation" r:id="rId5" imgW="1002865" imgH="317362"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8" y="2426"/>
                          <a:ext cx="922"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7" name="Object 20"/>
            <p:cNvGraphicFramePr>
              <a:graphicFrameLocks noChangeAspect="1"/>
            </p:cNvGraphicFramePr>
            <p:nvPr/>
          </p:nvGraphicFramePr>
          <p:xfrm>
            <a:off x="3864" y="1891"/>
            <a:ext cx="784" cy="263"/>
          </p:xfrm>
          <a:graphic>
            <a:graphicData uri="http://schemas.openxmlformats.org/presentationml/2006/ole">
              <mc:AlternateContent xmlns:mc="http://schemas.openxmlformats.org/markup-compatibility/2006">
                <mc:Choice xmlns:v="urn:schemas-microsoft-com:vml" Requires="v">
                  <p:oleObj spid="_x0000_s29753" name="Equation" r:id="rId7" imgW="1066337" imgH="317362" progId="Equation.3">
                    <p:embed/>
                  </p:oleObj>
                </mc:Choice>
                <mc:Fallback>
                  <p:oleObj name="Equation" r:id="rId7" imgW="1066337" imgH="317362"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64" y="1891"/>
                          <a:ext cx="784" cy="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8" name="Object 21"/>
            <p:cNvGraphicFramePr>
              <a:graphicFrameLocks noChangeAspect="1"/>
            </p:cNvGraphicFramePr>
            <p:nvPr/>
          </p:nvGraphicFramePr>
          <p:xfrm>
            <a:off x="3122" y="2038"/>
            <a:ext cx="319" cy="306"/>
          </p:xfrm>
          <a:graphic>
            <a:graphicData uri="http://schemas.openxmlformats.org/presentationml/2006/ole">
              <mc:AlternateContent xmlns:mc="http://schemas.openxmlformats.org/markup-compatibility/2006">
                <mc:Choice xmlns:v="urn:schemas-microsoft-com:vml" Requires="v">
                  <p:oleObj spid="_x0000_s29754" name="Equation" r:id="rId9" imgW="266353" imgH="317087" progId="Equation.3">
                    <p:embed/>
                  </p:oleObj>
                </mc:Choice>
                <mc:Fallback>
                  <p:oleObj name="Equation" r:id="rId9" imgW="266353" imgH="317087" progId="Equation.3">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2" y="2038"/>
                          <a:ext cx="319" cy="3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39" name="Object 22"/>
            <p:cNvGraphicFramePr>
              <a:graphicFrameLocks noChangeAspect="1"/>
            </p:cNvGraphicFramePr>
            <p:nvPr/>
          </p:nvGraphicFramePr>
          <p:xfrm>
            <a:off x="3164" y="2614"/>
            <a:ext cx="298" cy="301"/>
          </p:xfrm>
          <a:graphic>
            <a:graphicData uri="http://schemas.openxmlformats.org/presentationml/2006/ole">
              <mc:AlternateContent xmlns:mc="http://schemas.openxmlformats.org/markup-compatibility/2006">
                <mc:Choice xmlns:v="urn:schemas-microsoft-com:vml" Requires="v">
                  <p:oleObj spid="_x0000_s29755" name="Equation" r:id="rId11" imgW="291847" imgH="317225" progId="Equation.3">
                    <p:embed/>
                  </p:oleObj>
                </mc:Choice>
                <mc:Fallback>
                  <p:oleObj name="Equation" r:id="rId11" imgW="291847" imgH="317225"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64" y="2614"/>
                          <a:ext cx="298" cy="3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0" name="Object 23"/>
            <p:cNvGraphicFramePr>
              <a:graphicFrameLocks noChangeAspect="1"/>
            </p:cNvGraphicFramePr>
            <p:nvPr/>
          </p:nvGraphicFramePr>
          <p:xfrm>
            <a:off x="4694" y="3107"/>
            <a:ext cx="258" cy="314"/>
          </p:xfrm>
          <a:graphic>
            <a:graphicData uri="http://schemas.openxmlformats.org/presentationml/2006/ole">
              <mc:AlternateContent xmlns:mc="http://schemas.openxmlformats.org/markup-compatibility/2006">
                <mc:Choice xmlns:v="urn:schemas-microsoft-com:vml" Requires="v">
                  <p:oleObj spid="_x0000_s29756" name="公式" r:id="rId13" imgW="126780" imgH="164814" progId="Equation.3">
                    <p:embed/>
                  </p:oleObj>
                </mc:Choice>
                <mc:Fallback>
                  <p:oleObj name="公式" r:id="rId13" imgW="126780" imgH="164814" progId="Equation.3">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94" y="3107"/>
                          <a:ext cx="258"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1" name="Object 24"/>
            <p:cNvGraphicFramePr>
              <a:graphicFrameLocks noChangeAspect="1"/>
            </p:cNvGraphicFramePr>
            <p:nvPr/>
          </p:nvGraphicFramePr>
          <p:xfrm>
            <a:off x="3728" y="3152"/>
            <a:ext cx="287" cy="314"/>
          </p:xfrm>
          <a:graphic>
            <a:graphicData uri="http://schemas.openxmlformats.org/presentationml/2006/ole">
              <mc:AlternateContent xmlns:mc="http://schemas.openxmlformats.org/markup-compatibility/2006">
                <mc:Choice xmlns:v="urn:schemas-microsoft-com:vml" Requires="v">
                  <p:oleObj spid="_x0000_s29757" name="公式" r:id="rId15" imgW="139579" imgH="164957" progId="Equation.3">
                    <p:embed/>
                  </p:oleObj>
                </mc:Choice>
                <mc:Fallback>
                  <p:oleObj name="公式" r:id="rId15" imgW="139579" imgH="164957" progId="Equation.3">
                    <p:embed/>
                    <p:pic>
                      <p:nvPicPr>
                        <p:cNvPr id="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28" y="3152"/>
                          <a:ext cx="287" cy="3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2" name="Object 25"/>
            <p:cNvGraphicFramePr>
              <a:graphicFrameLocks noChangeAspect="1"/>
            </p:cNvGraphicFramePr>
            <p:nvPr/>
          </p:nvGraphicFramePr>
          <p:xfrm>
            <a:off x="3180" y="1817"/>
            <a:ext cx="199" cy="226"/>
          </p:xfrm>
          <a:graphic>
            <a:graphicData uri="http://schemas.openxmlformats.org/presentationml/2006/ole">
              <mc:AlternateContent xmlns:mc="http://schemas.openxmlformats.org/markup-compatibility/2006">
                <mc:Choice xmlns:v="urn:schemas-microsoft-com:vml" Requires="v">
                  <p:oleObj spid="_x0000_s29758" name="Equation" r:id="rId17" imgW="203112" imgH="241195" progId="Equation.3">
                    <p:embed/>
                  </p:oleObj>
                </mc:Choice>
                <mc:Fallback>
                  <p:oleObj name="Equation" r:id="rId17" imgW="203112" imgH="241195" progId="Equation.3">
                    <p:embed/>
                    <p:pic>
                      <p:nvPicPr>
                        <p:cNvPr id="0" name="Object 2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80" y="1817"/>
                          <a:ext cx="199" cy="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3" name="Object 26"/>
            <p:cNvGraphicFramePr>
              <a:graphicFrameLocks noChangeAspect="1"/>
            </p:cNvGraphicFramePr>
            <p:nvPr/>
          </p:nvGraphicFramePr>
          <p:xfrm>
            <a:off x="5100" y="3190"/>
            <a:ext cx="189" cy="203"/>
          </p:xfrm>
          <a:graphic>
            <a:graphicData uri="http://schemas.openxmlformats.org/presentationml/2006/ole">
              <mc:AlternateContent xmlns:mc="http://schemas.openxmlformats.org/markup-compatibility/2006">
                <mc:Choice xmlns:v="urn:schemas-microsoft-com:vml" Requires="v">
                  <p:oleObj spid="_x0000_s29759" name="Equation" r:id="rId19" imgW="215713" imgH="241091" progId="Equation.3">
                    <p:embed/>
                  </p:oleObj>
                </mc:Choice>
                <mc:Fallback>
                  <p:oleObj name="Equation" r:id="rId19" imgW="215713" imgH="241091" progId="Equation.3">
                    <p:embed/>
                    <p:pic>
                      <p:nvPicPr>
                        <p:cNvPr id="0" name="Object 2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00" y="3190"/>
                          <a:ext cx="189"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44" name="Object 27"/>
            <p:cNvGraphicFramePr>
              <a:graphicFrameLocks noChangeAspect="1"/>
            </p:cNvGraphicFramePr>
            <p:nvPr/>
          </p:nvGraphicFramePr>
          <p:xfrm>
            <a:off x="3395" y="3146"/>
            <a:ext cx="169" cy="188"/>
          </p:xfrm>
          <a:graphic>
            <a:graphicData uri="http://schemas.openxmlformats.org/presentationml/2006/ole">
              <mc:AlternateContent xmlns:mc="http://schemas.openxmlformats.org/markup-compatibility/2006">
                <mc:Choice xmlns:v="urn:schemas-microsoft-com:vml" Requires="v">
                  <p:oleObj spid="_x0000_s29760" name="Equation" r:id="rId21" imgW="164957" imgH="190335" progId="Equation.3">
                    <p:embed/>
                  </p:oleObj>
                </mc:Choice>
                <mc:Fallback>
                  <p:oleObj name="Equation" r:id="rId21" imgW="164957" imgH="190335" progId="Equation.3">
                    <p:embed/>
                    <p:pic>
                      <p:nvPicPr>
                        <p:cNvPr id="0" name="Object 2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95" y="3146"/>
                          <a:ext cx="169" cy="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45" name="Freeform 28" descr="浅色下对角线"/>
            <p:cNvSpPr>
              <a:spLocks/>
            </p:cNvSpPr>
            <p:nvPr/>
          </p:nvSpPr>
          <p:spPr bwMode="auto">
            <a:xfrm>
              <a:off x="3819" y="2215"/>
              <a:ext cx="1015" cy="926"/>
            </a:xfrm>
            <a:custGeom>
              <a:avLst/>
              <a:gdLst>
                <a:gd name="T0" fmla="*/ 7 w 1015"/>
                <a:gd name="T1" fmla="*/ 926 h 926"/>
                <a:gd name="T2" fmla="*/ 0 w 1015"/>
                <a:gd name="T3" fmla="*/ 0 h 926"/>
                <a:gd name="T4" fmla="*/ 76 w 1015"/>
                <a:gd name="T5" fmla="*/ 171 h 926"/>
                <a:gd name="T6" fmla="*/ 220 w 1015"/>
                <a:gd name="T7" fmla="*/ 302 h 926"/>
                <a:gd name="T8" fmla="*/ 384 w 1015"/>
                <a:gd name="T9" fmla="*/ 411 h 926"/>
                <a:gd name="T10" fmla="*/ 563 w 1015"/>
                <a:gd name="T11" fmla="*/ 494 h 926"/>
                <a:gd name="T12" fmla="*/ 823 w 1015"/>
                <a:gd name="T13" fmla="*/ 569 h 926"/>
                <a:gd name="T14" fmla="*/ 1002 w 1015"/>
                <a:gd name="T15" fmla="*/ 603 h 926"/>
                <a:gd name="T16" fmla="*/ 995 w 1015"/>
                <a:gd name="T17" fmla="*/ 905 h 926"/>
                <a:gd name="T18" fmla="*/ 1015 w 1015"/>
                <a:gd name="T19" fmla="*/ 926 h 926"/>
                <a:gd name="T20" fmla="*/ 7 w 1015"/>
                <a:gd name="T21" fmla="*/ 926 h 9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15"/>
                <a:gd name="T34" fmla="*/ 0 h 926"/>
                <a:gd name="T35" fmla="*/ 1015 w 1015"/>
                <a:gd name="T36" fmla="*/ 926 h 9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15" h="926">
                  <a:moveTo>
                    <a:pt x="7" y="926"/>
                  </a:moveTo>
                  <a:lnTo>
                    <a:pt x="0" y="0"/>
                  </a:lnTo>
                  <a:lnTo>
                    <a:pt x="76" y="171"/>
                  </a:lnTo>
                  <a:lnTo>
                    <a:pt x="220" y="302"/>
                  </a:lnTo>
                  <a:lnTo>
                    <a:pt x="384" y="411"/>
                  </a:lnTo>
                  <a:lnTo>
                    <a:pt x="563" y="494"/>
                  </a:lnTo>
                  <a:lnTo>
                    <a:pt x="823" y="569"/>
                  </a:lnTo>
                  <a:lnTo>
                    <a:pt x="1002" y="603"/>
                  </a:lnTo>
                  <a:lnTo>
                    <a:pt x="995" y="905"/>
                  </a:lnTo>
                  <a:lnTo>
                    <a:pt x="1015" y="926"/>
                  </a:lnTo>
                  <a:lnTo>
                    <a:pt x="7" y="926"/>
                  </a:lnTo>
                  <a:close/>
                </a:path>
              </a:pathLst>
            </a:custGeom>
            <a:pattFill prst="ltDnDiag">
              <a:fgClr>
                <a:srgbClr val="0066FF"/>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29746" name="Rectangle 29"/>
            <p:cNvSpPr>
              <a:spLocks noChangeArrowheads="1"/>
            </p:cNvSpPr>
            <p:nvPr/>
          </p:nvSpPr>
          <p:spPr bwMode="auto">
            <a:xfrm>
              <a:off x="4128" y="2736"/>
              <a:ext cx="25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800" i="1"/>
                <a:t>A</a:t>
              </a:r>
            </a:p>
          </p:txBody>
        </p:sp>
        <p:sp>
          <p:nvSpPr>
            <p:cNvPr id="29747" name="Rectangle 30"/>
            <p:cNvSpPr>
              <a:spLocks noChangeArrowheads="1"/>
            </p:cNvSpPr>
            <p:nvPr/>
          </p:nvSpPr>
          <p:spPr bwMode="auto">
            <a:xfrm>
              <a:off x="3696" y="1440"/>
              <a:ext cx="89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等温</a:t>
              </a:r>
              <a:r>
                <a:rPr lang="zh-CN" altLang="en-US" sz="2400" b="1">
                  <a:solidFill>
                    <a:srgbClr val="FF0000"/>
                  </a:solidFill>
                  <a:ea typeface="黑体" panose="02010609060101010101" pitchFamily="49" charset="-122"/>
                </a:rPr>
                <a:t>压缩</a:t>
              </a:r>
            </a:p>
          </p:txBody>
        </p:sp>
        <p:sp>
          <p:nvSpPr>
            <p:cNvPr id="29748" name="Line 31"/>
            <p:cNvSpPr>
              <a:spLocks noChangeShapeType="1"/>
            </p:cNvSpPr>
            <p:nvPr/>
          </p:nvSpPr>
          <p:spPr bwMode="auto">
            <a:xfrm>
              <a:off x="4032" y="2496"/>
              <a:ext cx="144" cy="89"/>
            </a:xfrm>
            <a:prstGeom prst="line">
              <a:avLst/>
            </a:prstGeom>
            <a:noFill/>
            <a:ln w="38100">
              <a:solidFill>
                <a:srgbClr val="0000FF"/>
              </a:solidFill>
              <a:round/>
              <a:headEnd type="triangle" w="med" len="lg"/>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 name="Group 32"/>
          <p:cNvGrpSpPr>
            <a:grpSpLocks/>
          </p:cNvGrpSpPr>
          <p:nvPr/>
        </p:nvGrpSpPr>
        <p:grpSpPr bwMode="auto">
          <a:xfrm>
            <a:off x="4721225" y="5640388"/>
            <a:ext cx="1366838" cy="466725"/>
            <a:chOff x="3075" y="3726"/>
            <a:chExt cx="861" cy="294"/>
          </a:xfrm>
        </p:grpSpPr>
        <p:graphicFrame>
          <p:nvGraphicFramePr>
            <p:cNvPr id="29723" name="Object 33"/>
            <p:cNvGraphicFramePr>
              <a:graphicFrameLocks noChangeAspect="1"/>
            </p:cNvGraphicFramePr>
            <p:nvPr/>
          </p:nvGraphicFramePr>
          <p:xfrm>
            <a:off x="3075" y="3726"/>
            <a:ext cx="304" cy="294"/>
          </p:xfrm>
          <a:graphic>
            <a:graphicData uri="http://schemas.openxmlformats.org/presentationml/2006/ole">
              <mc:AlternateContent xmlns:mc="http://schemas.openxmlformats.org/markup-compatibility/2006">
                <mc:Choice xmlns:v="urn:schemas-microsoft-com:vml" Requires="v">
                  <p:oleObj spid="_x0000_s29761" name="Equation" r:id="rId23" imgW="330057" imgH="317362" progId="Equation.3">
                    <p:embed/>
                  </p:oleObj>
                </mc:Choice>
                <mc:Fallback>
                  <p:oleObj name="Equation" r:id="rId23" imgW="330057" imgH="317362" progId="Equation.3">
                    <p:embed/>
                    <p:pic>
                      <p:nvPicPr>
                        <p:cNvPr id="0" name="Object 3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075" y="3726"/>
                          <a:ext cx="304"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24" name="AutoShape 34"/>
            <p:cNvSpPr>
              <a:spLocks noChangeArrowheads="1"/>
            </p:cNvSpPr>
            <p:nvPr/>
          </p:nvSpPr>
          <p:spPr bwMode="auto">
            <a:xfrm>
              <a:off x="3408" y="3792"/>
              <a:ext cx="528" cy="144"/>
            </a:xfrm>
            <a:prstGeom prst="leftArrow">
              <a:avLst>
                <a:gd name="adj1" fmla="val 50000"/>
                <a:gd name="adj2" fmla="val 110764"/>
              </a:avLst>
            </a:prstGeom>
            <a:solidFill>
              <a:srgbClr val="CCFFFF"/>
            </a:solidFill>
            <a:ln w="28575">
              <a:solidFill>
                <a:srgbClr val="0066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5" name="Group 35"/>
          <p:cNvGrpSpPr>
            <a:grpSpLocks/>
          </p:cNvGrpSpPr>
          <p:nvPr/>
        </p:nvGrpSpPr>
        <p:grpSpPr bwMode="auto">
          <a:xfrm>
            <a:off x="6621463" y="5521325"/>
            <a:ext cx="1676400" cy="584200"/>
            <a:chOff x="4272" y="2400"/>
            <a:chExt cx="1056" cy="368"/>
          </a:xfrm>
        </p:grpSpPr>
        <p:sp>
          <p:nvSpPr>
            <p:cNvPr id="29721" name="Text Box 36"/>
            <p:cNvSpPr txBox="1">
              <a:spLocks noChangeArrowheads="1"/>
            </p:cNvSpPr>
            <p:nvPr/>
          </p:nvSpPr>
          <p:spPr bwMode="auto">
            <a:xfrm>
              <a:off x="4896" y="2400"/>
              <a:ext cx="432" cy="368"/>
            </a:xfrm>
            <a:prstGeom prst="rect">
              <a:avLst/>
            </a:prstGeom>
            <a:solidFill>
              <a:srgbClr val="E1F4FB"/>
            </a:solidFill>
            <a:ln w="9525">
              <a:solidFill>
                <a:srgbClr val="0000FF"/>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a:solidFill>
                    <a:srgbClr val="1C1C1C"/>
                  </a:solidFill>
                </a:rPr>
                <a:t>  </a:t>
              </a:r>
              <a:r>
                <a:rPr lang="en-US" altLang="zh-CN" i="1">
                  <a:solidFill>
                    <a:srgbClr val="1C1C1C"/>
                  </a:solidFill>
                </a:rPr>
                <a:t>A</a:t>
              </a:r>
              <a:endParaRPr lang="en-US" altLang="zh-CN" sz="2800" i="1">
                <a:solidFill>
                  <a:srgbClr val="1C1C1C"/>
                </a:solidFill>
              </a:endParaRPr>
            </a:p>
          </p:txBody>
        </p:sp>
        <p:sp>
          <p:nvSpPr>
            <p:cNvPr id="29722" name="AutoShape 37"/>
            <p:cNvSpPr>
              <a:spLocks noChangeArrowheads="1"/>
            </p:cNvSpPr>
            <p:nvPr/>
          </p:nvSpPr>
          <p:spPr bwMode="auto">
            <a:xfrm>
              <a:off x="4272" y="2544"/>
              <a:ext cx="672" cy="144"/>
            </a:xfrm>
            <a:prstGeom prst="leftArrow">
              <a:avLst>
                <a:gd name="adj1" fmla="val 50000"/>
                <a:gd name="adj2" fmla="val 116667"/>
              </a:avLst>
            </a:prstGeom>
            <a:solidFill>
              <a:srgbClr val="CCECFF"/>
            </a:solidFill>
            <a:ln w="28575">
              <a:solidFill>
                <a:srgbClr val="0000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9702" name="Text Box 38"/>
          <p:cNvSpPr txBox="1">
            <a:spLocks noChangeArrowheads="1"/>
          </p:cNvSpPr>
          <p:nvPr/>
        </p:nvSpPr>
        <p:spPr bwMode="auto">
          <a:xfrm>
            <a:off x="357188" y="642938"/>
            <a:ext cx="83058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30000"/>
              </a:lnSpc>
              <a:spcBef>
                <a:spcPct val="0"/>
              </a:spcBef>
              <a:buFontTx/>
              <a:buNone/>
            </a:pPr>
            <a:r>
              <a:rPr lang="en-US" altLang="zh-CN" sz="2400" b="1">
                <a:ea typeface="黑体" panose="02010609060101010101" pitchFamily="49" charset="-122"/>
              </a:rPr>
              <a:t>②</a:t>
            </a:r>
            <a:r>
              <a:rPr lang="zh-CN" altLang="en-US" sz="2400" b="1">
                <a:ea typeface="黑体" panose="02010609060101010101" pitchFamily="49" charset="-122"/>
              </a:rPr>
              <a:t>当气体被压缩</a:t>
            </a:r>
            <a:r>
              <a:rPr lang="en-US" altLang="zh-CN" sz="2400" b="1">
                <a:ea typeface="黑体" panose="02010609060101010101" pitchFamily="49" charset="-122"/>
              </a:rPr>
              <a:t>(</a:t>
            </a:r>
            <a:r>
              <a:rPr lang="zh-CN" altLang="en-US" sz="2400" b="1">
                <a:ea typeface="黑体" panose="02010609060101010101" pitchFamily="49" charset="-122"/>
              </a:rPr>
              <a:t>即</a:t>
            </a:r>
            <a:r>
              <a:rPr lang="en-US" altLang="zh-CN" sz="2400" b="1">
                <a:ea typeface="黑体" panose="02010609060101010101" pitchFamily="49" charset="-122"/>
              </a:rPr>
              <a:t>V</a:t>
            </a:r>
            <a:r>
              <a:rPr lang="en-US" altLang="zh-CN" sz="2400" b="1" baseline="-25000">
                <a:ea typeface="黑体" panose="02010609060101010101" pitchFamily="49" charset="-122"/>
              </a:rPr>
              <a:t>2</a:t>
            </a:r>
            <a:r>
              <a:rPr lang="zh-CN" altLang="en-US" sz="2400" b="1">
                <a:ea typeface="黑体" panose="02010609060101010101" pitchFamily="49" charset="-122"/>
              </a:rPr>
              <a:t>＜</a:t>
            </a:r>
            <a:r>
              <a:rPr lang="en-US" altLang="zh-CN" sz="2400" b="1">
                <a:ea typeface="黑体" panose="02010609060101010101" pitchFamily="49" charset="-122"/>
              </a:rPr>
              <a:t>V</a:t>
            </a:r>
            <a:r>
              <a:rPr lang="en-US" altLang="zh-CN" sz="2400" b="1" baseline="-25000">
                <a:ea typeface="黑体" panose="02010609060101010101" pitchFamily="49" charset="-122"/>
              </a:rPr>
              <a:t>1</a:t>
            </a:r>
            <a:r>
              <a:rPr lang="en-US" altLang="zh-CN" sz="2400" b="1">
                <a:ea typeface="黑体" panose="02010609060101010101" pitchFamily="49" charset="-122"/>
              </a:rPr>
              <a:t>)</a:t>
            </a:r>
            <a:r>
              <a:rPr lang="zh-CN" altLang="en-US" sz="2400" b="1">
                <a:ea typeface="黑体" panose="02010609060101010101" pitchFamily="49" charset="-122"/>
              </a:rPr>
              <a:t>时，</a:t>
            </a:r>
            <a:r>
              <a:rPr lang="en-US" altLang="zh-CN" sz="2400" b="1" i="1">
                <a:ea typeface="黑体" panose="02010609060101010101" pitchFamily="49" charset="-122"/>
              </a:rPr>
              <a:t>A</a:t>
            </a:r>
            <a:r>
              <a:rPr lang="zh-CN" altLang="en-US" sz="2400" b="1">
                <a:ea typeface="黑体" panose="02010609060101010101" pitchFamily="49" charset="-122"/>
              </a:rPr>
              <a:t>和</a:t>
            </a:r>
            <a:r>
              <a:rPr lang="en-US" altLang="zh-CN" sz="2400" b="1" i="1">
                <a:ea typeface="黑体" panose="02010609060101010101" pitchFamily="49" charset="-122"/>
              </a:rPr>
              <a:t>Q</a:t>
            </a:r>
            <a:r>
              <a:rPr lang="en-US" altLang="zh-CN" sz="2400" b="1" baseline="-25000">
                <a:ea typeface="黑体" panose="02010609060101010101" pitchFamily="49" charset="-122"/>
              </a:rPr>
              <a:t>T</a:t>
            </a:r>
            <a:r>
              <a:rPr lang="zh-CN" altLang="en-US" sz="2400" b="1">
                <a:ea typeface="黑体" panose="02010609060101010101" pitchFamily="49" charset="-122"/>
              </a:rPr>
              <a:t>均取负值，外界对气体所作的功，全部以热量形式由气体传递给恒温热源。</a:t>
            </a:r>
          </a:p>
        </p:txBody>
      </p:sp>
      <p:graphicFrame>
        <p:nvGraphicFramePr>
          <p:cNvPr id="29703" name="Object 39"/>
          <p:cNvGraphicFramePr>
            <a:graphicFrameLocks noChangeAspect="1"/>
          </p:cNvGraphicFramePr>
          <p:nvPr/>
        </p:nvGraphicFramePr>
        <p:xfrm>
          <a:off x="809625" y="2232025"/>
          <a:ext cx="2960688" cy="917575"/>
        </p:xfrm>
        <a:graphic>
          <a:graphicData uri="http://schemas.openxmlformats.org/presentationml/2006/ole">
            <mc:AlternateContent xmlns:mc="http://schemas.openxmlformats.org/markup-compatibility/2006">
              <mc:Choice xmlns:v="urn:schemas-microsoft-com:vml" Requires="v">
                <p:oleObj spid="_x0000_s29762" name="Equation" r:id="rId25" imgW="1282700" imgH="431800" progId="Equation.3">
                  <p:embed/>
                </p:oleObj>
              </mc:Choice>
              <mc:Fallback>
                <p:oleObj name="Equation" r:id="rId25" imgW="1282700" imgH="431800" progId="Equation.3">
                  <p:embed/>
                  <p:pic>
                    <p:nvPicPr>
                      <p:cNvPr id="0" name="Object 3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09625" y="2232025"/>
                        <a:ext cx="2960688" cy="917575"/>
                      </a:xfrm>
                      <a:prstGeom prst="rect">
                        <a:avLst/>
                      </a:prstGeom>
                      <a:solidFill>
                        <a:schemeClr val="accent1"/>
                      </a:solidFill>
                      <a:ln w="12700">
                        <a:solidFill>
                          <a:srgbClr val="00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4" name="Rectangle 40" descr="深色上对角线"/>
          <p:cNvSpPr>
            <a:spLocks noChangeArrowheads="1"/>
          </p:cNvSpPr>
          <p:nvPr/>
        </p:nvSpPr>
        <p:spPr bwMode="auto">
          <a:xfrm>
            <a:off x="1511300" y="4475163"/>
            <a:ext cx="1981200" cy="1295400"/>
          </a:xfrm>
          <a:prstGeom prst="rect">
            <a:avLst/>
          </a:prstGeom>
          <a:pattFill prst="dkUpDiag">
            <a:fgClr>
              <a:srgbClr val="996600"/>
            </a:fgClr>
            <a:bgClr>
              <a:srgbClr val="DAB48E"/>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05" name="Rectangle 41"/>
          <p:cNvSpPr>
            <a:spLocks noChangeArrowheads="1"/>
          </p:cNvSpPr>
          <p:nvPr/>
        </p:nvSpPr>
        <p:spPr bwMode="auto">
          <a:xfrm>
            <a:off x="2120900" y="4627563"/>
            <a:ext cx="228600" cy="990600"/>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06" name="Rectangle 42"/>
          <p:cNvSpPr>
            <a:spLocks noChangeArrowheads="1"/>
          </p:cNvSpPr>
          <p:nvPr/>
        </p:nvSpPr>
        <p:spPr bwMode="auto">
          <a:xfrm>
            <a:off x="2349500" y="5008563"/>
            <a:ext cx="1371600" cy="228600"/>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07" name="Rectangle 43" descr="20%"/>
          <p:cNvSpPr>
            <a:spLocks noChangeArrowheads="1"/>
          </p:cNvSpPr>
          <p:nvPr/>
        </p:nvSpPr>
        <p:spPr bwMode="auto">
          <a:xfrm>
            <a:off x="1663700" y="4627563"/>
            <a:ext cx="457200" cy="990600"/>
          </a:xfrm>
          <a:prstGeom prst="rect">
            <a:avLst/>
          </a:prstGeom>
          <a:pattFill prst="pct20">
            <a:fgClr>
              <a:schemeClr val="tx1"/>
            </a:fgClr>
            <a:bgClr>
              <a:schemeClr val="bg1"/>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9708" name="Group 44"/>
          <p:cNvGrpSpPr>
            <a:grpSpLocks/>
          </p:cNvGrpSpPr>
          <p:nvPr/>
        </p:nvGrpSpPr>
        <p:grpSpPr bwMode="auto">
          <a:xfrm>
            <a:off x="893763" y="4017963"/>
            <a:ext cx="638175" cy="2132012"/>
            <a:chOff x="2958" y="2544"/>
            <a:chExt cx="402" cy="1343"/>
          </a:xfrm>
        </p:grpSpPr>
        <p:sp>
          <p:nvSpPr>
            <p:cNvPr id="29718" name="Rectangle 45"/>
            <p:cNvSpPr>
              <a:spLocks noChangeArrowheads="1"/>
            </p:cNvSpPr>
            <p:nvPr/>
          </p:nvSpPr>
          <p:spPr bwMode="auto">
            <a:xfrm>
              <a:off x="2963" y="2544"/>
              <a:ext cx="397" cy="1343"/>
            </a:xfrm>
            <a:prstGeom prst="rect">
              <a:avLst/>
            </a:prstGeom>
            <a:solidFill>
              <a:srgbClr val="FFCCCC"/>
            </a:solidFill>
            <a:ln w="9525">
              <a:solidFill>
                <a:srgbClr val="CC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19" name="Text Box 46"/>
            <p:cNvSpPr txBox="1">
              <a:spLocks noChangeArrowheads="1"/>
            </p:cNvSpPr>
            <p:nvPr/>
          </p:nvSpPr>
          <p:spPr bwMode="auto">
            <a:xfrm>
              <a:off x="2958" y="2598"/>
              <a:ext cx="349"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恒温热源</a:t>
              </a:r>
            </a:p>
          </p:txBody>
        </p:sp>
        <p:sp>
          <p:nvSpPr>
            <p:cNvPr id="29720" name="Text Box 47"/>
            <p:cNvSpPr txBox="1">
              <a:spLocks noChangeArrowheads="1"/>
            </p:cNvSpPr>
            <p:nvPr/>
          </p:nvSpPr>
          <p:spPr bwMode="auto">
            <a:xfrm>
              <a:off x="2998" y="3381"/>
              <a:ext cx="26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b="1">
                  <a:ea typeface="黑体" panose="02010609060101010101" pitchFamily="49" charset="-122"/>
                </a:rPr>
                <a:t>T</a:t>
              </a:r>
            </a:p>
          </p:txBody>
        </p:sp>
      </p:grpSp>
      <p:sp>
        <p:nvSpPr>
          <p:cNvPr id="29709" name="Rectangle 48"/>
          <p:cNvSpPr>
            <a:spLocks noChangeArrowheads="1"/>
          </p:cNvSpPr>
          <p:nvPr/>
        </p:nvSpPr>
        <p:spPr bwMode="auto">
          <a:xfrm>
            <a:off x="2349500" y="4627563"/>
            <a:ext cx="1143000" cy="381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10" name="Rectangle 49"/>
          <p:cNvSpPr>
            <a:spLocks noChangeArrowheads="1"/>
          </p:cNvSpPr>
          <p:nvPr/>
        </p:nvSpPr>
        <p:spPr bwMode="auto">
          <a:xfrm>
            <a:off x="2349500" y="5237163"/>
            <a:ext cx="1143000" cy="3810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9711" name="Group 50"/>
          <p:cNvGrpSpPr>
            <a:grpSpLocks/>
          </p:cNvGrpSpPr>
          <p:nvPr/>
        </p:nvGrpSpPr>
        <p:grpSpPr bwMode="auto">
          <a:xfrm>
            <a:off x="1663700" y="4625975"/>
            <a:ext cx="2819400" cy="990600"/>
            <a:chOff x="5088" y="3216"/>
            <a:chExt cx="1776" cy="624"/>
          </a:xfrm>
        </p:grpSpPr>
        <p:sp>
          <p:nvSpPr>
            <p:cNvPr id="29712" name="Rectangle 51" descr="5%"/>
            <p:cNvSpPr>
              <a:spLocks noChangeArrowheads="1"/>
            </p:cNvSpPr>
            <p:nvPr/>
          </p:nvSpPr>
          <p:spPr bwMode="auto">
            <a:xfrm>
              <a:off x="5088" y="3216"/>
              <a:ext cx="768" cy="624"/>
            </a:xfrm>
            <a:prstGeom prst="rect">
              <a:avLst/>
            </a:prstGeom>
            <a:pattFill prst="pct5">
              <a:fgClr>
                <a:schemeClr val="tx1"/>
              </a:fgClr>
              <a:bgClr>
                <a:schemeClr val="bg1"/>
              </a:bgClr>
            </a:patt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9713" name="Group 52"/>
            <p:cNvGrpSpPr>
              <a:grpSpLocks/>
            </p:cNvGrpSpPr>
            <p:nvPr/>
          </p:nvGrpSpPr>
          <p:grpSpPr bwMode="auto">
            <a:xfrm>
              <a:off x="5376" y="3216"/>
              <a:ext cx="1008" cy="624"/>
              <a:chOff x="3456" y="2928"/>
              <a:chExt cx="1008" cy="624"/>
            </a:xfrm>
          </p:grpSpPr>
          <p:sp>
            <p:nvSpPr>
              <p:cNvPr id="29716" name="Rectangle 53"/>
              <p:cNvSpPr>
                <a:spLocks noChangeArrowheads="1"/>
              </p:cNvSpPr>
              <p:nvPr/>
            </p:nvSpPr>
            <p:spPr bwMode="auto">
              <a:xfrm>
                <a:off x="3456" y="2928"/>
                <a:ext cx="144" cy="624"/>
              </a:xfrm>
              <a:prstGeom prst="rect">
                <a:avLst/>
              </a:prstGeom>
              <a:noFill/>
              <a:ln w="285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17" name="Rectangle 54"/>
              <p:cNvSpPr>
                <a:spLocks noChangeArrowheads="1"/>
              </p:cNvSpPr>
              <p:nvPr/>
            </p:nvSpPr>
            <p:spPr bwMode="auto">
              <a:xfrm>
                <a:off x="3600" y="3168"/>
                <a:ext cx="864" cy="144"/>
              </a:xfrm>
              <a:prstGeom prst="rect">
                <a:avLst/>
              </a:prstGeom>
              <a:noFill/>
              <a:ln w="285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9714" name="Rectangle 55"/>
            <p:cNvSpPr>
              <a:spLocks noChangeArrowheads="1"/>
            </p:cNvSpPr>
            <p:nvPr/>
          </p:nvSpPr>
          <p:spPr bwMode="auto">
            <a:xfrm>
              <a:off x="5856" y="3216"/>
              <a:ext cx="144" cy="624"/>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9715" name="Rectangle 56"/>
            <p:cNvSpPr>
              <a:spLocks noChangeArrowheads="1"/>
            </p:cNvSpPr>
            <p:nvPr/>
          </p:nvSpPr>
          <p:spPr bwMode="auto">
            <a:xfrm>
              <a:off x="6000" y="3456"/>
              <a:ext cx="864" cy="144"/>
            </a:xfrm>
            <a:prstGeom prst="rect">
              <a:avLst/>
            </a:prstGeom>
            <a:gradFill rotWithShape="0">
              <a:gsLst>
                <a:gs pos="0">
                  <a:srgbClr val="765D44"/>
                </a:gs>
                <a:gs pos="50000">
                  <a:srgbClr val="D3A679"/>
                </a:gs>
                <a:gs pos="100000">
                  <a:srgbClr val="765D44"/>
                </a:gs>
              </a:gsLst>
              <a:lin ang="5400000" scaled="1"/>
            </a:gra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par>
                          <p:cTn id="8" fill="hold" nodeType="afterGroup">
                            <p:stCondLst>
                              <p:cond delay="500"/>
                            </p:stCondLst>
                            <p:childTnLst>
                              <p:par>
                                <p:cTn id="9" presetID="18" presetClass="entr" presetSubtype="1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500"/>
                                        <p:tgtEl>
                                          <p:spTgt spid="5"/>
                                        </p:tgtEl>
                                      </p:cBhvr>
                                    </p:animEffect>
                                  </p:childTnLst>
                                </p:cTn>
                              </p:par>
                            </p:childTnLst>
                          </p:cTn>
                        </p:par>
                        <p:par>
                          <p:cTn id="12" fill="hold" nodeType="afterGroup">
                            <p:stCondLst>
                              <p:cond delay="1000"/>
                            </p:stCondLst>
                            <p:childTnLst>
                              <p:par>
                                <p:cTn id="13" presetID="17"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ppt_w/2"/>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2000250" y="528638"/>
            <a:ext cx="5761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800" b="1">
                <a:solidFill>
                  <a:srgbClr val="FF0000"/>
                </a:solidFill>
                <a:ea typeface="黑体" panose="02010609060101010101" pitchFamily="49" charset="-122"/>
              </a:rPr>
              <a:t>理想气体在各种过程中的重要公式</a:t>
            </a:r>
          </a:p>
        </p:txBody>
      </p:sp>
      <p:sp>
        <p:nvSpPr>
          <p:cNvPr id="30723" name="Line 5"/>
          <p:cNvSpPr>
            <a:spLocks noChangeShapeType="1"/>
          </p:cNvSpPr>
          <p:nvPr/>
        </p:nvSpPr>
        <p:spPr bwMode="auto">
          <a:xfrm>
            <a:off x="180975" y="1285875"/>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4" name="Line 6"/>
          <p:cNvSpPr>
            <a:spLocks noChangeShapeType="1"/>
          </p:cNvSpPr>
          <p:nvPr/>
        </p:nvSpPr>
        <p:spPr bwMode="auto">
          <a:xfrm>
            <a:off x="180975" y="2151063"/>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5" name="Line 7"/>
          <p:cNvSpPr>
            <a:spLocks noChangeShapeType="1"/>
          </p:cNvSpPr>
          <p:nvPr/>
        </p:nvSpPr>
        <p:spPr bwMode="auto">
          <a:xfrm>
            <a:off x="196850" y="3086100"/>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6" name="Line 8"/>
          <p:cNvSpPr>
            <a:spLocks noChangeShapeType="1"/>
          </p:cNvSpPr>
          <p:nvPr/>
        </p:nvSpPr>
        <p:spPr bwMode="auto">
          <a:xfrm>
            <a:off x="180975" y="4094163"/>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7" name="Line 9"/>
          <p:cNvSpPr>
            <a:spLocks noChangeShapeType="1"/>
          </p:cNvSpPr>
          <p:nvPr/>
        </p:nvSpPr>
        <p:spPr bwMode="auto">
          <a:xfrm>
            <a:off x="252413" y="5102225"/>
            <a:ext cx="8748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8" name="Line 10"/>
          <p:cNvSpPr>
            <a:spLocks noChangeShapeType="1"/>
          </p:cNvSpPr>
          <p:nvPr/>
        </p:nvSpPr>
        <p:spPr bwMode="auto">
          <a:xfrm>
            <a:off x="252413" y="6183313"/>
            <a:ext cx="8748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29" name="Line 11"/>
          <p:cNvSpPr>
            <a:spLocks noChangeShapeType="1"/>
          </p:cNvSpPr>
          <p:nvPr/>
        </p:nvSpPr>
        <p:spPr bwMode="auto">
          <a:xfrm>
            <a:off x="100012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0" name="Line 12"/>
          <p:cNvSpPr>
            <a:spLocks noChangeShapeType="1"/>
          </p:cNvSpPr>
          <p:nvPr/>
        </p:nvSpPr>
        <p:spPr bwMode="auto">
          <a:xfrm>
            <a:off x="2039938"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1" name="Line 13"/>
          <p:cNvSpPr>
            <a:spLocks noChangeShapeType="1"/>
          </p:cNvSpPr>
          <p:nvPr/>
        </p:nvSpPr>
        <p:spPr bwMode="auto">
          <a:xfrm>
            <a:off x="356552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2" name="Line 14"/>
          <p:cNvSpPr>
            <a:spLocks noChangeShapeType="1"/>
          </p:cNvSpPr>
          <p:nvPr/>
        </p:nvSpPr>
        <p:spPr bwMode="auto">
          <a:xfrm>
            <a:off x="524827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3" name="Line 15"/>
          <p:cNvSpPr>
            <a:spLocks noChangeShapeType="1"/>
          </p:cNvSpPr>
          <p:nvPr/>
        </p:nvSpPr>
        <p:spPr bwMode="auto">
          <a:xfrm>
            <a:off x="717867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0734" name="Text Box 17"/>
          <p:cNvSpPr txBox="1">
            <a:spLocks noChangeArrowheads="1"/>
          </p:cNvSpPr>
          <p:nvPr/>
        </p:nvSpPr>
        <p:spPr bwMode="auto">
          <a:xfrm>
            <a:off x="180975" y="1357313"/>
            <a:ext cx="9001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endParaRPr lang="zh-CN" altLang="zh-CN" sz="2400"/>
          </a:p>
        </p:txBody>
      </p:sp>
      <p:sp>
        <p:nvSpPr>
          <p:cNvPr id="148498" name="Text Box 18"/>
          <p:cNvSpPr txBox="1">
            <a:spLocks noChangeArrowheads="1"/>
          </p:cNvSpPr>
          <p:nvPr/>
        </p:nvSpPr>
        <p:spPr bwMode="auto">
          <a:xfrm>
            <a:off x="180975" y="150018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过程</a:t>
            </a:r>
          </a:p>
        </p:txBody>
      </p:sp>
      <p:sp>
        <p:nvSpPr>
          <p:cNvPr id="148499" name="Text Box 19"/>
          <p:cNvSpPr txBox="1">
            <a:spLocks noChangeArrowheads="1"/>
          </p:cNvSpPr>
          <p:nvPr/>
        </p:nvSpPr>
        <p:spPr bwMode="auto">
          <a:xfrm>
            <a:off x="180975" y="2365375"/>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等体</a:t>
            </a:r>
          </a:p>
        </p:txBody>
      </p:sp>
      <p:sp>
        <p:nvSpPr>
          <p:cNvPr id="148500" name="Text Box 20"/>
          <p:cNvSpPr txBox="1">
            <a:spLocks noChangeArrowheads="1"/>
          </p:cNvSpPr>
          <p:nvPr/>
        </p:nvSpPr>
        <p:spPr bwMode="auto">
          <a:xfrm>
            <a:off x="180975" y="3302000"/>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等压</a:t>
            </a:r>
          </a:p>
        </p:txBody>
      </p:sp>
      <p:sp>
        <p:nvSpPr>
          <p:cNvPr id="148501" name="Text Box 21"/>
          <p:cNvSpPr txBox="1">
            <a:spLocks noChangeArrowheads="1"/>
          </p:cNvSpPr>
          <p:nvPr/>
        </p:nvSpPr>
        <p:spPr bwMode="auto">
          <a:xfrm>
            <a:off x="180975" y="423703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等温</a:t>
            </a:r>
          </a:p>
        </p:txBody>
      </p:sp>
      <p:sp>
        <p:nvSpPr>
          <p:cNvPr id="148502" name="Text Box 22"/>
          <p:cNvSpPr txBox="1">
            <a:spLocks noChangeArrowheads="1"/>
          </p:cNvSpPr>
          <p:nvPr/>
        </p:nvSpPr>
        <p:spPr bwMode="auto">
          <a:xfrm>
            <a:off x="180975" y="5318125"/>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绝热</a:t>
            </a:r>
          </a:p>
        </p:txBody>
      </p:sp>
      <p:graphicFrame>
        <p:nvGraphicFramePr>
          <p:cNvPr id="148503" name="Object 23"/>
          <p:cNvGraphicFramePr>
            <a:graphicFrameLocks noChangeAspect="1"/>
          </p:cNvGraphicFramePr>
          <p:nvPr/>
        </p:nvGraphicFramePr>
        <p:xfrm>
          <a:off x="1111250" y="2436813"/>
          <a:ext cx="936625" cy="347662"/>
        </p:xfrm>
        <a:graphic>
          <a:graphicData uri="http://schemas.openxmlformats.org/presentationml/2006/ole">
            <mc:AlternateContent xmlns:mc="http://schemas.openxmlformats.org/markup-compatibility/2006">
              <mc:Choice xmlns:v="urn:schemas-microsoft-com:vml" Requires="v">
                <p:oleObj spid="_x0000_s30770" name="公式" r:id="rId4" imgW="431425" imgH="177646" progId="Equation.3">
                  <p:embed/>
                </p:oleObj>
              </mc:Choice>
              <mc:Fallback>
                <p:oleObj name="公式" r:id="rId4" imgW="431425" imgH="177646" progId="Equation.3">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250" y="2436813"/>
                        <a:ext cx="936625"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04" name="Text Box 24"/>
          <p:cNvSpPr txBox="1">
            <a:spLocks noChangeArrowheads="1"/>
          </p:cNvSpPr>
          <p:nvPr/>
        </p:nvSpPr>
        <p:spPr bwMode="auto">
          <a:xfrm>
            <a:off x="1152525" y="153828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特征</a:t>
            </a:r>
          </a:p>
        </p:txBody>
      </p:sp>
      <p:graphicFrame>
        <p:nvGraphicFramePr>
          <p:cNvPr id="148505" name="Object 25"/>
          <p:cNvGraphicFramePr>
            <a:graphicFrameLocks noChangeAspect="1"/>
          </p:cNvGraphicFramePr>
          <p:nvPr/>
        </p:nvGraphicFramePr>
        <p:xfrm>
          <a:off x="1039813" y="3373438"/>
          <a:ext cx="936625" cy="409575"/>
        </p:xfrm>
        <a:graphic>
          <a:graphicData uri="http://schemas.openxmlformats.org/presentationml/2006/ole">
            <mc:AlternateContent xmlns:mc="http://schemas.openxmlformats.org/markup-compatibility/2006">
              <mc:Choice xmlns:v="urn:schemas-microsoft-com:vml" Requires="v">
                <p:oleObj spid="_x0000_s30771" name="公式" r:id="rId6" imgW="418918" imgH="203112" progId="Equation.3">
                  <p:embed/>
                </p:oleObj>
              </mc:Choice>
              <mc:Fallback>
                <p:oleObj name="公式" r:id="rId6" imgW="418918" imgH="203112" progId="Equation.3">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9813" y="3373438"/>
                        <a:ext cx="9366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06" name="Object 26"/>
          <p:cNvGraphicFramePr>
            <a:graphicFrameLocks noChangeAspect="1"/>
          </p:cNvGraphicFramePr>
          <p:nvPr/>
        </p:nvGraphicFramePr>
        <p:xfrm>
          <a:off x="1071563" y="4357688"/>
          <a:ext cx="955675" cy="365125"/>
        </p:xfrm>
        <a:graphic>
          <a:graphicData uri="http://schemas.openxmlformats.org/presentationml/2006/ole">
            <mc:AlternateContent xmlns:mc="http://schemas.openxmlformats.org/markup-compatibility/2006">
              <mc:Choice xmlns:v="urn:schemas-microsoft-com:vml" Requires="v">
                <p:oleObj spid="_x0000_s30772" name="公式" r:id="rId8" imgW="418918" imgH="177723" progId="Equation.3">
                  <p:embed/>
                </p:oleObj>
              </mc:Choice>
              <mc:Fallback>
                <p:oleObj name="公式" r:id="rId8" imgW="418918" imgH="177723" progId="Equation.3">
                  <p:embed/>
                  <p:pic>
                    <p:nvPicPr>
                      <p:cNvPr id="0" name="Object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1563" y="4357688"/>
                        <a:ext cx="9556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07" name="Object 27"/>
          <p:cNvGraphicFramePr>
            <a:graphicFrameLocks noChangeAspect="1"/>
          </p:cNvGraphicFramePr>
          <p:nvPr/>
        </p:nvGraphicFramePr>
        <p:xfrm>
          <a:off x="1071563" y="5395913"/>
          <a:ext cx="896937" cy="417512"/>
        </p:xfrm>
        <a:graphic>
          <a:graphicData uri="http://schemas.openxmlformats.org/presentationml/2006/ole">
            <mc:AlternateContent xmlns:mc="http://schemas.openxmlformats.org/markup-compatibility/2006">
              <mc:Choice xmlns:v="urn:schemas-microsoft-com:vml" Requires="v">
                <p:oleObj spid="_x0000_s30773" name="公式" r:id="rId10" imgW="393529" imgH="203112" progId="Equation.3">
                  <p:embed/>
                </p:oleObj>
              </mc:Choice>
              <mc:Fallback>
                <p:oleObj name="公式" r:id="rId10" imgW="393529" imgH="203112" progId="Equation.3">
                  <p:embed/>
                  <p:pic>
                    <p:nvPicPr>
                      <p:cNvPr id="0" name="Objec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1563" y="5395913"/>
                        <a:ext cx="896937"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08" name="Text Box 28"/>
          <p:cNvSpPr txBox="1">
            <a:spLocks noChangeArrowheads="1"/>
          </p:cNvSpPr>
          <p:nvPr/>
        </p:nvSpPr>
        <p:spPr bwMode="auto">
          <a:xfrm>
            <a:off x="2017713" y="1538288"/>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过程方程</a:t>
            </a:r>
          </a:p>
        </p:txBody>
      </p:sp>
      <p:graphicFrame>
        <p:nvGraphicFramePr>
          <p:cNvPr id="148509" name="Object 29"/>
          <p:cNvGraphicFramePr>
            <a:graphicFrameLocks noChangeAspect="1"/>
          </p:cNvGraphicFramePr>
          <p:nvPr/>
        </p:nvGraphicFramePr>
        <p:xfrm>
          <a:off x="2378075" y="2143125"/>
          <a:ext cx="965200" cy="793750"/>
        </p:xfrm>
        <a:graphic>
          <a:graphicData uri="http://schemas.openxmlformats.org/presentationml/2006/ole">
            <mc:AlternateContent xmlns:mc="http://schemas.openxmlformats.org/markup-compatibility/2006">
              <mc:Choice xmlns:v="urn:schemas-microsoft-com:vml" Requires="v">
                <p:oleObj spid="_x0000_s30774" name="公式" r:id="rId12" imgW="444114" imgH="406048" progId="Equation.3">
                  <p:embed/>
                </p:oleObj>
              </mc:Choice>
              <mc:Fallback>
                <p:oleObj name="公式" r:id="rId12" imgW="444114" imgH="406048" progId="Equation.3">
                  <p:embed/>
                  <p:pic>
                    <p:nvPicPr>
                      <p:cNvPr id="0"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78075" y="2143125"/>
                        <a:ext cx="965200"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0" name="Object 30"/>
          <p:cNvGraphicFramePr>
            <a:graphicFrameLocks noChangeAspect="1"/>
          </p:cNvGraphicFramePr>
          <p:nvPr/>
        </p:nvGraphicFramePr>
        <p:xfrm>
          <a:off x="2408238" y="3086100"/>
          <a:ext cx="992187" cy="793750"/>
        </p:xfrm>
        <a:graphic>
          <a:graphicData uri="http://schemas.openxmlformats.org/presentationml/2006/ole">
            <mc:AlternateContent xmlns:mc="http://schemas.openxmlformats.org/markup-compatibility/2006">
              <mc:Choice xmlns:v="urn:schemas-microsoft-com:vml" Requires="v">
                <p:oleObj spid="_x0000_s30775" name="公式" r:id="rId14" imgW="457002" imgH="406224" progId="Equation.3">
                  <p:embed/>
                </p:oleObj>
              </mc:Choice>
              <mc:Fallback>
                <p:oleObj name="公式" r:id="rId14" imgW="457002" imgH="406224" progId="Equation.3">
                  <p:embed/>
                  <p:pic>
                    <p:nvPicPr>
                      <p:cNvPr id="0" name="Object 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08238" y="3086100"/>
                        <a:ext cx="992187"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1" name="Object 31"/>
          <p:cNvGraphicFramePr>
            <a:graphicFrameLocks noChangeAspect="1"/>
          </p:cNvGraphicFramePr>
          <p:nvPr/>
        </p:nvGraphicFramePr>
        <p:xfrm>
          <a:off x="2282825" y="4292600"/>
          <a:ext cx="1185863" cy="396875"/>
        </p:xfrm>
        <a:graphic>
          <a:graphicData uri="http://schemas.openxmlformats.org/presentationml/2006/ole">
            <mc:AlternateContent xmlns:mc="http://schemas.openxmlformats.org/markup-compatibility/2006">
              <mc:Choice xmlns:v="urn:schemas-microsoft-com:vml" Requires="v">
                <p:oleObj spid="_x0000_s30776" name="公式" r:id="rId16" imgW="545626" imgH="203024" progId="Equation.3">
                  <p:embed/>
                </p:oleObj>
              </mc:Choice>
              <mc:Fallback>
                <p:oleObj name="公式" r:id="rId16" imgW="545626" imgH="203024" progId="Equation.3">
                  <p:embed/>
                  <p:pic>
                    <p:nvPicPr>
                      <p:cNvPr id="0" name="Object 3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82825" y="4292600"/>
                        <a:ext cx="118586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2" name="Object 32"/>
          <p:cNvGraphicFramePr>
            <a:graphicFrameLocks noChangeAspect="1"/>
          </p:cNvGraphicFramePr>
          <p:nvPr/>
        </p:nvGraphicFramePr>
        <p:xfrm>
          <a:off x="2076450" y="5029200"/>
          <a:ext cx="1406525" cy="446088"/>
        </p:xfrm>
        <a:graphic>
          <a:graphicData uri="http://schemas.openxmlformats.org/presentationml/2006/ole">
            <mc:AlternateContent xmlns:mc="http://schemas.openxmlformats.org/markup-compatibility/2006">
              <mc:Choice xmlns:v="urn:schemas-microsoft-com:vml" Requires="v">
                <p:oleObj spid="_x0000_s30777" name="公式" r:id="rId18" imgW="647700" imgH="228600" progId="Equation.3">
                  <p:embed/>
                </p:oleObj>
              </mc:Choice>
              <mc:Fallback>
                <p:oleObj name="公式" r:id="rId18" imgW="647700" imgH="228600" progId="Equation.3">
                  <p:embed/>
                  <p:pic>
                    <p:nvPicPr>
                      <p:cNvPr id="0" name="Object 3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76450" y="5029200"/>
                        <a:ext cx="1406525"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3" name="Object 33"/>
          <p:cNvGraphicFramePr>
            <a:graphicFrameLocks noChangeAspect="1"/>
          </p:cNvGraphicFramePr>
          <p:nvPr/>
        </p:nvGraphicFramePr>
        <p:xfrm>
          <a:off x="2076450" y="5389563"/>
          <a:ext cx="1452563" cy="404812"/>
        </p:xfrm>
        <a:graphic>
          <a:graphicData uri="http://schemas.openxmlformats.org/presentationml/2006/ole">
            <mc:AlternateContent xmlns:mc="http://schemas.openxmlformats.org/markup-compatibility/2006">
              <mc:Choice xmlns:v="urn:schemas-microsoft-com:vml" Requires="v">
                <p:oleObj spid="_x0000_s30778" name="公式" r:id="rId20" imgW="736600" imgH="228600" progId="Equation.3">
                  <p:embed/>
                </p:oleObj>
              </mc:Choice>
              <mc:Fallback>
                <p:oleObj name="公式" r:id="rId20" imgW="736600" imgH="228600" progId="Equation.3">
                  <p:embed/>
                  <p:pic>
                    <p:nvPicPr>
                      <p:cNvPr id="0" name="Object 3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076450" y="5389563"/>
                        <a:ext cx="1452563" cy="40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26" name="Object 46"/>
          <p:cNvGraphicFramePr>
            <a:graphicFrameLocks noChangeAspect="1"/>
          </p:cNvGraphicFramePr>
          <p:nvPr/>
        </p:nvGraphicFramePr>
        <p:xfrm>
          <a:off x="2016125" y="5821363"/>
          <a:ext cx="1454150" cy="371475"/>
        </p:xfrm>
        <a:graphic>
          <a:graphicData uri="http://schemas.openxmlformats.org/presentationml/2006/ole">
            <mc:AlternateContent xmlns:mc="http://schemas.openxmlformats.org/markup-compatibility/2006">
              <mc:Choice xmlns:v="urn:schemas-microsoft-com:vml" Requires="v">
                <p:oleObj spid="_x0000_s30779" name="公式" r:id="rId22" imgW="850531" imgH="241195" progId="Equation.3">
                  <p:embed/>
                </p:oleObj>
              </mc:Choice>
              <mc:Fallback>
                <p:oleObj name="公式" r:id="rId22" imgW="850531" imgH="241195" progId="Equation.3">
                  <p:embed/>
                  <p:pic>
                    <p:nvPicPr>
                      <p:cNvPr id="0" name="Object 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16125" y="5821363"/>
                        <a:ext cx="145415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27" name="Text Box 47"/>
          <p:cNvSpPr txBox="1">
            <a:spLocks noChangeArrowheads="1"/>
          </p:cNvSpPr>
          <p:nvPr/>
        </p:nvSpPr>
        <p:spPr bwMode="auto">
          <a:xfrm>
            <a:off x="3602038" y="1538288"/>
            <a:ext cx="1684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吸收热量</a:t>
            </a:r>
            <a:r>
              <a:rPr lang="en-US" altLang="zh-CN" sz="2400" b="1">
                <a:ea typeface="黑体" panose="02010609060101010101" pitchFamily="49" charset="-122"/>
              </a:rPr>
              <a:t>Q</a:t>
            </a:r>
          </a:p>
        </p:txBody>
      </p:sp>
      <p:graphicFrame>
        <p:nvGraphicFramePr>
          <p:cNvPr id="148528" name="Object 48"/>
          <p:cNvGraphicFramePr>
            <a:graphicFrameLocks noChangeAspect="1"/>
          </p:cNvGraphicFramePr>
          <p:nvPr/>
        </p:nvGraphicFramePr>
        <p:xfrm>
          <a:off x="3632200" y="2393950"/>
          <a:ext cx="1552575" cy="392113"/>
        </p:xfrm>
        <a:graphic>
          <a:graphicData uri="http://schemas.openxmlformats.org/presentationml/2006/ole">
            <mc:AlternateContent xmlns:mc="http://schemas.openxmlformats.org/markup-compatibility/2006">
              <mc:Choice xmlns:v="urn:schemas-microsoft-com:vml" Requires="v">
                <p:oleObj spid="_x0000_s30780" name="公式" r:id="rId24" imgW="812447" imgH="228501" progId="Equation.3">
                  <p:embed/>
                </p:oleObj>
              </mc:Choice>
              <mc:Fallback>
                <p:oleObj name="公式" r:id="rId24" imgW="812447" imgH="228501" progId="Equation.3">
                  <p:embed/>
                  <p:pic>
                    <p:nvPicPr>
                      <p:cNvPr id="0" name="Object 4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32200" y="2393950"/>
                        <a:ext cx="15525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29" name="Object 49"/>
          <p:cNvGraphicFramePr>
            <a:graphicFrameLocks noChangeAspect="1"/>
          </p:cNvGraphicFramePr>
          <p:nvPr/>
        </p:nvGraphicFramePr>
        <p:xfrm>
          <a:off x="3673475" y="3362325"/>
          <a:ext cx="1552575" cy="414338"/>
        </p:xfrm>
        <a:graphic>
          <a:graphicData uri="http://schemas.openxmlformats.org/presentationml/2006/ole">
            <mc:AlternateContent xmlns:mc="http://schemas.openxmlformats.org/markup-compatibility/2006">
              <mc:Choice xmlns:v="urn:schemas-microsoft-com:vml" Requires="v">
                <p:oleObj spid="_x0000_s30781" name="公式" r:id="rId26" imgW="812447" imgH="241195" progId="Equation.3">
                  <p:embed/>
                </p:oleObj>
              </mc:Choice>
              <mc:Fallback>
                <p:oleObj name="公式" r:id="rId26" imgW="812447" imgH="241195" progId="Equation.3">
                  <p:embed/>
                  <p:pic>
                    <p:nvPicPr>
                      <p:cNvPr id="0" name="Object 4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73475" y="3362325"/>
                        <a:ext cx="1552575" cy="41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0" name="Object 50"/>
          <p:cNvGraphicFramePr>
            <a:graphicFrameLocks noChangeAspect="1"/>
          </p:cNvGraphicFramePr>
          <p:nvPr/>
        </p:nvGraphicFramePr>
        <p:xfrm>
          <a:off x="3649663" y="4186238"/>
          <a:ext cx="1600200" cy="371475"/>
        </p:xfrm>
        <a:graphic>
          <a:graphicData uri="http://schemas.openxmlformats.org/presentationml/2006/ole">
            <mc:AlternateContent xmlns:mc="http://schemas.openxmlformats.org/markup-compatibility/2006">
              <mc:Choice xmlns:v="urn:schemas-microsoft-com:vml" Requires="v">
                <p:oleObj spid="_x0000_s30782" name="公式" r:id="rId28" imgW="837836" imgH="215806" progId="Equation.3">
                  <p:embed/>
                </p:oleObj>
              </mc:Choice>
              <mc:Fallback>
                <p:oleObj name="公式" r:id="rId28" imgW="837836" imgH="215806" progId="Equation.3">
                  <p:embed/>
                  <p:pic>
                    <p:nvPicPr>
                      <p:cNvPr id="0" name="Object 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649663" y="4186238"/>
                        <a:ext cx="160020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1" name="Object 51"/>
          <p:cNvGraphicFramePr>
            <a:graphicFrameLocks noChangeAspect="1"/>
          </p:cNvGraphicFramePr>
          <p:nvPr/>
        </p:nvGraphicFramePr>
        <p:xfrm>
          <a:off x="3621088" y="4597400"/>
          <a:ext cx="1647825" cy="371475"/>
        </p:xfrm>
        <a:graphic>
          <a:graphicData uri="http://schemas.openxmlformats.org/presentationml/2006/ole">
            <mc:AlternateContent xmlns:mc="http://schemas.openxmlformats.org/markup-compatibility/2006">
              <mc:Choice xmlns:v="urn:schemas-microsoft-com:vml" Requires="v">
                <p:oleObj spid="_x0000_s30783" name="公式" r:id="rId30" imgW="863225" imgH="215806" progId="Equation.3">
                  <p:embed/>
                </p:oleObj>
              </mc:Choice>
              <mc:Fallback>
                <p:oleObj name="公式" r:id="rId30" imgW="863225" imgH="215806" progId="Equation.3">
                  <p:embed/>
                  <p:pic>
                    <p:nvPicPr>
                      <p:cNvPr id="0" name="Object 5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621088" y="4597400"/>
                        <a:ext cx="164782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2" name="Object 52"/>
          <p:cNvGraphicFramePr>
            <a:graphicFrameLocks noChangeAspect="1"/>
          </p:cNvGraphicFramePr>
          <p:nvPr/>
        </p:nvGraphicFramePr>
        <p:xfrm>
          <a:off x="4248150" y="5429250"/>
          <a:ext cx="323850" cy="406400"/>
        </p:xfrm>
        <a:graphic>
          <a:graphicData uri="http://schemas.openxmlformats.org/presentationml/2006/ole">
            <mc:AlternateContent xmlns:mc="http://schemas.openxmlformats.org/markup-compatibility/2006">
              <mc:Choice xmlns:v="urn:schemas-microsoft-com:vml" Requires="v">
                <p:oleObj spid="_x0000_s30784" name="Equation" r:id="rId32" imgW="126725" imgH="177415" progId="Equation.3">
                  <p:embed/>
                </p:oleObj>
              </mc:Choice>
              <mc:Fallback>
                <p:oleObj name="Equation" r:id="rId32" imgW="126725" imgH="177415" progId="Equation.3">
                  <p:embed/>
                  <p:pic>
                    <p:nvPicPr>
                      <p:cNvPr id="0" name="Object 52"/>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248150" y="5429250"/>
                        <a:ext cx="3238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33" name="Text Box 53"/>
          <p:cNvSpPr txBox="1">
            <a:spLocks noChangeArrowheads="1"/>
          </p:cNvSpPr>
          <p:nvPr/>
        </p:nvSpPr>
        <p:spPr bwMode="auto">
          <a:xfrm>
            <a:off x="5357813" y="1500188"/>
            <a:ext cx="1857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对外做功  </a:t>
            </a:r>
            <a:r>
              <a:rPr lang="en-US" altLang="zh-CN" sz="2400" b="1">
                <a:ea typeface="黑体" panose="02010609060101010101" pitchFamily="49" charset="-122"/>
              </a:rPr>
              <a:t>A</a:t>
            </a:r>
          </a:p>
        </p:txBody>
      </p:sp>
      <p:graphicFrame>
        <p:nvGraphicFramePr>
          <p:cNvPr id="148534" name="Object 54"/>
          <p:cNvGraphicFramePr>
            <a:graphicFrameLocks noChangeAspect="1"/>
          </p:cNvGraphicFramePr>
          <p:nvPr/>
        </p:nvGraphicFramePr>
        <p:xfrm>
          <a:off x="5967413" y="2397125"/>
          <a:ext cx="319087" cy="401638"/>
        </p:xfrm>
        <a:graphic>
          <a:graphicData uri="http://schemas.openxmlformats.org/presentationml/2006/ole">
            <mc:AlternateContent xmlns:mc="http://schemas.openxmlformats.org/markup-compatibility/2006">
              <mc:Choice xmlns:v="urn:schemas-microsoft-com:vml" Requires="v">
                <p:oleObj spid="_x0000_s30785" name="Equation" r:id="rId34" imgW="126725" imgH="177415" progId="Equation.3">
                  <p:embed/>
                </p:oleObj>
              </mc:Choice>
              <mc:Fallback>
                <p:oleObj name="Equation" r:id="rId34" imgW="126725" imgH="177415" progId="Equation.3">
                  <p:embed/>
                  <p:pic>
                    <p:nvPicPr>
                      <p:cNvPr id="0" name="Object 54"/>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5967413" y="2397125"/>
                        <a:ext cx="319087" cy="401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5" name="Object 55"/>
          <p:cNvGraphicFramePr>
            <a:graphicFrameLocks noChangeAspect="1"/>
          </p:cNvGraphicFramePr>
          <p:nvPr/>
        </p:nvGraphicFramePr>
        <p:xfrm>
          <a:off x="5473700" y="3157538"/>
          <a:ext cx="1285875" cy="371475"/>
        </p:xfrm>
        <a:graphic>
          <a:graphicData uri="http://schemas.openxmlformats.org/presentationml/2006/ole">
            <mc:AlternateContent xmlns:mc="http://schemas.openxmlformats.org/markup-compatibility/2006">
              <mc:Choice xmlns:v="urn:schemas-microsoft-com:vml" Requires="v">
                <p:oleObj spid="_x0000_s30786" name="公式" r:id="rId36" imgW="672808" imgH="215806" progId="Equation.3">
                  <p:embed/>
                </p:oleObj>
              </mc:Choice>
              <mc:Fallback>
                <p:oleObj name="公式" r:id="rId36" imgW="672808" imgH="215806" progId="Equation.3">
                  <p:embed/>
                  <p:pic>
                    <p:nvPicPr>
                      <p:cNvPr id="0" name="Object 55"/>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473700" y="3157538"/>
                        <a:ext cx="128587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6" name="Object 56"/>
          <p:cNvGraphicFramePr>
            <a:graphicFrameLocks noChangeAspect="1"/>
          </p:cNvGraphicFramePr>
          <p:nvPr/>
        </p:nvGraphicFramePr>
        <p:xfrm>
          <a:off x="5426075" y="3589338"/>
          <a:ext cx="1382713" cy="371475"/>
        </p:xfrm>
        <a:graphic>
          <a:graphicData uri="http://schemas.openxmlformats.org/presentationml/2006/ole">
            <mc:AlternateContent xmlns:mc="http://schemas.openxmlformats.org/markup-compatibility/2006">
              <mc:Choice xmlns:v="urn:schemas-microsoft-com:vml" Requires="v">
                <p:oleObj spid="_x0000_s30787" name="公式" r:id="rId38" imgW="723586" imgH="215806" progId="Equation.3">
                  <p:embed/>
                </p:oleObj>
              </mc:Choice>
              <mc:Fallback>
                <p:oleObj name="公式" r:id="rId38" imgW="723586" imgH="215806" progId="Equation.3">
                  <p:embed/>
                  <p:pic>
                    <p:nvPicPr>
                      <p:cNvPr id="0" name="Object 56"/>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5426075" y="3589338"/>
                        <a:ext cx="1382713"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7" name="Object 57"/>
          <p:cNvGraphicFramePr>
            <a:graphicFrameLocks noChangeAspect="1"/>
          </p:cNvGraphicFramePr>
          <p:nvPr/>
        </p:nvGraphicFramePr>
        <p:xfrm>
          <a:off x="5689600" y="4381500"/>
          <a:ext cx="863600" cy="366713"/>
        </p:xfrm>
        <a:graphic>
          <a:graphicData uri="http://schemas.openxmlformats.org/presentationml/2006/ole">
            <mc:AlternateContent xmlns:mc="http://schemas.openxmlformats.org/markup-compatibility/2006">
              <mc:Choice xmlns:v="urn:schemas-microsoft-com:vml" Requires="v">
                <p:oleObj spid="_x0000_s30788" name="公式" r:id="rId40" imgW="431613" imgH="203112" progId="Equation.3">
                  <p:embed/>
                </p:oleObj>
              </mc:Choice>
              <mc:Fallback>
                <p:oleObj name="公式" r:id="rId40" imgW="431613" imgH="203112" progId="Equation.3">
                  <p:embed/>
                  <p:pic>
                    <p:nvPicPr>
                      <p:cNvPr id="0" name="Object 57"/>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5689600" y="4381500"/>
                        <a:ext cx="863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8" name="Object 58"/>
          <p:cNvGraphicFramePr>
            <a:graphicFrameLocks noChangeAspect="1"/>
          </p:cNvGraphicFramePr>
          <p:nvPr/>
        </p:nvGraphicFramePr>
        <p:xfrm>
          <a:off x="5216525" y="5162550"/>
          <a:ext cx="1770063" cy="393700"/>
        </p:xfrm>
        <a:graphic>
          <a:graphicData uri="http://schemas.openxmlformats.org/presentationml/2006/ole">
            <mc:AlternateContent xmlns:mc="http://schemas.openxmlformats.org/markup-compatibility/2006">
              <mc:Choice xmlns:v="urn:schemas-microsoft-com:vml" Requires="v">
                <p:oleObj spid="_x0000_s30789" name="公式" r:id="rId42" imgW="927100" imgH="228600" progId="Equation.3">
                  <p:embed/>
                </p:oleObj>
              </mc:Choice>
              <mc:Fallback>
                <p:oleObj name="公式" r:id="rId42" imgW="927100" imgH="228600" progId="Equation.3">
                  <p:embed/>
                  <p:pic>
                    <p:nvPicPr>
                      <p:cNvPr id="0" name="Object 58"/>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216525" y="5162550"/>
                        <a:ext cx="1770063"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9" name="Object 59"/>
          <p:cNvGraphicFramePr>
            <a:graphicFrameLocks noChangeAspect="1"/>
          </p:cNvGraphicFramePr>
          <p:nvPr/>
        </p:nvGraphicFramePr>
        <p:xfrm>
          <a:off x="5241925" y="5605463"/>
          <a:ext cx="1944688" cy="639762"/>
        </p:xfrm>
        <a:graphic>
          <a:graphicData uri="http://schemas.openxmlformats.org/presentationml/2006/ole">
            <mc:AlternateContent xmlns:mc="http://schemas.openxmlformats.org/markup-compatibility/2006">
              <mc:Choice xmlns:v="urn:schemas-microsoft-com:vml" Requires="v">
                <p:oleObj spid="_x0000_s30790" name="公式" r:id="rId44" imgW="1180588" imgH="431613" progId="Equation.3">
                  <p:embed/>
                </p:oleObj>
              </mc:Choice>
              <mc:Fallback>
                <p:oleObj name="公式" r:id="rId44" imgW="1180588" imgH="431613" progId="Equation.3">
                  <p:embed/>
                  <p:pic>
                    <p:nvPicPr>
                      <p:cNvPr id="0" name="Object 59"/>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5241925" y="5605463"/>
                        <a:ext cx="1944688"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40" name="Text Box 60"/>
          <p:cNvSpPr txBox="1">
            <a:spLocks noChangeArrowheads="1"/>
          </p:cNvSpPr>
          <p:nvPr/>
        </p:nvSpPr>
        <p:spPr bwMode="auto">
          <a:xfrm>
            <a:off x="7345363" y="1500188"/>
            <a:ext cx="16557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内能增加</a:t>
            </a:r>
          </a:p>
        </p:txBody>
      </p:sp>
      <p:graphicFrame>
        <p:nvGraphicFramePr>
          <p:cNvPr id="148541" name="Object 61"/>
          <p:cNvGraphicFramePr>
            <a:graphicFrameLocks noChangeAspect="1"/>
          </p:cNvGraphicFramePr>
          <p:nvPr/>
        </p:nvGraphicFramePr>
        <p:xfrm>
          <a:off x="7273925" y="2436813"/>
          <a:ext cx="1552575" cy="392112"/>
        </p:xfrm>
        <a:graphic>
          <a:graphicData uri="http://schemas.openxmlformats.org/presentationml/2006/ole">
            <mc:AlternateContent xmlns:mc="http://schemas.openxmlformats.org/markup-compatibility/2006">
              <mc:Choice xmlns:v="urn:schemas-microsoft-com:vml" Requires="v">
                <p:oleObj spid="_x0000_s30791" name="公式" r:id="rId46" imgW="812447" imgH="228501" progId="Equation.3">
                  <p:embed/>
                </p:oleObj>
              </mc:Choice>
              <mc:Fallback>
                <p:oleObj name="公式" r:id="rId46" imgW="812447" imgH="228501" progId="Equation.3">
                  <p:embed/>
                  <p:pic>
                    <p:nvPicPr>
                      <p:cNvPr id="0" name="Object 6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73925" y="2436813"/>
                        <a:ext cx="15525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2" name="Object 62"/>
          <p:cNvGraphicFramePr>
            <a:graphicFrameLocks noChangeAspect="1"/>
          </p:cNvGraphicFramePr>
          <p:nvPr/>
        </p:nvGraphicFramePr>
        <p:xfrm>
          <a:off x="7273925" y="3373438"/>
          <a:ext cx="1552575" cy="392112"/>
        </p:xfrm>
        <a:graphic>
          <a:graphicData uri="http://schemas.openxmlformats.org/presentationml/2006/ole">
            <mc:AlternateContent xmlns:mc="http://schemas.openxmlformats.org/markup-compatibility/2006">
              <mc:Choice xmlns:v="urn:schemas-microsoft-com:vml" Requires="v">
                <p:oleObj spid="_x0000_s30792" name="公式" r:id="rId47" imgW="812447" imgH="228501" progId="Equation.3">
                  <p:embed/>
                </p:oleObj>
              </mc:Choice>
              <mc:Fallback>
                <p:oleObj name="公式" r:id="rId47" imgW="812447" imgH="228501" progId="Equation.3">
                  <p:embed/>
                  <p:pic>
                    <p:nvPicPr>
                      <p:cNvPr id="0" name="Object 6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73925" y="3373438"/>
                        <a:ext cx="15525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3" name="Object 63"/>
          <p:cNvGraphicFramePr>
            <a:graphicFrameLocks noChangeAspect="1"/>
          </p:cNvGraphicFramePr>
          <p:nvPr/>
        </p:nvGraphicFramePr>
        <p:xfrm>
          <a:off x="7929563" y="4357688"/>
          <a:ext cx="320675" cy="403225"/>
        </p:xfrm>
        <a:graphic>
          <a:graphicData uri="http://schemas.openxmlformats.org/presentationml/2006/ole">
            <mc:AlternateContent xmlns:mc="http://schemas.openxmlformats.org/markup-compatibility/2006">
              <mc:Choice xmlns:v="urn:schemas-microsoft-com:vml" Requires="v">
                <p:oleObj spid="_x0000_s30793" name="Equation" r:id="rId48" imgW="126725" imgH="177415" progId="Equation.3">
                  <p:embed/>
                </p:oleObj>
              </mc:Choice>
              <mc:Fallback>
                <p:oleObj name="Equation" r:id="rId48" imgW="126725" imgH="177415" progId="Equation.3">
                  <p:embed/>
                  <p:pic>
                    <p:nvPicPr>
                      <p:cNvPr id="0" name="Object 63"/>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929563" y="4357688"/>
                        <a:ext cx="320675"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4" name="Object 64"/>
          <p:cNvGraphicFramePr>
            <a:graphicFrameLocks noChangeAspect="1"/>
          </p:cNvGraphicFramePr>
          <p:nvPr/>
        </p:nvGraphicFramePr>
        <p:xfrm>
          <a:off x="7273925" y="5605463"/>
          <a:ext cx="1552575" cy="392112"/>
        </p:xfrm>
        <a:graphic>
          <a:graphicData uri="http://schemas.openxmlformats.org/presentationml/2006/ole">
            <mc:AlternateContent xmlns:mc="http://schemas.openxmlformats.org/markup-compatibility/2006">
              <mc:Choice xmlns:v="urn:schemas-microsoft-com:vml" Requires="v">
                <p:oleObj spid="_x0000_s30794" name="公式" r:id="rId50" imgW="812447" imgH="228501" progId="Equation.3">
                  <p:embed/>
                </p:oleObj>
              </mc:Choice>
              <mc:Fallback>
                <p:oleObj name="公式" r:id="rId50" imgW="812447" imgH="228501" progId="Equation.3">
                  <p:embed/>
                  <p:pic>
                    <p:nvPicPr>
                      <p:cNvPr id="0" name="Object 6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73925" y="5605463"/>
                        <a:ext cx="15525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8498"/>
                                        </p:tgtEl>
                                        <p:attrNameLst>
                                          <p:attrName>style.visibility</p:attrName>
                                        </p:attrNameLst>
                                      </p:cBhvr>
                                      <p:to>
                                        <p:strVal val="visible"/>
                                      </p:to>
                                    </p:set>
                                    <p:animEffect transition="in" filter="blinds(horizontal)">
                                      <p:cBhvr>
                                        <p:cTn id="7" dur="500"/>
                                        <p:tgtEl>
                                          <p:spTgt spid="14849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8499"/>
                                        </p:tgtEl>
                                        <p:attrNameLst>
                                          <p:attrName>style.visibility</p:attrName>
                                        </p:attrNameLst>
                                      </p:cBhvr>
                                      <p:to>
                                        <p:strVal val="visible"/>
                                      </p:to>
                                    </p:set>
                                    <p:animEffect transition="in" filter="blinds(horizontal)">
                                      <p:cBhvr>
                                        <p:cTn id="10" dur="500"/>
                                        <p:tgtEl>
                                          <p:spTgt spid="14849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8500"/>
                                        </p:tgtEl>
                                        <p:attrNameLst>
                                          <p:attrName>style.visibility</p:attrName>
                                        </p:attrNameLst>
                                      </p:cBhvr>
                                      <p:to>
                                        <p:strVal val="visible"/>
                                      </p:to>
                                    </p:set>
                                    <p:animEffect transition="in" filter="blinds(horizontal)">
                                      <p:cBhvr>
                                        <p:cTn id="13" dur="500"/>
                                        <p:tgtEl>
                                          <p:spTgt spid="14850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8501"/>
                                        </p:tgtEl>
                                        <p:attrNameLst>
                                          <p:attrName>style.visibility</p:attrName>
                                        </p:attrNameLst>
                                      </p:cBhvr>
                                      <p:to>
                                        <p:strVal val="visible"/>
                                      </p:to>
                                    </p:set>
                                    <p:animEffect transition="in" filter="blinds(horizontal)">
                                      <p:cBhvr>
                                        <p:cTn id="16" dur="500"/>
                                        <p:tgtEl>
                                          <p:spTgt spid="14850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8502"/>
                                        </p:tgtEl>
                                        <p:attrNameLst>
                                          <p:attrName>style.visibility</p:attrName>
                                        </p:attrNameLst>
                                      </p:cBhvr>
                                      <p:to>
                                        <p:strVal val="visible"/>
                                      </p:to>
                                    </p:set>
                                    <p:animEffect transition="in" filter="blinds(horizontal)">
                                      <p:cBhvr>
                                        <p:cTn id="19" dur="500"/>
                                        <p:tgtEl>
                                          <p:spTgt spid="14850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48504"/>
                                        </p:tgtEl>
                                        <p:attrNameLst>
                                          <p:attrName>style.visibility</p:attrName>
                                        </p:attrNameLst>
                                      </p:cBhvr>
                                      <p:to>
                                        <p:strVal val="visible"/>
                                      </p:to>
                                    </p:set>
                                    <p:animEffect transition="in" filter="blinds(horizontal)">
                                      <p:cBhvr>
                                        <p:cTn id="24" dur="500"/>
                                        <p:tgtEl>
                                          <p:spTgt spid="14850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48503"/>
                                        </p:tgtEl>
                                        <p:attrNameLst>
                                          <p:attrName>style.visibility</p:attrName>
                                        </p:attrNameLst>
                                      </p:cBhvr>
                                      <p:to>
                                        <p:strVal val="visible"/>
                                      </p:to>
                                    </p:set>
                                    <p:animEffect transition="in" filter="blinds(horizontal)">
                                      <p:cBhvr>
                                        <p:cTn id="29" dur="500"/>
                                        <p:tgtEl>
                                          <p:spTgt spid="14850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48505"/>
                                        </p:tgtEl>
                                        <p:attrNameLst>
                                          <p:attrName>style.visibility</p:attrName>
                                        </p:attrNameLst>
                                      </p:cBhvr>
                                      <p:to>
                                        <p:strVal val="visible"/>
                                      </p:to>
                                    </p:set>
                                    <p:animEffect transition="in" filter="blinds(horizontal)">
                                      <p:cBhvr>
                                        <p:cTn id="34" dur="500"/>
                                        <p:tgtEl>
                                          <p:spTgt spid="14850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48506"/>
                                        </p:tgtEl>
                                        <p:attrNameLst>
                                          <p:attrName>style.visibility</p:attrName>
                                        </p:attrNameLst>
                                      </p:cBhvr>
                                      <p:to>
                                        <p:strVal val="visible"/>
                                      </p:to>
                                    </p:set>
                                    <p:animEffect transition="in" filter="blinds(horizontal)">
                                      <p:cBhvr>
                                        <p:cTn id="39" dur="500"/>
                                        <p:tgtEl>
                                          <p:spTgt spid="14850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48507"/>
                                        </p:tgtEl>
                                        <p:attrNameLst>
                                          <p:attrName>style.visibility</p:attrName>
                                        </p:attrNameLst>
                                      </p:cBhvr>
                                      <p:to>
                                        <p:strVal val="visible"/>
                                      </p:to>
                                    </p:set>
                                    <p:animEffect transition="in" filter="blinds(horizontal)">
                                      <p:cBhvr>
                                        <p:cTn id="44" dur="500"/>
                                        <p:tgtEl>
                                          <p:spTgt spid="14850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48508"/>
                                        </p:tgtEl>
                                        <p:attrNameLst>
                                          <p:attrName>style.visibility</p:attrName>
                                        </p:attrNameLst>
                                      </p:cBhvr>
                                      <p:to>
                                        <p:strVal val="visible"/>
                                      </p:to>
                                    </p:set>
                                    <p:animEffect transition="in" filter="blinds(horizontal)">
                                      <p:cBhvr>
                                        <p:cTn id="49" dur="500"/>
                                        <p:tgtEl>
                                          <p:spTgt spid="14850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48509"/>
                                        </p:tgtEl>
                                        <p:attrNameLst>
                                          <p:attrName>style.visibility</p:attrName>
                                        </p:attrNameLst>
                                      </p:cBhvr>
                                      <p:to>
                                        <p:strVal val="visible"/>
                                      </p:to>
                                    </p:set>
                                    <p:animEffect transition="in" filter="blinds(horizontal)">
                                      <p:cBhvr>
                                        <p:cTn id="54" dur="500"/>
                                        <p:tgtEl>
                                          <p:spTgt spid="14850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148510"/>
                                        </p:tgtEl>
                                        <p:attrNameLst>
                                          <p:attrName>style.visibility</p:attrName>
                                        </p:attrNameLst>
                                      </p:cBhvr>
                                      <p:to>
                                        <p:strVal val="visible"/>
                                      </p:to>
                                    </p:set>
                                    <p:animEffect transition="in" filter="blinds(horizontal)">
                                      <p:cBhvr>
                                        <p:cTn id="59" dur="500"/>
                                        <p:tgtEl>
                                          <p:spTgt spid="148510"/>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48511"/>
                                        </p:tgtEl>
                                        <p:attrNameLst>
                                          <p:attrName>style.visibility</p:attrName>
                                        </p:attrNameLst>
                                      </p:cBhvr>
                                      <p:to>
                                        <p:strVal val="visible"/>
                                      </p:to>
                                    </p:set>
                                    <p:animEffect transition="in" filter="blinds(horizontal)">
                                      <p:cBhvr>
                                        <p:cTn id="64" dur="500"/>
                                        <p:tgtEl>
                                          <p:spTgt spid="148511"/>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nodeType="clickEffect">
                                  <p:stCondLst>
                                    <p:cond delay="0"/>
                                  </p:stCondLst>
                                  <p:childTnLst>
                                    <p:set>
                                      <p:cBhvr>
                                        <p:cTn id="68" dur="1" fill="hold">
                                          <p:stCondLst>
                                            <p:cond delay="0"/>
                                          </p:stCondLst>
                                        </p:cTn>
                                        <p:tgtEl>
                                          <p:spTgt spid="148512"/>
                                        </p:tgtEl>
                                        <p:attrNameLst>
                                          <p:attrName>style.visibility</p:attrName>
                                        </p:attrNameLst>
                                      </p:cBhvr>
                                      <p:to>
                                        <p:strVal val="visible"/>
                                      </p:to>
                                    </p:set>
                                    <p:animEffect transition="in" filter="blinds(horizontal)">
                                      <p:cBhvr>
                                        <p:cTn id="69" dur="500"/>
                                        <p:tgtEl>
                                          <p:spTgt spid="148512"/>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148513"/>
                                        </p:tgtEl>
                                        <p:attrNameLst>
                                          <p:attrName>style.visibility</p:attrName>
                                        </p:attrNameLst>
                                      </p:cBhvr>
                                      <p:to>
                                        <p:strVal val="visible"/>
                                      </p:to>
                                    </p:set>
                                    <p:animEffect transition="in" filter="blinds(horizontal)">
                                      <p:cBhvr>
                                        <p:cTn id="74" dur="500"/>
                                        <p:tgtEl>
                                          <p:spTgt spid="148513"/>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148526"/>
                                        </p:tgtEl>
                                        <p:attrNameLst>
                                          <p:attrName>style.visibility</p:attrName>
                                        </p:attrNameLst>
                                      </p:cBhvr>
                                      <p:to>
                                        <p:strVal val="visible"/>
                                      </p:to>
                                    </p:set>
                                    <p:animEffect transition="in" filter="blinds(horizontal)">
                                      <p:cBhvr>
                                        <p:cTn id="79" dur="500"/>
                                        <p:tgtEl>
                                          <p:spTgt spid="148526"/>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48527"/>
                                        </p:tgtEl>
                                        <p:attrNameLst>
                                          <p:attrName>style.visibility</p:attrName>
                                        </p:attrNameLst>
                                      </p:cBhvr>
                                      <p:to>
                                        <p:strVal val="visible"/>
                                      </p:to>
                                    </p:set>
                                    <p:animEffect transition="in" filter="blinds(horizontal)">
                                      <p:cBhvr>
                                        <p:cTn id="84" dur="500"/>
                                        <p:tgtEl>
                                          <p:spTgt spid="148527"/>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nodeType="clickEffect">
                                  <p:stCondLst>
                                    <p:cond delay="0"/>
                                  </p:stCondLst>
                                  <p:childTnLst>
                                    <p:set>
                                      <p:cBhvr>
                                        <p:cTn id="88" dur="1" fill="hold">
                                          <p:stCondLst>
                                            <p:cond delay="0"/>
                                          </p:stCondLst>
                                        </p:cTn>
                                        <p:tgtEl>
                                          <p:spTgt spid="148528"/>
                                        </p:tgtEl>
                                        <p:attrNameLst>
                                          <p:attrName>style.visibility</p:attrName>
                                        </p:attrNameLst>
                                      </p:cBhvr>
                                      <p:to>
                                        <p:strVal val="visible"/>
                                      </p:to>
                                    </p:set>
                                    <p:animEffect transition="in" filter="blinds(horizontal)">
                                      <p:cBhvr>
                                        <p:cTn id="89" dur="500"/>
                                        <p:tgtEl>
                                          <p:spTgt spid="148528"/>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nodeType="clickEffect">
                                  <p:stCondLst>
                                    <p:cond delay="0"/>
                                  </p:stCondLst>
                                  <p:childTnLst>
                                    <p:set>
                                      <p:cBhvr>
                                        <p:cTn id="93" dur="1" fill="hold">
                                          <p:stCondLst>
                                            <p:cond delay="0"/>
                                          </p:stCondLst>
                                        </p:cTn>
                                        <p:tgtEl>
                                          <p:spTgt spid="148529"/>
                                        </p:tgtEl>
                                        <p:attrNameLst>
                                          <p:attrName>style.visibility</p:attrName>
                                        </p:attrNameLst>
                                      </p:cBhvr>
                                      <p:to>
                                        <p:strVal val="visible"/>
                                      </p:to>
                                    </p:set>
                                    <p:animEffect transition="in" filter="blinds(horizontal)">
                                      <p:cBhvr>
                                        <p:cTn id="94" dur="500"/>
                                        <p:tgtEl>
                                          <p:spTgt spid="148529"/>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nodeType="clickEffect">
                                  <p:stCondLst>
                                    <p:cond delay="0"/>
                                  </p:stCondLst>
                                  <p:childTnLst>
                                    <p:set>
                                      <p:cBhvr>
                                        <p:cTn id="98" dur="1" fill="hold">
                                          <p:stCondLst>
                                            <p:cond delay="0"/>
                                          </p:stCondLst>
                                        </p:cTn>
                                        <p:tgtEl>
                                          <p:spTgt spid="148530"/>
                                        </p:tgtEl>
                                        <p:attrNameLst>
                                          <p:attrName>style.visibility</p:attrName>
                                        </p:attrNameLst>
                                      </p:cBhvr>
                                      <p:to>
                                        <p:strVal val="visible"/>
                                      </p:to>
                                    </p:set>
                                    <p:animEffect transition="in" filter="blinds(horizontal)">
                                      <p:cBhvr>
                                        <p:cTn id="99" dur="500"/>
                                        <p:tgtEl>
                                          <p:spTgt spid="148530"/>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148531"/>
                                        </p:tgtEl>
                                        <p:attrNameLst>
                                          <p:attrName>style.visibility</p:attrName>
                                        </p:attrNameLst>
                                      </p:cBhvr>
                                      <p:to>
                                        <p:strVal val="visible"/>
                                      </p:to>
                                    </p:set>
                                    <p:animEffect transition="in" filter="blinds(horizontal)">
                                      <p:cBhvr>
                                        <p:cTn id="104" dur="500"/>
                                        <p:tgtEl>
                                          <p:spTgt spid="148531"/>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148532"/>
                                        </p:tgtEl>
                                        <p:attrNameLst>
                                          <p:attrName>style.visibility</p:attrName>
                                        </p:attrNameLst>
                                      </p:cBhvr>
                                      <p:to>
                                        <p:strVal val="visible"/>
                                      </p:to>
                                    </p:set>
                                    <p:animEffect transition="in" filter="blinds(horizontal)">
                                      <p:cBhvr>
                                        <p:cTn id="109" dur="500"/>
                                        <p:tgtEl>
                                          <p:spTgt spid="148532"/>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148533"/>
                                        </p:tgtEl>
                                        <p:attrNameLst>
                                          <p:attrName>style.visibility</p:attrName>
                                        </p:attrNameLst>
                                      </p:cBhvr>
                                      <p:to>
                                        <p:strVal val="visible"/>
                                      </p:to>
                                    </p:set>
                                    <p:animEffect transition="in" filter="blinds(horizontal)">
                                      <p:cBhvr>
                                        <p:cTn id="114" dur="500"/>
                                        <p:tgtEl>
                                          <p:spTgt spid="148533"/>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 presetClass="entr" presetSubtype="10" fill="hold" nodeType="clickEffect">
                                  <p:stCondLst>
                                    <p:cond delay="0"/>
                                  </p:stCondLst>
                                  <p:childTnLst>
                                    <p:set>
                                      <p:cBhvr>
                                        <p:cTn id="118" dur="1" fill="hold">
                                          <p:stCondLst>
                                            <p:cond delay="0"/>
                                          </p:stCondLst>
                                        </p:cTn>
                                        <p:tgtEl>
                                          <p:spTgt spid="148534"/>
                                        </p:tgtEl>
                                        <p:attrNameLst>
                                          <p:attrName>style.visibility</p:attrName>
                                        </p:attrNameLst>
                                      </p:cBhvr>
                                      <p:to>
                                        <p:strVal val="visible"/>
                                      </p:to>
                                    </p:set>
                                    <p:animEffect transition="in" filter="blinds(horizontal)">
                                      <p:cBhvr>
                                        <p:cTn id="119" dur="500"/>
                                        <p:tgtEl>
                                          <p:spTgt spid="148534"/>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nodeType="clickEffect">
                                  <p:stCondLst>
                                    <p:cond delay="0"/>
                                  </p:stCondLst>
                                  <p:childTnLst>
                                    <p:set>
                                      <p:cBhvr>
                                        <p:cTn id="123" dur="1" fill="hold">
                                          <p:stCondLst>
                                            <p:cond delay="0"/>
                                          </p:stCondLst>
                                        </p:cTn>
                                        <p:tgtEl>
                                          <p:spTgt spid="148535"/>
                                        </p:tgtEl>
                                        <p:attrNameLst>
                                          <p:attrName>style.visibility</p:attrName>
                                        </p:attrNameLst>
                                      </p:cBhvr>
                                      <p:to>
                                        <p:strVal val="visible"/>
                                      </p:to>
                                    </p:set>
                                    <p:animEffect transition="in" filter="blinds(horizontal)">
                                      <p:cBhvr>
                                        <p:cTn id="124" dur="500"/>
                                        <p:tgtEl>
                                          <p:spTgt spid="148535"/>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nodeType="clickEffect">
                                  <p:stCondLst>
                                    <p:cond delay="0"/>
                                  </p:stCondLst>
                                  <p:childTnLst>
                                    <p:set>
                                      <p:cBhvr>
                                        <p:cTn id="128" dur="1" fill="hold">
                                          <p:stCondLst>
                                            <p:cond delay="0"/>
                                          </p:stCondLst>
                                        </p:cTn>
                                        <p:tgtEl>
                                          <p:spTgt spid="148536"/>
                                        </p:tgtEl>
                                        <p:attrNameLst>
                                          <p:attrName>style.visibility</p:attrName>
                                        </p:attrNameLst>
                                      </p:cBhvr>
                                      <p:to>
                                        <p:strVal val="visible"/>
                                      </p:to>
                                    </p:set>
                                    <p:animEffect transition="in" filter="blinds(horizontal)">
                                      <p:cBhvr>
                                        <p:cTn id="129" dur="500"/>
                                        <p:tgtEl>
                                          <p:spTgt spid="148536"/>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ntr" presetSubtype="10" fill="hold" nodeType="clickEffect">
                                  <p:stCondLst>
                                    <p:cond delay="0"/>
                                  </p:stCondLst>
                                  <p:childTnLst>
                                    <p:set>
                                      <p:cBhvr>
                                        <p:cTn id="133" dur="1" fill="hold">
                                          <p:stCondLst>
                                            <p:cond delay="0"/>
                                          </p:stCondLst>
                                        </p:cTn>
                                        <p:tgtEl>
                                          <p:spTgt spid="148537"/>
                                        </p:tgtEl>
                                        <p:attrNameLst>
                                          <p:attrName>style.visibility</p:attrName>
                                        </p:attrNameLst>
                                      </p:cBhvr>
                                      <p:to>
                                        <p:strVal val="visible"/>
                                      </p:to>
                                    </p:set>
                                    <p:animEffect transition="in" filter="blinds(horizontal)">
                                      <p:cBhvr>
                                        <p:cTn id="134" dur="500"/>
                                        <p:tgtEl>
                                          <p:spTgt spid="148537"/>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 presetClass="entr" presetSubtype="10" fill="hold" nodeType="clickEffect">
                                  <p:stCondLst>
                                    <p:cond delay="0"/>
                                  </p:stCondLst>
                                  <p:childTnLst>
                                    <p:set>
                                      <p:cBhvr>
                                        <p:cTn id="138" dur="1" fill="hold">
                                          <p:stCondLst>
                                            <p:cond delay="0"/>
                                          </p:stCondLst>
                                        </p:cTn>
                                        <p:tgtEl>
                                          <p:spTgt spid="148538"/>
                                        </p:tgtEl>
                                        <p:attrNameLst>
                                          <p:attrName>style.visibility</p:attrName>
                                        </p:attrNameLst>
                                      </p:cBhvr>
                                      <p:to>
                                        <p:strVal val="visible"/>
                                      </p:to>
                                    </p:set>
                                    <p:animEffect transition="in" filter="blinds(horizontal)">
                                      <p:cBhvr>
                                        <p:cTn id="139" dur="500"/>
                                        <p:tgtEl>
                                          <p:spTgt spid="148538"/>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3" presetClass="entr" presetSubtype="10" fill="hold" nodeType="clickEffect">
                                  <p:stCondLst>
                                    <p:cond delay="0"/>
                                  </p:stCondLst>
                                  <p:childTnLst>
                                    <p:set>
                                      <p:cBhvr>
                                        <p:cTn id="143" dur="1" fill="hold">
                                          <p:stCondLst>
                                            <p:cond delay="0"/>
                                          </p:stCondLst>
                                        </p:cTn>
                                        <p:tgtEl>
                                          <p:spTgt spid="148539"/>
                                        </p:tgtEl>
                                        <p:attrNameLst>
                                          <p:attrName>style.visibility</p:attrName>
                                        </p:attrNameLst>
                                      </p:cBhvr>
                                      <p:to>
                                        <p:strVal val="visible"/>
                                      </p:to>
                                    </p:set>
                                    <p:animEffect transition="in" filter="blinds(horizontal)">
                                      <p:cBhvr>
                                        <p:cTn id="144" dur="500"/>
                                        <p:tgtEl>
                                          <p:spTgt spid="148539"/>
                                        </p:tgtEl>
                                      </p:cBhvr>
                                    </p:animEffec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148540"/>
                                        </p:tgtEl>
                                        <p:attrNameLst>
                                          <p:attrName>style.visibility</p:attrName>
                                        </p:attrNameLst>
                                      </p:cBhvr>
                                      <p:to>
                                        <p:strVal val="visible"/>
                                      </p:to>
                                    </p:set>
                                    <p:animEffect transition="in" filter="blinds(horizontal)">
                                      <p:cBhvr>
                                        <p:cTn id="149" dur="500"/>
                                        <p:tgtEl>
                                          <p:spTgt spid="148540"/>
                                        </p:tgtEl>
                                      </p:cBhvr>
                                    </p:animEffec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3" presetClass="entr" presetSubtype="10" fill="hold" nodeType="clickEffect">
                                  <p:stCondLst>
                                    <p:cond delay="0"/>
                                  </p:stCondLst>
                                  <p:childTnLst>
                                    <p:set>
                                      <p:cBhvr>
                                        <p:cTn id="153" dur="1" fill="hold">
                                          <p:stCondLst>
                                            <p:cond delay="0"/>
                                          </p:stCondLst>
                                        </p:cTn>
                                        <p:tgtEl>
                                          <p:spTgt spid="148541"/>
                                        </p:tgtEl>
                                        <p:attrNameLst>
                                          <p:attrName>style.visibility</p:attrName>
                                        </p:attrNameLst>
                                      </p:cBhvr>
                                      <p:to>
                                        <p:strVal val="visible"/>
                                      </p:to>
                                    </p:set>
                                    <p:animEffect transition="in" filter="blinds(horizontal)">
                                      <p:cBhvr>
                                        <p:cTn id="154" dur="500"/>
                                        <p:tgtEl>
                                          <p:spTgt spid="148541"/>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3" presetClass="entr" presetSubtype="10" fill="hold" nodeType="clickEffect">
                                  <p:stCondLst>
                                    <p:cond delay="0"/>
                                  </p:stCondLst>
                                  <p:childTnLst>
                                    <p:set>
                                      <p:cBhvr>
                                        <p:cTn id="158" dur="1" fill="hold">
                                          <p:stCondLst>
                                            <p:cond delay="0"/>
                                          </p:stCondLst>
                                        </p:cTn>
                                        <p:tgtEl>
                                          <p:spTgt spid="148542"/>
                                        </p:tgtEl>
                                        <p:attrNameLst>
                                          <p:attrName>style.visibility</p:attrName>
                                        </p:attrNameLst>
                                      </p:cBhvr>
                                      <p:to>
                                        <p:strVal val="visible"/>
                                      </p:to>
                                    </p:set>
                                    <p:animEffect transition="in" filter="blinds(horizontal)">
                                      <p:cBhvr>
                                        <p:cTn id="159" dur="500"/>
                                        <p:tgtEl>
                                          <p:spTgt spid="148542"/>
                                        </p:tgtEl>
                                      </p:cBhvr>
                                    </p:animEffec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3" presetClass="entr" presetSubtype="10" fill="hold" nodeType="clickEffect">
                                  <p:stCondLst>
                                    <p:cond delay="0"/>
                                  </p:stCondLst>
                                  <p:childTnLst>
                                    <p:set>
                                      <p:cBhvr>
                                        <p:cTn id="163" dur="1" fill="hold">
                                          <p:stCondLst>
                                            <p:cond delay="0"/>
                                          </p:stCondLst>
                                        </p:cTn>
                                        <p:tgtEl>
                                          <p:spTgt spid="148543"/>
                                        </p:tgtEl>
                                        <p:attrNameLst>
                                          <p:attrName>style.visibility</p:attrName>
                                        </p:attrNameLst>
                                      </p:cBhvr>
                                      <p:to>
                                        <p:strVal val="visible"/>
                                      </p:to>
                                    </p:set>
                                    <p:animEffect transition="in" filter="blinds(horizontal)">
                                      <p:cBhvr>
                                        <p:cTn id="164" dur="500"/>
                                        <p:tgtEl>
                                          <p:spTgt spid="148543"/>
                                        </p:tgtEl>
                                      </p:cBhvr>
                                    </p:animEffec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3" presetClass="entr" presetSubtype="10" fill="hold" nodeType="clickEffect">
                                  <p:stCondLst>
                                    <p:cond delay="0"/>
                                  </p:stCondLst>
                                  <p:childTnLst>
                                    <p:set>
                                      <p:cBhvr>
                                        <p:cTn id="168" dur="1" fill="hold">
                                          <p:stCondLst>
                                            <p:cond delay="0"/>
                                          </p:stCondLst>
                                        </p:cTn>
                                        <p:tgtEl>
                                          <p:spTgt spid="148544"/>
                                        </p:tgtEl>
                                        <p:attrNameLst>
                                          <p:attrName>style.visibility</p:attrName>
                                        </p:attrNameLst>
                                      </p:cBhvr>
                                      <p:to>
                                        <p:strVal val="visible"/>
                                      </p:to>
                                    </p:set>
                                    <p:animEffect transition="in" filter="blinds(horizontal)">
                                      <p:cBhvr>
                                        <p:cTn id="169" dur="500"/>
                                        <p:tgtEl>
                                          <p:spTgt spid="148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98" grpId="0"/>
      <p:bldP spid="148499" grpId="0"/>
      <p:bldP spid="148500" grpId="0"/>
      <p:bldP spid="148501" grpId="0"/>
      <p:bldP spid="148502" grpId="0"/>
      <p:bldP spid="148504" grpId="0"/>
      <p:bldP spid="148508" grpId="0"/>
      <p:bldP spid="148527" grpId="0"/>
      <p:bldP spid="148533" grpId="0"/>
      <p:bldP spid="1485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755650" y="373063"/>
            <a:ext cx="79692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质量为</a:t>
            </a:r>
            <a:r>
              <a:rPr lang="en-US" altLang="zh-CN" sz="2400" b="1"/>
              <a:t>2.8g</a:t>
            </a:r>
            <a:r>
              <a:rPr lang="zh-CN" altLang="en-US" sz="2400" b="1"/>
              <a:t>，</a:t>
            </a:r>
            <a:r>
              <a:rPr lang="zh-CN" altLang="en-US" sz="2400" b="1">
                <a:ea typeface="黑体" panose="02010609060101010101" pitchFamily="49" charset="-122"/>
              </a:rPr>
              <a:t>温度为</a:t>
            </a:r>
            <a:r>
              <a:rPr lang="en-US" altLang="zh-CN" sz="2400" b="1"/>
              <a:t>300K</a:t>
            </a:r>
            <a:r>
              <a:rPr lang="zh-CN" altLang="en-US" sz="2400" b="1"/>
              <a:t>，</a:t>
            </a:r>
            <a:r>
              <a:rPr lang="zh-CN" altLang="en-US" sz="2400" b="1">
                <a:ea typeface="黑体" panose="02010609060101010101" pitchFamily="49" charset="-122"/>
              </a:rPr>
              <a:t>压强为</a:t>
            </a:r>
            <a:r>
              <a:rPr lang="en-US" altLang="zh-CN" sz="2400" b="1"/>
              <a:t>1atm</a:t>
            </a:r>
            <a:r>
              <a:rPr lang="zh-CN" altLang="en-US" sz="2400" b="1">
                <a:ea typeface="黑体" panose="02010609060101010101" pitchFamily="49" charset="-122"/>
              </a:rPr>
              <a:t>的氮气， 等压膨胀</a:t>
            </a:r>
          </a:p>
          <a:p>
            <a:pPr eaLnBrk="1" hangingPunct="1">
              <a:lnSpc>
                <a:spcPct val="125000"/>
              </a:lnSpc>
              <a:spcBef>
                <a:spcPct val="0"/>
              </a:spcBef>
              <a:buFontTx/>
              <a:buNone/>
            </a:pPr>
            <a:r>
              <a:rPr lang="zh-CN" altLang="en-US" sz="2400" b="1">
                <a:ea typeface="黑体" panose="02010609060101010101" pitchFamily="49" charset="-122"/>
              </a:rPr>
              <a:t>到原来的</a:t>
            </a:r>
            <a:r>
              <a:rPr lang="en-US" altLang="zh-CN" sz="2400" b="1"/>
              <a:t>2</a:t>
            </a:r>
            <a:r>
              <a:rPr lang="zh-CN" altLang="en-US" sz="2400" b="1">
                <a:ea typeface="黑体" panose="02010609060101010101" pitchFamily="49" charset="-122"/>
              </a:rPr>
              <a:t>倍</a:t>
            </a:r>
            <a:r>
              <a:rPr lang="zh-CN" altLang="en-US" sz="2400" b="1"/>
              <a:t>。</a:t>
            </a:r>
          </a:p>
        </p:txBody>
      </p:sp>
      <p:sp>
        <p:nvSpPr>
          <p:cNvPr id="32771" name="Rectangle 3"/>
          <p:cNvSpPr>
            <a:spLocks noChangeArrowheads="1"/>
          </p:cNvSpPr>
          <p:nvPr/>
        </p:nvSpPr>
        <p:spPr bwMode="auto">
          <a:xfrm>
            <a:off x="774700" y="1412875"/>
            <a:ext cx="7326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氮气对外所作的功，内能的增量以及吸收的热量     </a:t>
            </a:r>
          </a:p>
        </p:txBody>
      </p:sp>
      <p:sp>
        <p:nvSpPr>
          <p:cNvPr id="174084" name="Text Box 4"/>
          <p:cNvSpPr txBox="1">
            <a:spLocks noChangeArrowheads="1"/>
          </p:cNvSpPr>
          <p:nvPr/>
        </p:nvSpPr>
        <p:spPr bwMode="auto">
          <a:xfrm>
            <a:off x="250825" y="1939925"/>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解</a:t>
            </a:r>
          </a:p>
        </p:txBody>
      </p:sp>
      <p:sp>
        <p:nvSpPr>
          <p:cNvPr id="32773" name="Text Box 5"/>
          <p:cNvSpPr txBox="1">
            <a:spLocks noChangeArrowheads="1"/>
          </p:cNvSpPr>
          <p:nvPr/>
        </p:nvSpPr>
        <p:spPr bwMode="auto">
          <a:xfrm>
            <a:off x="250825" y="40481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例</a:t>
            </a:r>
          </a:p>
        </p:txBody>
      </p:sp>
      <p:sp>
        <p:nvSpPr>
          <p:cNvPr id="32774" name="Rectangle 6"/>
          <p:cNvSpPr>
            <a:spLocks noChangeArrowheads="1"/>
          </p:cNvSpPr>
          <p:nvPr/>
        </p:nvSpPr>
        <p:spPr bwMode="auto">
          <a:xfrm>
            <a:off x="250825" y="1412875"/>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求</a:t>
            </a:r>
          </a:p>
        </p:txBody>
      </p:sp>
      <p:graphicFrame>
        <p:nvGraphicFramePr>
          <p:cNvPr id="174087" name="Object 7"/>
          <p:cNvGraphicFramePr>
            <a:graphicFrameLocks noChangeAspect="1"/>
          </p:cNvGraphicFramePr>
          <p:nvPr/>
        </p:nvGraphicFramePr>
        <p:xfrm>
          <a:off x="2871788" y="4452938"/>
          <a:ext cx="3213100" cy="419100"/>
        </p:xfrm>
        <a:graphic>
          <a:graphicData uri="http://schemas.openxmlformats.org/presentationml/2006/ole">
            <mc:AlternateContent xmlns:mc="http://schemas.openxmlformats.org/markup-compatibility/2006">
              <mc:Choice xmlns:v="urn:schemas-microsoft-com:vml" Requires="v">
                <p:oleObj spid="_x0000_s32784" name="公式" r:id="rId3" imgW="4137572" imgH="396144" progId="Equation.3">
                  <p:embed/>
                </p:oleObj>
              </mc:Choice>
              <mc:Fallback>
                <p:oleObj name="公式" r:id="rId3" imgW="4137572" imgH="396144"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1788" y="4452938"/>
                        <a:ext cx="3213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74088" name="Object 8"/>
          <p:cNvGraphicFramePr>
            <a:graphicFrameLocks noChangeAspect="1"/>
          </p:cNvGraphicFramePr>
          <p:nvPr/>
        </p:nvGraphicFramePr>
        <p:xfrm>
          <a:off x="2843213" y="2565400"/>
          <a:ext cx="1036637" cy="911225"/>
        </p:xfrm>
        <a:graphic>
          <a:graphicData uri="http://schemas.openxmlformats.org/presentationml/2006/ole">
            <mc:AlternateContent xmlns:mc="http://schemas.openxmlformats.org/markup-compatibility/2006">
              <mc:Choice xmlns:v="urn:schemas-microsoft-com:vml" Requires="v">
                <p:oleObj spid="_x0000_s32785" name="公式" r:id="rId5" imgW="1249743" imgH="1059264" progId="Equation.3">
                  <p:embed/>
                </p:oleObj>
              </mc:Choice>
              <mc:Fallback>
                <p:oleObj name="公式" r:id="rId5" imgW="1249743" imgH="1059264"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2565400"/>
                        <a:ext cx="1036637"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089" name="Object 9"/>
          <p:cNvGraphicFramePr>
            <a:graphicFrameLocks noChangeAspect="1"/>
          </p:cNvGraphicFramePr>
          <p:nvPr/>
        </p:nvGraphicFramePr>
        <p:xfrm>
          <a:off x="2916238" y="5160963"/>
          <a:ext cx="3622675" cy="469900"/>
        </p:xfrm>
        <a:graphic>
          <a:graphicData uri="http://schemas.openxmlformats.org/presentationml/2006/ole">
            <mc:AlternateContent xmlns:mc="http://schemas.openxmlformats.org/markup-compatibility/2006">
              <mc:Choice xmlns:v="urn:schemas-microsoft-com:vml" Requires="v">
                <p:oleObj spid="_x0000_s32786" name="公式" r:id="rId7" imgW="4701610" imgH="487728" progId="Equation.3">
                  <p:embed/>
                </p:oleObj>
              </mc:Choice>
              <mc:Fallback>
                <p:oleObj name="公式" r:id="rId7" imgW="4701610" imgH="487728"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6238" y="5160963"/>
                        <a:ext cx="36226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74090" name="Object 10"/>
          <p:cNvGraphicFramePr>
            <a:graphicFrameLocks noChangeAspect="1"/>
          </p:cNvGraphicFramePr>
          <p:nvPr/>
        </p:nvGraphicFramePr>
        <p:xfrm>
          <a:off x="2859088" y="5953125"/>
          <a:ext cx="3584575" cy="428625"/>
        </p:xfrm>
        <a:graphic>
          <a:graphicData uri="http://schemas.openxmlformats.org/presentationml/2006/ole">
            <mc:AlternateContent xmlns:mc="http://schemas.openxmlformats.org/markup-compatibility/2006">
              <mc:Choice xmlns:v="urn:schemas-microsoft-com:vml" Requires="v">
                <p:oleObj spid="_x0000_s32787" name="公式" r:id="rId9" imgW="4663359" imgH="434376" progId="Equation.3">
                  <p:embed/>
                </p:oleObj>
              </mc:Choice>
              <mc:Fallback>
                <p:oleObj name="公式" r:id="rId9" imgW="4663359" imgH="434376"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59088" y="5953125"/>
                        <a:ext cx="35845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74091" name="Object 11"/>
          <p:cNvGraphicFramePr>
            <a:graphicFrameLocks noChangeAspect="1"/>
          </p:cNvGraphicFramePr>
          <p:nvPr/>
        </p:nvGraphicFramePr>
        <p:xfrm>
          <a:off x="5567363" y="2828925"/>
          <a:ext cx="1524000" cy="419100"/>
        </p:xfrm>
        <a:graphic>
          <a:graphicData uri="http://schemas.openxmlformats.org/presentationml/2006/ole">
            <mc:AlternateContent xmlns:mc="http://schemas.openxmlformats.org/markup-compatibility/2006">
              <mc:Choice xmlns:v="urn:schemas-microsoft-com:vml" Requires="v">
                <p:oleObj spid="_x0000_s32788" name="公式" r:id="rId11" imgW="1866943" imgH="396144" progId="Equation.3">
                  <p:embed/>
                </p:oleObj>
              </mc:Choice>
              <mc:Fallback>
                <p:oleObj name="公式" r:id="rId11" imgW="1866943" imgH="396144"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7363" y="2828925"/>
                        <a:ext cx="15240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092" name="Text Box 12"/>
          <p:cNvSpPr txBox="1">
            <a:spLocks noChangeArrowheads="1"/>
          </p:cNvSpPr>
          <p:nvPr/>
        </p:nvSpPr>
        <p:spPr bwMode="auto">
          <a:xfrm>
            <a:off x="755650" y="1916113"/>
            <a:ext cx="4537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根据等压过程方程，有</a:t>
            </a:r>
          </a:p>
        </p:txBody>
      </p:sp>
      <p:sp>
        <p:nvSpPr>
          <p:cNvPr id="174093" name="AutoShape 13"/>
          <p:cNvSpPr>
            <a:spLocks noChangeArrowheads="1"/>
          </p:cNvSpPr>
          <p:nvPr/>
        </p:nvSpPr>
        <p:spPr bwMode="auto">
          <a:xfrm>
            <a:off x="4387850" y="2900363"/>
            <a:ext cx="976313" cy="288925"/>
          </a:xfrm>
          <a:prstGeom prst="rightArrow">
            <a:avLst>
              <a:gd name="adj1" fmla="val 50000"/>
              <a:gd name="adj2" fmla="val 84478"/>
            </a:avLst>
          </a:prstGeom>
          <a:solidFill>
            <a:srgbClr val="FF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74094" name="Text Box 14"/>
          <p:cNvSpPr txBox="1">
            <a:spLocks noChangeArrowheads="1"/>
          </p:cNvSpPr>
          <p:nvPr/>
        </p:nvSpPr>
        <p:spPr bwMode="auto">
          <a:xfrm>
            <a:off x="731838" y="3721100"/>
            <a:ext cx="2635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因为是双原子气体</a:t>
            </a:r>
          </a:p>
        </p:txBody>
      </p:sp>
      <p:graphicFrame>
        <p:nvGraphicFramePr>
          <p:cNvPr id="174095" name="Object 15"/>
          <p:cNvGraphicFramePr>
            <a:graphicFrameLocks/>
          </p:cNvGraphicFramePr>
          <p:nvPr/>
        </p:nvGraphicFramePr>
        <p:xfrm>
          <a:off x="3540125" y="3789363"/>
          <a:ext cx="1536700" cy="390525"/>
        </p:xfrm>
        <a:graphic>
          <a:graphicData uri="http://schemas.openxmlformats.org/presentationml/2006/ole">
            <mc:AlternateContent xmlns:mc="http://schemas.openxmlformats.org/markup-compatibility/2006">
              <mc:Choice xmlns:v="urn:schemas-microsoft-com:vml" Requires="v">
                <p:oleObj spid="_x0000_s32789" name="公式" r:id="rId13" imgW="2171653" imgH="434376" progId="Equation.3">
                  <p:embed/>
                </p:oleObj>
              </mc:Choice>
              <mc:Fallback>
                <p:oleObj name="公式" r:id="rId13" imgW="2171653" imgH="434376" progId="Equation.3">
                  <p:embed/>
                  <p:pic>
                    <p:nvPicPr>
                      <p:cNvPr id="0" name="Object 15"/>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40125" y="3789363"/>
                        <a:ext cx="1536700"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084"/>
                                        </p:tgtEl>
                                        <p:attrNameLst>
                                          <p:attrName>style.visibility</p:attrName>
                                        </p:attrNameLst>
                                      </p:cBhvr>
                                      <p:to>
                                        <p:strVal val="visible"/>
                                      </p:to>
                                    </p:set>
                                    <p:animEffect transition="in" filter="wipe(left)">
                                      <p:cBhvr>
                                        <p:cTn id="7" dur="500"/>
                                        <p:tgtEl>
                                          <p:spTgt spid="1740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092"/>
                                        </p:tgtEl>
                                        <p:attrNameLst>
                                          <p:attrName>style.visibility</p:attrName>
                                        </p:attrNameLst>
                                      </p:cBhvr>
                                      <p:to>
                                        <p:strVal val="visible"/>
                                      </p:to>
                                    </p:set>
                                    <p:animEffect transition="in" filter="wipe(left)">
                                      <p:cBhvr>
                                        <p:cTn id="12" dur="500"/>
                                        <p:tgtEl>
                                          <p:spTgt spid="1740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4088"/>
                                        </p:tgtEl>
                                        <p:attrNameLst>
                                          <p:attrName>style.visibility</p:attrName>
                                        </p:attrNameLst>
                                      </p:cBhvr>
                                      <p:to>
                                        <p:strVal val="visible"/>
                                      </p:to>
                                    </p:set>
                                    <p:animEffect transition="in" filter="wipe(left)">
                                      <p:cBhvr>
                                        <p:cTn id="17" dur="500"/>
                                        <p:tgtEl>
                                          <p:spTgt spid="1740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4093"/>
                                        </p:tgtEl>
                                        <p:attrNameLst>
                                          <p:attrName>style.visibility</p:attrName>
                                        </p:attrNameLst>
                                      </p:cBhvr>
                                      <p:to>
                                        <p:strVal val="visible"/>
                                      </p:to>
                                    </p:set>
                                    <p:animEffect transition="in" filter="wipe(left)">
                                      <p:cBhvr>
                                        <p:cTn id="22" dur="500"/>
                                        <p:tgtEl>
                                          <p:spTgt spid="1740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74091"/>
                                        </p:tgtEl>
                                        <p:attrNameLst>
                                          <p:attrName>style.visibility</p:attrName>
                                        </p:attrNameLst>
                                      </p:cBhvr>
                                      <p:to>
                                        <p:strVal val="visible"/>
                                      </p:to>
                                    </p:set>
                                    <p:animEffect transition="in" filter="wipe(left)">
                                      <p:cBhvr>
                                        <p:cTn id="27" dur="500"/>
                                        <p:tgtEl>
                                          <p:spTgt spid="1740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4094"/>
                                        </p:tgtEl>
                                        <p:attrNameLst>
                                          <p:attrName>style.visibility</p:attrName>
                                        </p:attrNameLst>
                                      </p:cBhvr>
                                      <p:to>
                                        <p:strVal val="visible"/>
                                      </p:to>
                                    </p:set>
                                    <p:animEffect transition="in" filter="wipe(left)">
                                      <p:cBhvr>
                                        <p:cTn id="32" dur="500"/>
                                        <p:tgtEl>
                                          <p:spTgt spid="1740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74095"/>
                                        </p:tgtEl>
                                        <p:attrNameLst>
                                          <p:attrName>style.visibility</p:attrName>
                                        </p:attrNameLst>
                                      </p:cBhvr>
                                      <p:to>
                                        <p:strVal val="visible"/>
                                      </p:to>
                                    </p:set>
                                    <p:animEffect transition="in" filter="wipe(left)">
                                      <p:cBhvr>
                                        <p:cTn id="37" dur="500"/>
                                        <p:tgtEl>
                                          <p:spTgt spid="17409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74087"/>
                                        </p:tgtEl>
                                        <p:attrNameLst>
                                          <p:attrName>style.visibility</p:attrName>
                                        </p:attrNameLst>
                                      </p:cBhvr>
                                      <p:to>
                                        <p:strVal val="visible"/>
                                      </p:to>
                                    </p:set>
                                    <p:animEffect transition="in" filter="wipe(left)">
                                      <p:cBhvr>
                                        <p:cTn id="42" dur="500"/>
                                        <p:tgtEl>
                                          <p:spTgt spid="17408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74089"/>
                                        </p:tgtEl>
                                        <p:attrNameLst>
                                          <p:attrName>style.visibility</p:attrName>
                                        </p:attrNameLst>
                                      </p:cBhvr>
                                      <p:to>
                                        <p:strVal val="visible"/>
                                      </p:to>
                                    </p:set>
                                    <p:animEffect transition="in" filter="wipe(left)">
                                      <p:cBhvr>
                                        <p:cTn id="47" dur="500"/>
                                        <p:tgtEl>
                                          <p:spTgt spid="17408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74090"/>
                                        </p:tgtEl>
                                        <p:attrNameLst>
                                          <p:attrName>style.visibility</p:attrName>
                                        </p:attrNameLst>
                                      </p:cBhvr>
                                      <p:to>
                                        <p:strVal val="visible"/>
                                      </p:to>
                                    </p:set>
                                    <p:animEffect transition="in" filter="wipe(left)">
                                      <p:cBhvr>
                                        <p:cTn id="52" dur="500"/>
                                        <p:tgtEl>
                                          <p:spTgt spid="174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4" grpId="0" autoUpdateAnimBg="0"/>
      <p:bldP spid="174092" grpId="0" autoUpdateAnimBg="0"/>
      <p:bldP spid="174093" grpId="0" animBg="1"/>
      <p:bldP spid="174094"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
          <p:cNvSpPr txBox="1">
            <a:spLocks noChangeArrowheads="1"/>
          </p:cNvSpPr>
          <p:nvPr/>
        </p:nvSpPr>
        <p:spPr bwMode="auto">
          <a:xfrm>
            <a:off x="250825" y="303213"/>
            <a:ext cx="8893175"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30000"/>
              </a:lnSpc>
              <a:spcBef>
                <a:spcPct val="50000"/>
              </a:spcBef>
              <a:buFontTx/>
              <a:buNone/>
            </a:pPr>
            <a:r>
              <a:rPr lang="zh-CN" altLang="en-US" sz="2400" b="1">
                <a:solidFill>
                  <a:srgbClr val="FF0000"/>
                </a:solidFill>
                <a:latin typeface="Arial" panose="020B0604020202020204" pitchFamily="34" charset="0"/>
                <a:ea typeface="黑体" panose="02010609060101010101" pitchFamily="49" charset="-122"/>
              </a:rPr>
              <a:t>例</a:t>
            </a:r>
            <a:r>
              <a:rPr lang="en-US" altLang="zh-CN" sz="2400" b="1">
                <a:ea typeface="黑体" panose="02010609060101010101" pitchFamily="49" charset="-122"/>
              </a:rPr>
              <a:t> </a:t>
            </a:r>
            <a:r>
              <a:rPr lang="zh-CN" altLang="en-US" sz="2400" b="1">
                <a:ea typeface="黑体" panose="02010609060101010101" pitchFamily="49" charset="-122"/>
              </a:rPr>
              <a:t>水蒸气的摩尔定压热容：                                      现将</a:t>
            </a:r>
            <a:r>
              <a:rPr lang="en-US" altLang="zh-CN" sz="2400" b="1">
                <a:ea typeface="黑体" panose="02010609060101010101" pitchFamily="49" charset="-122"/>
              </a:rPr>
              <a:t>1.50kg</a:t>
            </a:r>
            <a:r>
              <a:rPr lang="zh-CN" altLang="en-US" sz="2400" b="1">
                <a:ea typeface="黑体" panose="02010609060101010101" pitchFamily="49" charset="-122"/>
              </a:rPr>
              <a:t>温度为</a:t>
            </a:r>
            <a:r>
              <a:rPr lang="en-US" altLang="zh-CN" sz="2400" b="1">
                <a:ea typeface="黑体" panose="02010609060101010101" pitchFamily="49" charset="-122"/>
              </a:rPr>
              <a:t>100 </a:t>
            </a:r>
            <a:r>
              <a:rPr lang="en-US" altLang="zh-CN" sz="2400" b="1">
                <a:ea typeface="黑体" panose="02010609060101010101" pitchFamily="49" charset="-122"/>
                <a:sym typeface="Wingdings" panose="05000000000000000000" pitchFamily="2" charset="2"/>
              </a:rPr>
              <a:t>℃</a:t>
            </a:r>
            <a:r>
              <a:rPr lang="zh-CN" altLang="en-US" sz="2400" b="1">
                <a:ea typeface="黑体" panose="02010609060101010101" pitchFamily="49" charset="-122"/>
                <a:sym typeface="Wingdings" panose="05000000000000000000" pitchFamily="2" charset="2"/>
              </a:rPr>
              <a:t>的水蒸气，在标准大气压下缓慢加热，使其温度上升到</a:t>
            </a:r>
            <a:r>
              <a:rPr lang="en-US" altLang="zh-CN" sz="2400" b="1">
                <a:ea typeface="黑体" panose="02010609060101010101" pitchFamily="49" charset="-122"/>
              </a:rPr>
              <a:t>400 </a:t>
            </a:r>
            <a:r>
              <a:rPr lang="en-US" altLang="zh-CN" sz="2400" b="1">
                <a:ea typeface="黑体" panose="02010609060101010101" pitchFamily="49" charset="-122"/>
                <a:sym typeface="Wingdings" panose="05000000000000000000" pitchFamily="2" charset="2"/>
              </a:rPr>
              <a:t>℃</a:t>
            </a:r>
            <a:r>
              <a:rPr lang="zh-CN" altLang="en-US" sz="2400" b="1">
                <a:ea typeface="黑体" panose="02010609060101010101" pitchFamily="49" charset="-122"/>
                <a:sym typeface="Wingdings" panose="05000000000000000000" pitchFamily="2" charset="2"/>
              </a:rPr>
              <a:t>。</a:t>
            </a:r>
            <a:endParaRPr lang="en-US" altLang="zh-CN" sz="2400" b="1">
              <a:ea typeface="黑体" panose="02010609060101010101" pitchFamily="49" charset="-122"/>
              <a:sym typeface="Wingdings" panose="05000000000000000000" pitchFamily="2" charset="2"/>
            </a:endParaRPr>
          </a:p>
          <a:p>
            <a:pPr eaLnBrk="1" hangingPunct="1">
              <a:lnSpc>
                <a:spcPct val="120000"/>
              </a:lnSpc>
              <a:spcBef>
                <a:spcPct val="0"/>
              </a:spcBef>
              <a:buFontTx/>
              <a:buNone/>
            </a:pPr>
            <a:r>
              <a:rPr lang="zh-CN" altLang="en-US" sz="2400" b="1">
                <a:solidFill>
                  <a:srgbClr val="FF0000"/>
                </a:solidFill>
                <a:latin typeface="Arial" panose="020B0604020202020204" pitchFamily="34" charset="0"/>
                <a:ea typeface="黑体" panose="02010609060101010101" pitchFamily="49" charset="-122"/>
                <a:sym typeface="Wingdings" panose="05000000000000000000" pitchFamily="2" charset="2"/>
              </a:rPr>
              <a:t>求  </a:t>
            </a:r>
            <a:r>
              <a:rPr lang="zh-CN" altLang="en-US" sz="2400" b="1">
                <a:ea typeface="黑体" panose="02010609060101010101" pitchFamily="49" charset="-122"/>
                <a:sym typeface="Wingdings" panose="05000000000000000000" pitchFamily="2" charset="2"/>
              </a:rPr>
              <a:t>此过程水蒸气吸收的热量、对外界做的功和内能的改变。</a:t>
            </a:r>
            <a:endParaRPr lang="en-US" altLang="zh-CN" sz="2400" b="1">
              <a:ea typeface="黑体" panose="02010609060101010101" pitchFamily="49" charset="-122"/>
              <a:sym typeface="Wingdings" panose="05000000000000000000" pitchFamily="2" charset="2"/>
            </a:endParaRPr>
          </a:p>
          <a:p>
            <a:pPr eaLnBrk="1" hangingPunct="1">
              <a:lnSpc>
                <a:spcPct val="120000"/>
              </a:lnSpc>
              <a:spcBef>
                <a:spcPct val="0"/>
              </a:spcBef>
              <a:buFontTx/>
              <a:buNone/>
            </a:pPr>
            <a:r>
              <a:rPr lang="en-US" altLang="zh-CN" sz="2400" b="1">
                <a:ea typeface="黑体" panose="02010609060101010101" pitchFamily="49" charset="-122"/>
                <a:sym typeface="Wingdings" panose="05000000000000000000" pitchFamily="2" charset="2"/>
              </a:rPr>
              <a:t>       </a:t>
            </a:r>
            <a:r>
              <a:rPr lang="zh-CN" altLang="en-US" sz="2400" b="1">
                <a:ea typeface="黑体" panose="02010609060101010101" pitchFamily="49" charset="-122"/>
                <a:sym typeface="Wingdings" panose="05000000000000000000" pitchFamily="2" charset="2"/>
              </a:rPr>
              <a:t>水蒸气的摩尔质量</a:t>
            </a:r>
          </a:p>
        </p:txBody>
      </p:sp>
      <p:graphicFrame>
        <p:nvGraphicFramePr>
          <p:cNvPr id="33795" name="Object 6"/>
          <p:cNvGraphicFramePr>
            <a:graphicFrameLocks noChangeAspect="1"/>
          </p:cNvGraphicFramePr>
          <p:nvPr/>
        </p:nvGraphicFramePr>
        <p:xfrm>
          <a:off x="4048125" y="395288"/>
          <a:ext cx="2898775" cy="469900"/>
        </p:xfrm>
        <a:graphic>
          <a:graphicData uri="http://schemas.openxmlformats.org/presentationml/2006/ole">
            <mc:AlternateContent xmlns:mc="http://schemas.openxmlformats.org/markup-compatibility/2006">
              <mc:Choice xmlns:v="urn:schemas-microsoft-com:vml" Requires="v">
                <p:oleObj spid="_x0000_s33806" name="Equation" r:id="rId3" imgW="1356283" imgH="137160" progId="Equation.3">
                  <p:embed/>
                </p:oleObj>
              </mc:Choice>
              <mc:Fallback>
                <p:oleObj name="Equation" r:id="rId3" imgW="1356283" imgH="13716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White">
                      <a:xfrm>
                        <a:off x="4048125" y="395288"/>
                        <a:ext cx="2898775"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796" name="Object 7"/>
          <p:cNvGraphicFramePr>
            <a:graphicFrameLocks noChangeAspect="1"/>
          </p:cNvGraphicFramePr>
          <p:nvPr/>
        </p:nvGraphicFramePr>
        <p:xfrm>
          <a:off x="3502025" y="2171700"/>
          <a:ext cx="2900363" cy="481013"/>
        </p:xfrm>
        <a:graphic>
          <a:graphicData uri="http://schemas.openxmlformats.org/presentationml/2006/ole">
            <mc:AlternateContent xmlns:mc="http://schemas.openxmlformats.org/markup-compatibility/2006">
              <mc:Choice xmlns:v="urn:schemas-microsoft-com:vml" Requires="v">
                <p:oleObj spid="_x0000_s33807" name="Equation" r:id="rId5" imgW="1325812" imgH="137160" progId="Equation.3">
                  <p:embed/>
                </p:oleObj>
              </mc:Choice>
              <mc:Fallback>
                <p:oleObj name="Equation" r:id="rId5" imgW="1325812" imgH="13716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White">
                      <a:xfrm>
                        <a:off x="3502025" y="2171700"/>
                        <a:ext cx="2900363"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9752" name="Text Box 8"/>
          <p:cNvSpPr txBox="1">
            <a:spLocks noChangeArrowheads="1"/>
          </p:cNvSpPr>
          <p:nvPr/>
        </p:nvSpPr>
        <p:spPr bwMode="auto">
          <a:xfrm>
            <a:off x="404813" y="2859088"/>
            <a:ext cx="29527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solidFill>
                  <a:srgbClr val="FF0000"/>
                </a:solidFill>
                <a:latin typeface="Arial" panose="020B0604020202020204" pitchFamily="34" charset="0"/>
                <a:ea typeface="黑体" panose="02010609060101010101" pitchFamily="49" charset="-122"/>
                <a:sym typeface="Wingdings" panose="05000000000000000000" pitchFamily="2" charset="2"/>
              </a:rPr>
              <a:t>解</a:t>
            </a:r>
            <a:r>
              <a:rPr lang="en-US" altLang="zh-CN" sz="2400" b="1">
                <a:solidFill>
                  <a:srgbClr val="FF0000"/>
                </a:solidFill>
                <a:latin typeface="Arial" panose="020B0604020202020204" pitchFamily="34" charset="0"/>
                <a:ea typeface="黑体" panose="02010609060101010101" pitchFamily="49" charset="-122"/>
                <a:sym typeface="Wingdings" panose="05000000000000000000" pitchFamily="2" charset="2"/>
              </a:rPr>
              <a:t> </a:t>
            </a:r>
            <a:r>
              <a:rPr lang="zh-CN" altLang="en-US" sz="2400" b="1">
                <a:ea typeface="黑体" panose="02010609060101010101" pitchFamily="49" charset="-122"/>
                <a:sym typeface="Wingdings" panose="05000000000000000000" pitchFamily="2" charset="2"/>
              </a:rPr>
              <a:t>摩尔数为</a:t>
            </a:r>
          </a:p>
        </p:txBody>
      </p:sp>
      <p:graphicFrame>
        <p:nvGraphicFramePr>
          <p:cNvPr id="159753" name="Object 9"/>
          <p:cNvGraphicFramePr>
            <a:graphicFrameLocks noChangeAspect="1"/>
          </p:cNvGraphicFramePr>
          <p:nvPr/>
        </p:nvGraphicFramePr>
        <p:xfrm>
          <a:off x="2339975" y="2697163"/>
          <a:ext cx="1017588" cy="876300"/>
        </p:xfrm>
        <a:graphic>
          <a:graphicData uri="http://schemas.openxmlformats.org/presentationml/2006/ole">
            <mc:AlternateContent xmlns:mc="http://schemas.openxmlformats.org/markup-compatibility/2006">
              <mc:Choice xmlns:v="urn:schemas-microsoft-com:vml" Requires="v">
                <p:oleObj spid="_x0000_s33808" name="Equation" r:id="rId7" imgW="365868" imgH="312336" progId="Equation.3">
                  <p:embed/>
                </p:oleObj>
              </mc:Choice>
              <mc:Fallback>
                <p:oleObj name="Equation" r:id="rId7" imgW="365868" imgH="312336"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White">
                      <a:xfrm>
                        <a:off x="2339975" y="2697163"/>
                        <a:ext cx="1017588"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9754" name="Object 10"/>
          <p:cNvGraphicFramePr>
            <a:graphicFrameLocks noChangeAspect="1"/>
          </p:cNvGraphicFramePr>
          <p:nvPr/>
        </p:nvGraphicFramePr>
        <p:xfrm>
          <a:off x="1257300" y="3643313"/>
          <a:ext cx="2486025" cy="538162"/>
        </p:xfrm>
        <a:graphic>
          <a:graphicData uri="http://schemas.openxmlformats.org/presentationml/2006/ole">
            <mc:AlternateContent xmlns:mc="http://schemas.openxmlformats.org/markup-compatibility/2006">
              <mc:Choice xmlns:v="urn:schemas-microsoft-com:vml" Requires="v">
                <p:oleObj spid="_x0000_s33809" name="Equation" r:id="rId9" imgW="1104900" imgH="241300" progId="Equation.3">
                  <p:embed/>
                </p:oleObj>
              </mc:Choice>
              <mc:Fallback>
                <p:oleObj name="Equation" r:id="rId9" imgW="1104900" imgH="2413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7300" y="3643313"/>
                        <a:ext cx="2486025" cy="53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9755" name="Object 11"/>
          <p:cNvGraphicFramePr>
            <a:graphicFrameLocks noChangeAspect="1"/>
          </p:cNvGraphicFramePr>
          <p:nvPr/>
        </p:nvGraphicFramePr>
        <p:xfrm>
          <a:off x="3914775" y="3443288"/>
          <a:ext cx="2325688" cy="882650"/>
        </p:xfrm>
        <a:graphic>
          <a:graphicData uri="http://schemas.openxmlformats.org/presentationml/2006/ole">
            <mc:AlternateContent xmlns:mc="http://schemas.openxmlformats.org/markup-compatibility/2006">
              <mc:Choice xmlns:v="urn:schemas-microsoft-com:vml" Requires="v">
                <p:oleObj spid="_x0000_s33810" name="Equation" r:id="rId11" imgW="1028254" imgH="393529" progId="Equation.3">
                  <p:embed/>
                </p:oleObj>
              </mc:Choice>
              <mc:Fallback>
                <p:oleObj name="Equation" r:id="rId11" imgW="1028254" imgH="393529"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14775" y="3443288"/>
                        <a:ext cx="2325688" cy="88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9756" name="Object 12"/>
          <p:cNvGraphicFramePr>
            <a:graphicFrameLocks noChangeAspect="1"/>
          </p:cNvGraphicFramePr>
          <p:nvPr/>
        </p:nvGraphicFramePr>
        <p:xfrm>
          <a:off x="1728788" y="4214813"/>
          <a:ext cx="6354762" cy="884237"/>
        </p:xfrm>
        <a:graphic>
          <a:graphicData uri="http://schemas.openxmlformats.org/presentationml/2006/ole">
            <mc:AlternateContent xmlns:mc="http://schemas.openxmlformats.org/markup-compatibility/2006">
              <mc:Choice xmlns:v="urn:schemas-microsoft-com:vml" Requires="v">
                <p:oleObj spid="_x0000_s33811" name="Equation" r:id="rId13" imgW="2806700" imgH="393700" progId="Equation.3">
                  <p:embed/>
                </p:oleObj>
              </mc:Choice>
              <mc:Fallback>
                <p:oleObj name="Equation" r:id="rId13" imgW="2806700" imgH="39370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28788" y="4214813"/>
                        <a:ext cx="6354762" cy="88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Text Box 4"/>
          <p:cNvSpPr txBox="1">
            <a:spLocks noChangeArrowheads="1"/>
          </p:cNvSpPr>
          <p:nvPr/>
        </p:nvSpPr>
        <p:spPr bwMode="auto">
          <a:xfrm>
            <a:off x="500063" y="5200650"/>
            <a:ext cx="29527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ea typeface="黑体" panose="02010609060101010101" pitchFamily="49" charset="-122"/>
                <a:sym typeface="Wingdings" panose="05000000000000000000" pitchFamily="2" charset="2"/>
              </a:rPr>
              <a:t>所做的功为</a:t>
            </a:r>
          </a:p>
        </p:txBody>
      </p:sp>
      <p:graphicFrame>
        <p:nvGraphicFramePr>
          <p:cNvPr id="160773" name="Object 5"/>
          <p:cNvGraphicFramePr>
            <a:graphicFrameLocks noChangeAspect="1"/>
          </p:cNvGraphicFramePr>
          <p:nvPr/>
        </p:nvGraphicFramePr>
        <p:xfrm>
          <a:off x="2517775" y="5229225"/>
          <a:ext cx="2414588" cy="515938"/>
        </p:xfrm>
        <a:graphic>
          <a:graphicData uri="http://schemas.openxmlformats.org/presentationml/2006/ole">
            <mc:AlternateContent xmlns:mc="http://schemas.openxmlformats.org/markup-compatibility/2006">
              <mc:Choice xmlns:v="urn:schemas-microsoft-com:vml" Requires="v">
                <p:oleObj spid="_x0000_s33812" name="Equation" r:id="rId15" imgW="939392" imgH="215806" progId="Equation.3">
                  <p:embed/>
                </p:oleObj>
              </mc:Choice>
              <mc:Fallback>
                <p:oleObj name="Equation" r:id="rId15" imgW="939392" imgH="215806" progId="Equation.3">
                  <p:embed/>
                  <p:pic>
                    <p:nvPicPr>
                      <p:cNvPr id="0" name="Object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17775" y="5229225"/>
                        <a:ext cx="2414588"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74" name="Object 9"/>
          <p:cNvGraphicFramePr>
            <a:graphicFrameLocks noChangeAspect="1"/>
          </p:cNvGraphicFramePr>
          <p:nvPr/>
        </p:nvGraphicFramePr>
        <p:xfrm>
          <a:off x="4986338" y="5072063"/>
          <a:ext cx="2147887" cy="879475"/>
        </p:xfrm>
        <a:graphic>
          <a:graphicData uri="http://schemas.openxmlformats.org/presentationml/2006/ole">
            <mc:AlternateContent xmlns:mc="http://schemas.openxmlformats.org/markup-compatibility/2006">
              <mc:Choice xmlns:v="urn:schemas-microsoft-com:vml" Requires="v">
                <p:oleObj spid="_x0000_s33813" name="Equation" r:id="rId17" imgW="952087" imgH="393529" progId="Equation.3">
                  <p:embed/>
                </p:oleObj>
              </mc:Choice>
              <mc:Fallback>
                <p:oleObj name="Equation" r:id="rId17" imgW="952087" imgH="393529" progId="Equation.3">
                  <p:embed/>
                  <p:pic>
                    <p:nvPicPr>
                      <p:cNvPr id="0"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986338" y="5072063"/>
                        <a:ext cx="2147887"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75" name="Object 10"/>
          <p:cNvGraphicFramePr>
            <a:graphicFrameLocks noChangeAspect="1"/>
          </p:cNvGraphicFramePr>
          <p:nvPr/>
        </p:nvGraphicFramePr>
        <p:xfrm>
          <a:off x="2303463" y="5772150"/>
          <a:ext cx="6483350" cy="904875"/>
        </p:xfrm>
        <a:graphic>
          <a:graphicData uri="http://schemas.openxmlformats.org/presentationml/2006/ole">
            <mc:AlternateContent xmlns:mc="http://schemas.openxmlformats.org/markup-compatibility/2006">
              <mc:Choice xmlns:v="urn:schemas-microsoft-com:vml" Requires="v">
                <p:oleObj spid="_x0000_s33814" name="Equation" r:id="rId19" imgW="2794000" imgH="393700" progId="Equation.3">
                  <p:embed/>
                </p:oleObj>
              </mc:Choice>
              <mc:Fallback>
                <p:oleObj name="Equation" r:id="rId19" imgW="2794000" imgH="393700" progId="Equation.3">
                  <p:embed/>
                  <p:pic>
                    <p:nvPicPr>
                      <p:cNvPr id="0"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303463" y="5772150"/>
                        <a:ext cx="6483350" cy="904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52"/>
                                        </p:tgtEl>
                                        <p:attrNameLst>
                                          <p:attrName>style.visibility</p:attrName>
                                        </p:attrNameLst>
                                      </p:cBhvr>
                                      <p:to>
                                        <p:strVal val="visible"/>
                                      </p:to>
                                    </p:set>
                                    <p:animEffect transition="in" filter="wipe(left)">
                                      <p:cBhvr>
                                        <p:cTn id="7" dur="500"/>
                                        <p:tgtEl>
                                          <p:spTgt spid="1597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59753"/>
                                        </p:tgtEl>
                                        <p:attrNameLst>
                                          <p:attrName>style.visibility</p:attrName>
                                        </p:attrNameLst>
                                      </p:cBhvr>
                                      <p:to>
                                        <p:strVal val="visible"/>
                                      </p:to>
                                    </p:set>
                                    <p:anim calcmode="lin" valueType="num">
                                      <p:cBhvr additive="base">
                                        <p:cTn id="12" dur="500" fill="hold"/>
                                        <p:tgtEl>
                                          <p:spTgt spid="159753"/>
                                        </p:tgtEl>
                                        <p:attrNameLst>
                                          <p:attrName>ppt_x</p:attrName>
                                        </p:attrNameLst>
                                      </p:cBhvr>
                                      <p:tavLst>
                                        <p:tav tm="0">
                                          <p:val>
                                            <p:strVal val="0-#ppt_w/2"/>
                                          </p:val>
                                        </p:tav>
                                        <p:tav tm="100000">
                                          <p:val>
                                            <p:strVal val="#ppt_x"/>
                                          </p:val>
                                        </p:tav>
                                      </p:tavLst>
                                    </p:anim>
                                    <p:anim calcmode="lin" valueType="num">
                                      <p:cBhvr additive="base">
                                        <p:cTn id="13" dur="500" fill="hold"/>
                                        <p:tgtEl>
                                          <p:spTgt spid="159753"/>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59754"/>
                                        </p:tgtEl>
                                        <p:attrNameLst>
                                          <p:attrName>style.visibility</p:attrName>
                                        </p:attrNameLst>
                                      </p:cBhvr>
                                      <p:to>
                                        <p:strVal val="visible"/>
                                      </p:to>
                                    </p:set>
                                    <p:animEffect transition="in" filter="blinds(horizontal)">
                                      <p:cBhvr>
                                        <p:cTn id="18" dur="500"/>
                                        <p:tgtEl>
                                          <p:spTgt spid="15975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59755"/>
                                        </p:tgtEl>
                                        <p:attrNameLst>
                                          <p:attrName>style.visibility</p:attrName>
                                        </p:attrNameLst>
                                      </p:cBhvr>
                                      <p:to>
                                        <p:strVal val="visible"/>
                                      </p:to>
                                    </p:set>
                                    <p:animEffect transition="in" filter="blinds(horizontal)">
                                      <p:cBhvr>
                                        <p:cTn id="23" dur="500"/>
                                        <p:tgtEl>
                                          <p:spTgt spid="15975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59756"/>
                                        </p:tgtEl>
                                        <p:attrNameLst>
                                          <p:attrName>style.visibility</p:attrName>
                                        </p:attrNameLst>
                                      </p:cBhvr>
                                      <p:to>
                                        <p:strVal val="visible"/>
                                      </p:to>
                                    </p:set>
                                    <p:animEffect transition="in" filter="blinds(horizontal)">
                                      <p:cBhvr>
                                        <p:cTn id="28" dur="500"/>
                                        <p:tgtEl>
                                          <p:spTgt spid="15975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160773"/>
                                        </p:tgtEl>
                                        <p:attrNameLst>
                                          <p:attrName>style.visibility</p:attrName>
                                        </p:attrNameLst>
                                      </p:cBhvr>
                                      <p:to>
                                        <p:strVal val="visible"/>
                                      </p:to>
                                    </p:set>
                                    <p:animEffect transition="in" filter="blinds(horizontal)">
                                      <p:cBhvr>
                                        <p:cTn id="38" dur="500"/>
                                        <p:tgtEl>
                                          <p:spTgt spid="16077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160774"/>
                                        </p:tgtEl>
                                        <p:attrNameLst>
                                          <p:attrName>style.visibility</p:attrName>
                                        </p:attrNameLst>
                                      </p:cBhvr>
                                      <p:to>
                                        <p:strVal val="visible"/>
                                      </p:to>
                                    </p:set>
                                    <p:animEffect transition="in" filter="blinds(horizontal)">
                                      <p:cBhvr>
                                        <p:cTn id="43" dur="500"/>
                                        <p:tgtEl>
                                          <p:spTgt spid="16077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160775"/>
                                        </p:tgtEl>
                                        <p:attrNameLst>
                                          <p:attrName>style.visibility</p:attrName>
                                        </p:attrNameLst>
                                      </p:cBhvr>
                                      <p:to>
                                        <p:strVal val="visible"/>
                                      </p:to>
                                    </p:set>
                                    <p:animEffect transition="in" filter="blinds(horizontal)">
                                      <p:cBhvr>
                                        <p:cTn id="48" dur="500"/>
                                        <p:tgtEl>
                                          <p:spTgt spid="160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2" grpId="0" autoUpdateAnimBg="0"/>
      <p:bldP spid="10"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6" name="Text Box 8"/>
          <p:cNvSpPr txBox="1">
            <a:spLocks noChangeArrowheads="1"/>
          </p:cNvSpPr>
          <p:nvPr/>
        </p:nvSpPr>
        <p:spPr bwMode="auto">
          <a:xfrm>
            <a:off x="696913" y="857250"/>
            <a:ext cx="29527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US" sz="2400" b="1">
                <a:ea typeface="黑体" panose="02010609060101010101" pitchFamily="49" charset="-122"/>
                <a:sym typeface="Wingdings" panose="05000000000000000000" pitchFamily="2" charset="2"/>
              </a:rPr>
              <a:t>内能的增量为</a:t>
            </a:r>
          </a:p>
        </p:txBody>
      </p:sp>
      <p:graphicFrame>
        <p:nvGraphicFramePr>
          <p:cNvPr id="160777" name="Object 9"/>
          <p:cNvGraphicFramePr>
            <a:graphicFrameLocks noChangeAspect="1"/>
          </p:cNvGraphicFramePr>
          <p:nvPr/>
        </p:nvGraphicFramePr>
        <p:xfrm>
          <a:off x="2844800" y="893763"/>
          <a:ext cx="3489325" cy="596900"/>
        </p:xfrm>
        <a:graphic>
          <a:graphicData uri="http://schemas.openxmlformats.org/presentationml/2006/ole">
            <mc:AlternateContent xmlns:mc="http://schemas.openxmlformats.org/markup-compatibility/2006">
              <mc:Choice xmlns:v="urn:schemas-microsoft-com:vml" Requires="v">
                <p:oleObj spid="_x0000_s34824" name="Equation" r:id="rId3" imgW="1397000" imgH="241300" progId="Equation.3">
                  <p:embed/>
                </p:oleObj>
              </mc:Choice>
              <mc:Fallback>
                <p:oleObj name="Equation" r:id="rId3" imgW="1397000" imgH="241300"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893763"/>
                        <a:ext cx="3489325"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78" name="Object 10"/>
          <p:cNvGraphicFramePr>
            <a:graphicFrameLocks noChangeAspect="1"/>
          </p:cNvGraphicFramePr>
          <p:nvPr/>
        </p:nvGraphicFramePr>
        <p:xfrm>
          <a:off x="2843213" y="1560513"/>
          <a:ext cx="5329237" cy="466725"/>
        </p:xfrm>
        <a:graphic>
          <a:graphicData uri="http://schemas.openxmlformats.org/presentationml/2006/ole">
            <mc:AlternateContent xmlns:mc="http://schemas.openxmlformats.org/markup-compatibility/2006">
              <mc:Choice xmlns:v="urn:schemas-microsoft-com:vml" Requires="v">
                <p:oleObj spid="_x0000_s34825" name="Equation" r:id="rId5" imgW="2298700" imgH="203200" progId="Equation.3">
                  <p:embed/>
                </p:oleObj>
              </mc:Choice>
              <mc:Fallback>
                <p:oleObj name="Equation" r:id="rId5" imgW="2298700" imgH="20320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1560513"/>
                        <a:ext cx="5329237"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79" name="Object 11"/>
          <p:cNvGraphicFramePr>
            <a:graphicFrameLocks noChangeAspect="1"/>
          </p:cNvGraphicFramePr>
          <p:nvPr/>
        </p:nvGraphicFramePr>
        <p:xfrm>
          <a:off x="1073150" y="2420938"/>
          <a:ext cx="2635250" cy="534987"/>
        </p:xfrm>
        <a:graphic>
          <a:graphicData uri="http://schemas.openxmlformats.org/presentationml/2006/ole">
            <mc:AlternateContent xmlns:mc="http://schemas.openxmlformats.org/markup-compatibility/2006">
              <mc:Choice xmlns:v="urn:schemas-microsoft-com:vml" Requires="v">
                <p:oleObj spid="_x0000_s34826" name="Equation" r:id="rId7" imgW="1117600" imgH="228600" progId="Equation.3">
                  <p:embed/>
                </p:oleObj>
              </mc:Choice>
              <mc:Fallback>
                <p:oleObj name="Equation" r:id="rId7" imgW="1117600" imgH="22860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3150" y="2420938"/>
                        <a:ext cx="2635250" cy="53498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80" name="Object 12"/>
          <p:cNvGraphicFramePr>
            <a:graphicFrameLocks noChangeAspect="1"/>
          </p:cNvGraphicFramePr>
          <p:nvPr/>
        </p:nvGraphicFramePr>
        <p:xfrm>
          <a:off x="3851275" y="2420938"/>
          <a:ext cx="3076575" cy="530225"/>
        </p:xfrm>
        <a:graphic>
          <a:graphicData uri="http://schemas.openxmlformats.org/presentationml/2006/ole">
            <mc:AlternateContent xmlns:mc="http://schemas.openxmlformats.org/markup-compatibility/2006">
              <mc:Choice xmlns:v="urn:schemas-microsoft-com:vml" Requires="v">
                <p:oleObj spid="_x0000_s34827" name="Equation" r:id="rId9" imgW="1244060" imgH="215806" progId="Equation.3">
                  <p:embed/>
                </p:oleObj>
              </mc:Choice>
              <mc:Fallback>
                <p:oleObj name="Equation" r:id="rId9" imgW="1244060" imgH="215806"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1275" y="2420938"/>
                        <a:ext cx="3076575"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0782" name="Object 14"/>
          <p:cNvGraphicFramePr>
            <a:graphicFrameLocks noChangeAspect="1"/>
          </p:cNvGraphicFramePr>
          <p:nvPr/>
        </p:nvGraphicFramePr>
        <p:xfrm>
          <a:off x="1400175" y="3079750"/>
          <a:ext cx="6988175" cy="854075"/>
        </p:xfrm>
        <a:graphic>
          <a:graphicData uri="http://schemas.openxmlformats.org/presentationml/2006/ole">
            <mc:AlternateContent xmlns:mc="http://schemas.openxmlformats.org/markup-compatibility/2006">
              <mc:Choice xmlns:v="urn:schemas-microsoft-com:vml" Requires="v">
                <p:oleObj spid="_x0000_s34828" name="Equation" r:id="rId11" imgW="3200400" imgH="393700" progId="Equation.3">
                  <p:embed/>
                </p:oleObj>
              </mc:Choice>
              <mc:Fallback>
                <p:oleObj name="Equation" r:id="rId11" imgW="3200400" imgH="393700"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00175" y="3079750"/>
                        <a:ext cx="6988175" cy="85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776"/>
                                        </p:tgtEl>
                                        <p:attrNameLst>
                                          <p:attrName>style.visibility</p:attrName>
                                        </p:attrNameLst>
                                      </p:cBhvr>
                                      <p:to>
                                        <p:strVal val="visible"/>
                                      </p:to>
                                    </p:set>
                                    <p:animEffect transition="in" filter="wipe(left)">
                                      <p:cBhvr>
                                        <p:cTn id="7" dur="500"/>
                                        <p:tgtEl>
                                          <p:spTgt spid="1607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0777"/>
                                        </p:tgtEl>
                                        <p:attrNameLst>
                                          <p:attrName>style.visibility</p:attrName>
                                        </p:attrNameLst>
                                      </p:cBhvr>
                                      <p:to>
                                        <p:strVal val="visible"/>
                                      </p:to>
                                    </p:set>
                                    <p:animEffect transition="in" filter="blinds(horizontal)">
                                      <p:cBhvr>
                                        <p:cTn id="12" dur="500"/>
                                        <p:tgtEl>
                                          <p:spTgt spid="1607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0778"/>
                                        </p:tgtEl>
                                        <p:attrNameLst>
                                          <p:attrName>style.visibility</p:attrName>
                                        </p:attrNameLst>
                                      </p:cBhvr>
                                      <p:to>
                                        <p:strVal val="visible"/>
                                      </p:to>
                                    </p:set>
                                    <p:animEffect transition="in" filter="blinds(horizontal)">
                                      <p:cBhvr>
                                        <p:cTn id="17" dur="500"/>
                                        <p:tgtEl>
                                          <p:spTgt spid="1607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60779"/>
                                        </p:tgtEl>
                                        <p:attrNameLst>
                                          <p:attrName>style.visibility</p:attrName>
                                        </p:attrNameLst>
                                      </p:cBhvr>
                                      <p:to>
                                        <p:strVal val="visible"/>
                                      </p:to>
                                    </p:set>
                                    <p:animEffect transition="in" filter="blinds(horizontal)">
                                      <p:cBhvr>
                                        <p:cTn id="22" dur="500"/>
                                        <p:tgtEl>
                                          <p:spTgt spid="1607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60780"/>
                                        </p:tgtEl>
                                        <p:attrNameLst>
                                          <p:attrName>style.visibility</p:attrName>
                                        </p:attrNameLst>
                                      </p:cBhvr>
                                      <p:to>
                                        <p:strVal val="visible"/>
                                      </p:to>
                                    </p:set>
                                    <p:animEffect transition="in" filter="blinds(horizontal)">
                                      <p:cBhvr>
                                        <p:cTn id="27" dur="500"/>
                                        <p:tgtEl>
                                          <p:spTgt spid="16078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60782"/>
                                        </p:tgtEl>
                                        <p:attrNameLst>
                                          <p:attrName>style.visibility</p:attrName>
                                        </p:attrNameLst>
                                      </p:cBhvr>
                                      <p:to>
                                        <p:strVal val="visible"/>
                                      </p:to>
                                    </p:set>
                                    <p:animEffect transition="in" filter="blinds(horizontal)">
                                      <p:cBhvr>
                                        <p:cTn id="32" dur="500"/>
                                        <p:tgtEl>
                                          <p:spTgt spid="160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2722563" y="260350"/>
            <a:ext cx="3937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latin typeface="黑体" panose="02010609060101010101" pitchFamily="49" charset="-122"/>
                <a:ea typeface="黑体" panose="02010609060101010101" pitchFamily="49" charset="-122"/>
              </a:rPr>
              <a:t>§</a:t>
            </a:r>
            <a:r>
              <a:rPr lang="en-US" altLang="zh-CN" b="1">
                <a:solidFill>
                  <a:srgbClr val="FF0000"/>
                </a:solidFill>
                <a:ea typeface="黑体" panose="02010609060101010101" pitchFamily="49" charset="-122"/>
              </a:rPr>
              <a:t>8.4   </a:t>
            </a:r>
            <a:r>
              <a:rPr lang="zh-CN" altLang="en-US" b="1">
                <a:solidFill>
                  <a:srgbClr val="FF0000"/>
                </a:solidFill>
                <a:latin typeface="黑体" panose="02010609060101010101" pitchFamily="49" charset="-122"/>
                <a:ea typeface="黑体" panose="02010609060101010101" pitchFamily="49" charset="-122"/>
              </a:rPr>
              <a:t>绝热过程</a:t>
            </a:r>
            <a:endParaRPr lang="zh-CN" altLang="en-US" sz="2800" b="1">
              <a:solidFill>
                <a:srgbClr val="FF0000"/>
              </a:solidFill>
              <a:latin typeface="黑体" panose="02010609060101010101" pitchFamily="49" charset="-122"/>
              <a:ea typeface="黑体" panose="02010609060101010101" pitchFamily="49" charset="-122"/>
            </a:endParaRPr>
          </a:p>
        </p:txBody>
      </p:sp>
      <p:sp>
        <p:nvSpPr>
          <p:cNvPr id="175107" name="Rectangle 3"/>
          <p:cNvSpPr>
            <a:spLocks noChangeArrowheads="1"/>
          </p:cNvSpPr>
          <p:nvPr/>
        </p:nvSpPr>
        <p:spPr bwMode="auto">
          <a:xfrm>
            <a:off x="252413" y="893763"/>
            <a:ext cx="30241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chemeClr val="accent2"/>
                </a:solidFill>
                <a:latin typeface="黑体" panose="02010609060101010101" pitchFamily="49" charset="-122"/>
                <a:ea typeface="黑体" panose="02010609060101010101" pitchFamily="49" charset="-122"/>
              </a:rPr>
              <a:t>一</a:t>
            </a:r>
            <a:r>
              <a:rPr lang="en-US" altLang="zh-CN" sz="2800" b="1">
                <a:solidFill>
                  <a:schemeClr val="accent2"/>
                </a:solidFill>
                <a:latin typeface="黑体" panose="02010609060101010101" pitchFamily="49" charset="-122"/>
                <a:ea typeface="黑体" panose="02010609060101010101" pitchFamily="49" charset="-122"/>
              </a:rPr>
              <a:t>. </a:t>
            </a:r>
            <a:r>
              <a:rPr lang="zh-CN" altLang="en-US" sz="2800" b="1">
                <a:solidFill>
                  <a:schemeClr val="accent2"/>
                </a:solidFill>
                <a:latin typeface="黑体" panose="02010609060101010101" pitchFamily="49" charset="-122"/>
                <a:ea typeface="黑体" panose="02010609060101010101" pitchFamily="49" charset="-122"/>
              </a:rPr>
              <a:t>绝热过程</a:t>
            </a:r>
          </a:p>
        </p:txBody>
      </p:sp>
      <p:sp>
        <p:nvSpPr>
          <p:cNvPr id="175108" name="Text Box 4"/>
          <p:cNvSpPr txBox="1">
            <a:spLocks noChangeArrowheads="1"/>
          </p:cNvSpPr>
          <p:nvPr/>
        </p:nvSpPr>
        <p:spPr bwMode="auto">
          <a:xfrm>
            <a:off x="755650" y="1484313"/>
            <a:ext cx="6988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ea typeface="黑体" panose="02010609060101010101" pitchFamily="49" charset="-122"/>
              </a:rPr>
              <a:t>系统在绝热过程中始终不与外界交换热量。</a:t>
            </a:r>
          </a:p>
        </p:txBody>
      </p:sp>
      <p:sp>
        <p:nvSpPr>
          <p:cNvPr id="175109" name="Text Box 5"/>
          <p:cNvSpPr txBox="1">
            <a:spLocks noChangeArrowheads="1"/>
          </p:cNvSpPr>
          <p:nvPr/>
        </p:nvSpPr>
        <p:spPr bwMode="auto">
          <a:xfrm>
            <a:off x="1042988" y="2079625"/>
            <a:ext cx="5443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良好绝热材料包围的系统所发生的过程</a:t>
            </a:r>
          </a:p>
        </p:txBody>
      </p:sp>
      <p:sp>
        <p:nvSpPr>
          <p:cNvPr id="175110" name="Text Box 6"/>
          <p:cNvSpPr txBox="1">
            <a:spLocks noChangeArrowheads="1"/>
          </p:cNvSpPr>
          <p:nvPr/>
        </p:nvSpPr>
        <p:spPr bwMode="auto">
          <a:xfrm>
            <a:off x="1042988" y="2636838"/>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进行得较快，系统来不及和外界交换热量的过程</a:t>
            </a:r>
          </a:p>
        </p:txBody>
      </p:sp>
      <p:sp>
        <p:nvSpPr>
          <p:cNvPr id="175111" name="Text Box 7"/>
          <p:cNvSpPr txBox="1">
            <a:spLocks noChangeArrowheads="1"/>
          </p:cNvSpPr>
          <p:nvPr/>
        </p:nvSpPr>
        <p:spPr bwMode="auto">
          <a:xfrm>
            <a:off x="468313" y="3292475"/>
            <a:ext cx="2024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1. </a:t>
            </a:r>
            <a:r>
              <a:rPr lang="zh-CN" altLang="en-US" sz="2400" b="1">
                <a:solidFill>
                  <a:schemeClr val="accent2"/>
                </a:solidFill>
                <a:latin typeface="黑体" panose="02010609060101010101" pitchFamily="49" charset="-122"/>
                <a:ea typeface="黑体" panose="02010609060101010101" pitchFamily="49" charset="-122"/>
              </a:rPr>
              <a:t>过程方程</a:t>
            </a:r>
            <a:r>
              <a:rPr lang="zh-CN" altLang="en-US" sz="2400">
                <a:solidFill>
                  <a:srgbClr val="66FFFF"/>
                </a:solidFill>
                <a:latin typeface="黑体" panose="02010609060101010101" pitchFamily="49" charset="-122"/>
                <a:ea typeface="黑体" panose="02010609060101010101" pitchFamily="49" charset="-122"/>
              </a:rPr>
              <a:t> </a:t>
            </a:r>
          </a:p>
        </p:txBody>
      </p:sp>
      <p:sp>
        <p:nvSpPr>
          <p:cNvPr id="175112" name="Text Box 8"/>
          <p:cNvSpPr txBox="1">
            <a:spLocks noChangeArrowheads="1"/>
          </p:cNvSpPr>
          <p:nvPr/>
        </p:nvSpPr>
        <p:spPr bwMode="auto">
          <a:xfrm>
            <a:off x="684213" y="3789363"/>
            <a:ext cx="5256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对无限小的准静态绝热过程 有</a:t>
            </a:r>
          </a:p>
        </p:txBody>
      </p:sp>
      <p:sp>
        <p:nvSpPr>
          <p:cNvPr id="175113" name="Rectangle 9"/>
          <p:cNvSpPr>
            <a:spLocks noChangeArrowheads="1"/>
          </p:cNvSpPr>
          <p:nvPr/>
        </p:nvSpPr>
        <p:spPr bwMode="auto">
          <a:xfrm>
            <a:off x="760413" y="1838325"/>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FFFF66"/>
                </a:solidFill>
                <a:cs typeface="Times New Roman" panose="02020603050405020304" pitchFamily="18" charset="0"/>
              </a:rPr>
              <a:t>·</a:t>
            </a:r>
          </a:p>
        </p:txBody>
      </p:sp>
      <p:sp>
        <p:nvSpPr>
          <p:cNvPr id="175114" name="Rectangle 10"/>
          <p:cNvSpPr>
            <a:spLocks noChangeArrowheads="1"/>
          </p:cNvSpPr>
          <p:nvPr/>
        </p:nvSpPr>
        <p:spPr bwMode="auto">
          <a:xfrm>
            <a:off x="755650" y="2370138"/>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FFFF66"/>
                </a:solidFill>
                <a:cs typeface="Times New Roman" panose="02020603050405020304" pitchFamily="18" charset="0"/>
              </a:rPr>
              <a:t>·</a:t>
            </a:r>
          </a:p>
        </p:txBody>
      </p:sp>
      <p:graphicFrame>
        <p:nvGraphicFramePr>
          <p:cNvPr id="175115" name="Object 11"/>
          <p:cNvGraphicFramePr>
            <a:graphicFrameLocks noChangeAspect="1"/>
          </p:cNvGraphicFramePr>
          <p:nvPr/>
        </p:nvGraphicFramePr>
        <p:xfrm>
          <a:off x="1547813" y="4554538"/>
          <a:ext cx="1685925" cy="314325"/>
        </p:xfrm>
        <a:graphic>
          <a:graphicData uri="http://schemas.openxmlformats.org/presentationml/2006/ole">
            <mc:AlternateContent xmlns:mc="http://schemas.openxmlformats.org/markup-compatibility/2006">
              <mc:Choice xmlns:v="urn:schemas-microsoft-com:vml" Requires="v">
                <p:oleObj spid="_x0000_s35860" name="公式" r:id="rId3" imgW="1584924" imgH="205848" progId="Equation.3">
                  <p:embed/>
                </p:oleObj>
              </mc:Choice>
              <mc:Fallback>
                <p:oleObj name="公式" r:id="rId3" imgW="1584924" imgH="205848"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554538"/>
                        <a:ext cx="16859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5116" name="Object 12"/>
          <p:cNvGraphicFramePr>
            <a:graphicFrameLocks noChangeAspect="1"/>
          </p:cNvGraphicFramePr>
          <p:nvPr/>
        </p:nvGraphicFramePr>
        <p:xfrm>
          <a:off x="4068763" y="4486275"/>
          <a:ext cx="2357437" cy="434975"/>
        </p:xfrm>
        <a:graphic>
          <a:graphicData uri="http://schemas.openxmlformats.org/presentationml/2006/ole">
            <mc:AlternateContent xmlns:mc="http://schemas.openxmlformats.org/markup-compatibility/2006">
              <mc:Choice xmlns:v="urn:schemas-microsoft-com:vml" Requires="v">
                <p:oleObj spid="_x0000_s35861" name="公式" r:id="rId5" imgW="2225031" imgH="320112" progId="Equation.3">
                  <p:embed/>
                </p:oleObj>
              </mc:Choice>
              <mc:Fallback>
                <p:oleObj name="公式" r:id="rId5" imgW="2225031" imgH="320112"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8763" y="4486275"/>
                        <a:ext cx="2357437" cy="4349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5117" name="Object 13"/>
          <p:cNvGraphicFramePr>
            <a:graphicFrameLocks noChangeAspect="1"/>
          </p:cNvGraphicFramePr>
          <p:nvPr/>
        </p:nvGraphicFramePr>
        <p:xfrm>
          <a:off x="4068763" y="5302250"/>
          <a:ext cx="2886075" cy="390525"/>
        </p:xfrm>
        <a:graphic>
          <a:graphicData uri="http://schemas.openxmlformats.org/presentationml/2006/ole">
            <mc:AlternateContent xmlns:mc="http://schemas.openxmlformats.org/markup-compatibility/2006">
              <mc:Choice xmlns:v="urn:schemas-microsoft-com:vml" Requires="v">
                <p:oleObj spid="_x0000_s35862" name="公式" r:id="rId7" imgW="2727910" imgH="281880" progId="Equation.3">
                  <p:embed/>
                </p:oleObj>
              </mc:Choice>
              <mc:Fallback>
                <p:oleObj name="公式" r:id="rId7" imgW="2727910" imgH="28188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8763" y="5302250"/>
                        <a:ext cx="28860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5118" name="Object 14"/>
          <p:cNvGraphicFramePr>
            <a:graphicFrameLocks noChangeAspect="1"/>
          </p:cNvGraphicFramePr>
          <p:nvPr/>
        </p:nvGraphicFramePr>
        <p:xfrm>
          <a:off x="1547813" y="5359400"/>
          <a:ext cx="1636712" cy="384175"/>
        </p:xfrm>
        <a:graphic>
          <a:graphicData uri="http://schemas.openxmlformats.org/presentationml/2006/ole">
            <mc:AlternateContent xmlns:mc="http://schemas.openxmlformats.org/markup-compatibility/2006">
              <mc:Choice xmlns:v="urn:schemas-microsoft-com:vml" Requires="v">
                <p:oleObj spid="_x0000_s35863" name="公式" r:id="rId9" imgW="1508855" imgH="251424" progId="Equation.3">
                  <p:embed/>
                </p:oleObj>
              </mc:Choice>
              <mc:Fallback>
                <p:oleObj name="公式" r:id="rId9" imgW="1508855" imgH="251424"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7813" y="5359400"/>
                        <a:ext cx="1636712" cy="384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5119" name="Line 15"/>
          <p:cNvSpPr>
            <a:spLocks noChangeShapeType="1"/>
          </p:cNvSpPr>
          <p:nvPr/>
        </p:nvSpPr>
        <p:spPr bwMode="auto">
          <a:xfrm>
            <a:off x="3421063" y="4697413"/>
            <a:ext cx="533400"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75120" name="Line 16"/>
          <p:cNvSpPr>
            <a:spLocks noChangeShapeType="1"/>
          </p:cNvSpPr>
          <p:nvPr/>
        </p:nvSpPr>
        <p:spPr bwMode="auto">
          <a:xfrm flipH="1">
            <a:off x="3394075" y="5518150"/>
            <a:ext cx="530225" cy="0"/>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175121" name="Object 17"/>
          <p:cNvGraphicFramePr>
            <a:graphicFrameLocks noChangeAspect="1"/>
          </p:cNvGraphicFramePr>
          <p:nvPr/>
        </p:nvGraphicFramePr>
        <p:xfrm>
          <a:off x="2843213" y="5956300"/>
          <a:ext cx="3783012" cy="434975"/>
        </p:xfrm>
        <a:graphic>
          <a:graphicData uri="http://schemas.openxmlformats.org/presentationml/2006/ole">
            <mc:AlternateContent xmlns:mc="http://schemas.openxmlformats.org/markup-compatibility/2006">
              <mc:Choice xmlns:v="urn:schemas-microsoft-com:vml" Requires="v">
                <p:oleObj spid="_x0000_s35864" name="公式" r:id="rId11" imgW="3634693" imgH="320112" progId="Equation.3">
                  <p:embed/>
                </p:oleObj>
              </mc:Choice>
              <mc:Fallback>
                <p:oleObj name="公式" r:id="rId11" imgW="3634693" imgH="320112"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43213" y="5956300"/>
                        <a:ext cx="3783012"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5122" name="AutoShape 18"/>
          <p:cNvSpPr>
            <a:spLocks/>
          </p:cNvSpPr>
          <p:nvPr/>
        </p:nvSpPr>
        <p:spPr bwMode="auto">
          <a:xfrm>
            <a:off x="6977063" y="4552950"/>
            <a:ext cx="331787" cy="955675"/>
          </a:xfrm>
          <a:prstGeom prst="rightBrace">
            <a:avLst>
              <a:gd name="adj1" fmla="val 24003"/>
              <a:gd name="adj2" fmla="val 50000"/>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75123" name="AutoShape 19"/>
          <p:cNvSpPr>
            <a:spLocks noChangeArrowheads="1"/>
          </p:cNvSpPr>
          <p:nvPr/>
        </p:nvSpPr>
        <p:spPr bwMode="auto">
          <a:xfrm>
            <a:off x="7451725" y="4921250"/>
            <a:ext cx="733425" cy="1360488"/>
          </a:xfrm>
          <a:prstGeom prst="curvedLeftArrow">
            <a:avLst>
              <a:gd name="adj1" fmla="val 22208"/>
              <a:gd name="adj2" fmla="val 59308"/>
              <a:gd name="adj3" fmla="val 33333"/>
            </a:avLst>
          </a:prstGeom>
          <a:solidFill>
            <a:srgbClr val="FF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5107"/>
                                        </p:tgtEl>
                                        <p:attrNameLst>
                                          <p:attrName>style.visibility</p:attrName>
                                        </p:attrNameLst>
                                      </p:cBhvr>
                                      <p:to>
                                        <p:strVal val="visible"/>
                                      </p:to>
                                    </p:set>
                                    <p:animEffect transition="in" filter="wipe(left)">
                                      <p:cBhvr>
                                        <p:cTn id="7" dur="500"/>
                                        <p:tgtEl>
                                          <p:spTgt spid="1751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5108"/>
                                        </p:tgtEl>
                                        <p:attrNameLst>
                                          <p:attrName>style.visibility</p:attrName>
                                        </p:attrNameLst>
                                      </p:cBhvr>
                                      <p:to>
                                        <p:strVal val="visible"/>
                                      </p:to>
                                    </p:set>
                                    <p:animEffect transition="in" filter="wipe(left)">
                                      <p:cBhvr>
                                        <p:cTn id="12" dur="500"/>
                                        <p:tgtEl>
                                          <p:spTgt spid="1751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5113"/>
                                        </p:tgtEl>
                                        <p:attrNameLst>
                                          <p:attrName>style.visibility</p:attrName>
                                        </p:attrNameLst>
                                      </p:cBhvr>
                                      <p:to>
                                        <p:strVal val="visible"/>
                                      </p:to>
                                    </p:set>
                                    <p:animEffect transition="in" filter="wipe(left)">
                                      <p:cBhvr>
                                        <p:cTn id="17" dur="500"/>
                                        <p:tgtEl>
                                          <p:spTgt spid="175113"/>
                                        </p:tgtEl>
                                      </p:cBhvr>
                                    </p:animEffect>
                                  </p:childTnLst>
                                </p:cTn>
                              </p:par>
                            </p:childTnLst>
                          </p:cTn>
                        </p:par>
                        <p:par>
                          <p:cTn id="18" fill="hold" nodeType="afterGroup">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75109"/>
                                        </p:tgtEl>
                                        <p:attrNameLst>
                                          <p:attrName>style.visibility</p:attrName>
                                        </p:attrNameLst>
                                      </p:cBhvr>
                                      <p:to>
                                        <p:strVal val="visible"/>
                                      </p:to>
                                    </p:set>
                                    <p:animEffect transition="in" filter="wipe(left)">
                                      <p:cBhvr>
                                        <p:cTn id="21" dur="500"/>
                                        <p:tgtEl>
                                          <p:spTgt spid="17510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5114"/>
                                        </p:tgtEl>
                                        <p:attrNameLst>
                                          <p:attrName>style.visibility</p:attrName>
                                        </p:attrNameLst>
                                      </p:cBhvr>
                                      <p:to>
                                        <p:strVal val="visible"/>
                                      </p:to>
                                    </p:set>
                                    <p:animEffect transition="in" filter="wipe(left)">
                                      <p:cBhvr>
                                        <p:cTn id="26" dur="500"/>
                                        <p:tgtEl>
                                          <p:spTgt spid="175114"/>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75110"/>
                                        </p:tgtEl>
                                        <p:attrNameLst>
                                          <p:attrName>style.visibility</p:attrName>
                                        </p:attrNameLst>
                                      </p:cBhvr>
                                      <p:to>
                                        <p:strVal val="visible"/>
                                      </p:to>
                                    </p:set>
                                    <p:animEffect transition="in" filter="wipe(left)">
                                      <p:cBhvr>
                                        <p:cTn id="30" dur="500"/>
                                        <p:tgtEl>
                                          <p:spTgt spid="1751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75111"/>
                                        </p:tgtEl>
                                        <p:attrNameLst>
                                          <p:attrName>style.visibility</p:attrName>
                                        </p:attrNameLst>
                                      </p:cBhvr>
                                      <p:to>
                                        <p:strVal val="visible"/>
                                      </p:to>
                                    </p:set>
                                    <p:animEffect transition="in" filter="wipe(left)">
                                      <p:cBhvr>
                                        <p:cTn id="35" dur="500"/>
                                        <p:tgtEl>
                                          <p:spTgt spid="17511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75112"/>
                                        </p:tgtEl>
                                        <p:attrNameLst>
                                          <p:attrName>style.visibility</p:attrName>
                                        </p:attrNameLst>
                                      </p:cBhvr>
                                      <p:to>
                                        <p:strVal val="visible"/>
                                      </p:to>
                                    </p:set>
                                    <p:animEffect transition="in" filter="wipe(left)">
                                      <p:cBhvr>
                                        <p:cTn id="40" dur="500"/>
                                        <p:tgtEl>
                                          <p:spTgt spid="17511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75115"/>
                                        </p:tgtEl>
                                        <p:attrNameLst>
                                          <p:attrName>style.visibility</p:attrName>
                                        </p:attrNameLst>
                                      </p:cBhvr>
                                      <p:to>
                                        <p:strVal val="visible"/>
                                      </p:to>
                                    </p:set>
                                    <p:animEffect transition="in" filter="wipe(left)">
                                      <p:cBhvr>
                                        <p:cTn id="45" dur="500"/>
                                        <p:tgtEl>
                                          <p:spTgt spid="175115"/>
                                        </p:tgtEl>
                                      </p:cBhvr>
                                    </p:animEffect>
                                  </p:childTnLst>
                                </p:cTn>
                              </p:par>
                            </p:childTnLst>
                          </p:cTn>
                        </p:par>
                        <p:par>
                          <p:cTn id="46" fill="hold" nodeType="afterGroup">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75119"/>
                                        </p:tgtEl>
                                        <p:attrNameLst>
                                          <p:attrName>style.visibility</p:attrName>
                                        </p:attrNameLst>
                                      </p:cBhvr>
                                      <p:to>
                                        <p:strVal val="visible"/>
                                      </p:to>
                                    </p:set>
                                    <p:animEffect transition="in" filter="wipe(left)">
                                      <p:cBhvr>
                                        <p:cTn id="49" dur="500"/>
                                        <p:tgtEl>
                                          <p:spTgt spid="175119"/>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175116"/>
                                        </p:tgtEl>
                                        <p:attrNameLst>
                                          <p:attrName>style.visibility</p:attrName>
                                        </p:attrNameLst>
                                      </p:cBhvr>
                                      <p:to>
                                        <p:strVal val="visible"/>
                                      </p:to>
                                    </p:set>
                                    <p:animEffect transition="in" filter="wipe(left)">
                                      <p:cBhvr>
                                        <p:cTn id="54" dur="500"/>
                                        <p:tgtEl>
                                          <p:spTgt spid="17511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175118"/>
                                        </p:tgtEl>
                                        <p:attrNameLst>
                                          <p:attrName>style.visibility</p:attrName>
                                        </p:attrNameLst>
                                      </p:cBhvr>
                                      <p:to>
                                        <p:strVal val="visible"/>
                                      </p:to>
                                    </p:set>
                                    <p:animEffect transition="in" filter="wipe(left)">
                                      <p:cBhvr>
                                        <p:cTn id="59" dur="500"/>
                                        <p:tgtEl>
                                          <p:spTgt spid="17511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75120"/>
                                        </p:tgtEl>
                                        <p:attrNameLst>
                                          <p:attrName>style.visibility</p:attrName>
                                        </p:attrNameLst>
                                      </p:cBhvr>
                                      <p:to>
                                        <p:strVal val="visible"/>
                                      </p:to>
                                    </p:set>
                                    <p:animEffect transition="in" filter="wipe(left)">
                                      <p:cBhvr>
                                        <p:cTn id="64" dur="500"/>
                                        <p:tgtEl>
                                          <p:spTgt spid="175120"/>
                                        </p:tgtEl>
                                      </p:cBhvr>
                                    </p:animEffect>
                                  </p:childTnLst>
                                </p:cTn>
                              </p:par>
                            </p:childTnLst>
                          </p:cTn>
                        </p:par>
                        <p:par>
                          <p:cTn id="65" fill="hold" nodeType="afterGroup">
                            <p:stCondLst>
                              <p:cond delay="500"/>
                            </p:stCondLst>
                            <p:childTnLst>
                              <p:par>
                                <p:cTn id="66" presetID="22" presetClass="entr" presetSubtype="8" fill="hold" nodeType="afterEffect">
                                  <p:stCondLst>
                                    <p:cond delay="0"/>
                                  </p:stCondLst>
                                  <p:childTnLst>
                                    <p:set>
                                      <p:cBhvr>
                                        <p:cTn id="67" dur="1" fill="hold">
                                          <p:stCondLst>
                                            <p:cond delay="0"/>
                                          </p:stCondLst>
                                        </p:cTn>
                                        <p:tgtEl>
                                          <p:spTgt spid="175117"/>
                                        </p:tgtEl>
                                        <p:attrNameLst>
                                          <p:attrName>style.visibility</p:attrName>
                                        </p:attrNameLst>
                                      </p:cBhvr>
                                      <p:to>
                                        <p:strVal val="visible"/>
                                      </p:to>
                                    </p:set>
                                    <p:animEffect transition="in" filter="wipe(left)">
                                      <p:cBhvr>
                                        <p:cTn id="68" dur="500"/>
                                        <p:tgtEl>
                                          <p:spTgt spid="175117"/>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175122"/>
                                        </p:tgtEl>
                                        <p:attrNameLst>
                                          <p:attrName>style.visibility</p:attrName>
                                        </p:attrNameLst>
                                      </p:cBhvr>
                                      <p:to>
                                        <p:strVal val="visible"/>
                                      </p:to>
                                    </p:set>
                                    <p:animEffect transition="in" filter="wipe(up)">
                                      <p:cBhvr>
                                        <p:cTn id="73" dur="500"/>
                                        <p:tgtEl>
                                          <p:spTgt spid="175122"/>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175123"/>
                                        </p:tgtEl>
                                        <p:attrNameLst>
                                          <p:attrName>style.visibility</p:attrName>
                                        </p:attrNameLst>
                                      </p:cBhvr>
                                      <p:to>
                                        <p:strVal val="visible"/>
                                      </p:to>
                                    </p:set>
                                    <p:animEffect transition="in" filter="wipe(up)">
                                      <p:cBhvr>
                                        <p:cTn id="78" dur="500"/>
                                        <p:tgtEl>
                                          <p:spTgt spid="17512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175121"/>
                                        </p:tgtEl>
                                        <p:attrNameLst>
                                          <p:attrName>style.visibility</p:attrName>
                                        </p:attrNameLst>
                                      </p:cBhvr>
                                      <p:to>
                                        <p:strVal val="visible"/>
                                      </p:to>
                                    </p:set>
                                    <p:animEffect transition="in" filter="wipe(left)">
                                      <p:cBhvr>
                                        <p:cTn id="83" dur="500"/>
                                        <p:tgtEl>
                                          <p:spTgt spid="175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autoUpdateAnimBg="0"/>
      <p:bldP spid="175108" grpId="0" autoUpdateAnimBg="0"/>
      <p:bldP spid="175109" grpId="0" autoUpdateAnimBg="0"/>
      <p:bldP spid="175110" grpId="0" autoUpdateAnimBg="0"/>
      <p:bldP spid="175111" grpId="0" autoUpdateAnimBg="0"/>
      <p:bldP spid="175112" grpId="0" autoUpdateAnimBg="0"/>
      <p:bldP spid="175113" grpId="0" autoUpdateAnimBg="0"/>
      <p:bldP spid="175114" grpId="0" autoUpdateAnimBg="0"/>
      <p:bldP spid="175119" grpId="0" animBg="1"/>
      <p:bldP spid="175120" grpId="0" animBg="1"/>
      <p:bldP spid="175122" grpId="0" animBg="1"/>
      <p:bldP spid="1751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55" name="Rectangle 27"/>
          <p:cNvSpPr>
            <a:spLocks noChangeArrowheads="1"/>
          </p:cNvSpPr>
          <p:nvPr/>
        </p:nvSpPr>
        <p:spPr bwMode="auto">
          <a:xfrm>
            <a:off x="5362575" y="2922588"/>
            <a:ext cx="3457575" cy="3602037"/>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76130" name="Object 2"/>
          <p:cNvGraphicFramePr>
            <a:graphicFrameLocks noChangeAspect="1"/>
          </p:cNvGraphicFramePr>
          <p:nvPr/>
        </p:nvGraphicFramePr>
        <p:xfrm>
          <a:off x="2516188" y="366713"/>
          <a:ext cx="1984375" cy="901700"/>
        </p:xfrm>
        <a:graphic>
          <a:graphicData uri="http://schemas.openxmlformats.org/presentationml/2006/ole">
            <mc:AlternateContent xmlns:mc="http://schemas.openxmlformats.org/markup-compatibility/2006">
              <mc:Choice xmlns:v="urn:schemas-microsoft-com:vml" Requires="v">
                <p:oleObj spid="_x0000_s36892" name="公式" r:id="rId3" imgW="1882070" imgH="784944" progId="Equation.3">
                  <p:embed/>
                </p:oleObj>
              </mc:Choice>
              <mc:Fallback>
                <p:oleObj name="公式" r:id="rId3" imgW="1882070" imgH="784944"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6188" y="366713"/>
                        <a:ext cx="198437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6131" name="Object 3"/>
          <p:cNvGraphicFramePr>
            <a:graphicFrameLocks noChangeAspect="1"/>
          </p:cNvGraphicFramePr>
          <p:nvPr/>
        </p:nvGraphicFramePr>
        <p:xfrm>
          <a:off x="5245100" y="544513"/>
          <a:ext cx="1758950" cy="603250"/>
        </p:xfrm>
        <a:graphic>
          <a:graphicData uri="http://schemas.openxmlformats.org/presentationml/2006/ole">
            <mc:AlternateContent xmlns:mc="http://schemas.openxmlformats.org/markup-compatibility/2006">
              <mc:Choice xmlns:v="urn:schemas-microsoft-com:vml" Requires="v">
                <p:oleObj spid="_x0000_s36893" name="公式" r:id="rId5" imgW="769555" imgH="213408" progId="Equation.3">
                  <p:embed/>
                </p:oleObj>
              </mc:Choice>
              <mc:Fallback>
                <p:oleObj name="公式" r:id="rId5" imgW="769555" imgH="213408"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5100" y="544513"/>
                        <a:ext cx="1758950" cy="6032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6132" name="Object 4"/>
          <p:cNvGraphicFramePr>
            <a:graphicFrameLocks noChangeAspect="1"/>
          </p:cNvGraphicFramePr>
          <p:nvPr/>
        </p:nvGraphicFramePr>
        <p:xfrm>
          <a:off x="2409825" y="1892300"/>
          <a:ext cx="1746250" cy="522288"/>
        </p:xfrm>
        <a:graphic>
          <a:graphicData uri="http://schemas.openxmlformats.org/presentationml/2006/ole">
            <mc:AlternateContent xmlns:mc="http://schemas.openxmlformats.org/markup-compatibility/2006">
              <mc:Choice xmlns:v="urn:schemas-microsoft-com:vml" Requires="v">
                <p:oleObj spid="_x0000_s36894" name="公式" r:id="rId7" imgW="838277" imgH="198072" progId="Equation.3">
                  <p:embed/>
                </p:oleObj>
              </mc:Choice>
              <mc:Fallback>
                <p:oleObj name="公式" r:id="rId7" imgW="838277" imgH="198072"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9825" y="1892300"/>
                        <a:ext cx="1746250" cy="5222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6133" name="Object 5"/>
          <p:cNvGraphicFramePr>
            <a:graphicFrameLocks noChangeAspect="1"/>
          </p:cNvGraphicFramePr>
          <p:nvPr/>
        </p:nvGraphicFramePr>
        <p:xfrm>
          <a:off x="4833938" y="1873250"/>
          <a:ext cx="1966912" cy="550863"/>
        </p:xfrm>
        <a:graphic>
          <a:graphicData uri="http://schemas.openxmlformats.org/presentationml/2006/ole">
            <mc:AlternateContent xmlns:mc="http://schemas.openxmlformats.org/markup-compatibility/2006">
              <mc:Choice xmlns:v="urn:schemas-microsoft-com:vml" Requires="v">
                <p:oleObj spid="_x0000_s36895" name="公式" r:id="rId9" imgW="960161" imgH="213408" progId="Equation.3">
                  <p:embed/>
                </p:oleObj>
              </mc:Choice>
              <mc:Fallback>
                <p:oleObj name="公式" r:id="rId9" imgW="960161" imgH="213408"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33938" y="1873250"/>
                        <a:ext cx="1966912" cy="550863"/>
                      </a:xfrm>
                      <a:prstGeom prst="rect">
                        <a:avLst/>
                      </a:prstGeom>
                      <a:noFill/>
                      <a:ln w="635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6134" name="Text Box 6"/>
          <p:cNvSpPr txBox="1">
            <a:spLocks noChangeArrowheads="1"/>
          </p:cNvSpPr>
          <p:nvPr/>
        </p:nvSpPr>
        <p:spPr bwMode="auto">
          <a:xfrm>
            <a:off x="755650" y="1328738"/>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ea typeface="黑体" panose="02010609060101010101" pitchFamily="49" charset="-122"/>
              </a:rPr>
              <a:t>利用上式和状态方程可得</a:t>
            </a:r>
          </a:p>
        </p:txBody>
      </p:sp>
      <p:sp>
        <p:nvSpPr>
          <p:cNvPr id="176135" name="Text Box 7"/>
          <p:cNvSpPr txBox="1">
            <a:spLocks noChangeArrowheads="1"/>
          </p:cNvSpPr>
          <p:nvPr/>
        </p:nvSpPr>
        <p:spPr bwMode="auto">
          <a:xfrm>
            <a:off x="395288" y="2708275"/>
            <a:ext cx="2736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2. </a:t>
            </a:r>
            <a:r>
              <a:rPr lang="zh-CN" altLang="en-US" sz="2400" b="1">
                <a:solidFill>
                  <a:schemeClr val="accent2"/>
                </a:solidFill>
                <a:latin typeface="黑体" panose="02010609060101010101" pitchFamily="49" charset="-122"/>
                <a:ea typeface="黑体" panose="02010609060101010101" pitchFamily="49" charset="-122"/>
              </a:rPr>
              <a:t>过程曲线</a:t>
            </a:r>
          </a:p>
        </p:txBody>
      </p:sp>
      <p:graphicFrame>
        <p:nvGraphicFramePr>
          <p:cNvPr id="176136" name="Object 8"/>
          <p:cNvGraphicFramePr>
            <a:graphicFrameLocks noChangeAspect="1"/>
          </p:cNvGraphicFramePr>
          <p:nvPr/>
        </p:nvGraphicFramePr>
        <p:xfrm>
          <a:off x="3373438" y="3254375"/>
          <a:ext cx="1558925" cy="822325"/>
        </p:xfrm>
        <a:graphic>
          <a:graphicData uri="http://schemas.openxmlformats.org/presentationml/2006/ole">
            <mc:AlternateContent xmlns:mc="http://schemas.openxmlformats.org/markup-compatibility/2006">
              <mc:Choice xmlns:v="urn:schemas-microsoft-com:vml" Requires="v">
                <p:oleObj spid="_x0000_s36896" name="公式" r:id="rId11" imgW="1432569" imgH="708696" progId="Equation.3">
                  <p:embed/>
                </p:oleObj>
              </mc:Choice>
              <mc:Fallback>
                <p:oleObj name="公式" r:id="rId11" imgW="1432569" imgH="708696"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73438" y="3254375"/>
                        <a:ext cx="155892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6137" name="Object 9"/>
          <p:cNvGraphicFramePr>
            <a:graphicFrameLocks noChangeAspect="1"/>
          </p:cNvGraphicFramePr>
          <p:nvPr/>
        </p:nvGraphicFramePr>
        <p:xfrm>
          <a:off x="827088" y="4365625"/>
          <a:ext cx="1238250" cy="419100"/>
        </p:xfrm>
        <a:graphic>
          <a:graphicData uri="http://schemas.openxmlformats.org/presentationml/2006/ole">
            <mc:AlternateContent xmlns:mc="http://schemas.openxmlformats.org/markup-compatibility/2006">
              <mc:Choice xmlns:v="urn:schemas-microsoft-com:vml" Requires="v">
                <p:oleObj spid="_x0000_s36897" name="公式" r:id="rId13" imgW="1120079" imgH="289656" progId="Equation.3">
                  <p:embed/>
                </p:oleObj>
              </mc:Choice>
              <mc:Fallback>
                <p:oleObj name="公式" r:id="rId13" imgW="1120079" imgH="289656" progId="Equation.3">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7088" y="4365625"/>
                        <a:ext cx="12382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6138" name="Object 10"/>
          <p:cNvGraphicFramePr>
            <a:graphicFrameLocks noChangeAspect="1"/>
          </p:cNvGraphicFramePr>
          <p:nvPr/>
        </p:nvGraphicFramePr>
        <p:xfrm>
          <a:off x="827088" y="3432175"/>
          <a:ext cx="1371600" cy="473075"/>
        </p:xfrm>
        <a:graphic>
          <a:graphicData uri="http://schemas.openxmlformats.org/presentationml/2006/ole">
            <mc:AlternateContent xmlns:mc="http://schemas.openxmlformats.org/markup-compatibility/2006">
              <mc:Choice xmlns:v="urn:schemas-microsoft-com:vml" Requires="v">
                <p:oleObj spid="_x0000_s36898" name="公式" r:id="rId15" imgW="1241963" imgH="358128" progId="Equation.3">
                  <p:embed/>
                </p:oleObj>
              </mc:Choice>
              <mc:Fallback>
                <p:oleObj name="公式" r:id="rId15" imgW="1241963" imgH="358128" progId="Equation.3">
                  <p:embed/>
                  <p:pic>
                    <p:nvPicPr>
                      <p:cNvPr id="0"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7088" y="3432175"/>
                        <a:ext cx="13716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6139" name="Object 11"/>
          <p:cNvGraphicFramePr>
            <a:graphicFrameLocks noChangeAspect="1"/>
          </p:cNvGraphicFramePr>
          <p:nvPr/>
        </p:nvGraphicFramePr>
        <p:xfrm>
          <a:off x="3417888" y="4164013"/>
          <a:ext cx="1355725" cy="822325"/>
        </p:xfrm>
        <a:graphic>
          <a:graphicData uri="http://schemas.openxmlformats.org/presentationml/2006/ole">
            <mc:AlternateContent xmlns:mc="http://schemas.openxmlformats.org/markup-compatibility/2006">
              <mc:Choice xmlns:v="urn:schemas-microsoft-com:vml" Requires="v">
                <p:oleObj spid="_x0000_s36899" name="公式" r:id="rId17" imgW="1241963" imgH="708696" progId="Equation.3">
                  <p:embed/>
                </p:oleObj>
              </mc:Choice>
              <mc:Fallback>
                <p:oleObj name="公式" r:id="rId17" imgW="1241963" imgH="708696" progId="Equation.3">
                  <p:embed/>
                  <p:pic>
                    <p:nvPicPr>
                      <p:cNvPr id="0"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17888" y="4164013"/>
                        <a:ext cx="1355725"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40" name="Text Box 12"/>
          <p:cNvSpPr txBox="1">
            <a:spLocks noChangeArrowheads="1"/>
          </p:cNvSpPr>
          <p:nvPr/>
        </p:nvSpPr>
        <p:spPr bwMode="auto">
          <a:xfrm>
            <a:off x="2268538" y="3997325"/>
            <a:ext cx="873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000" b="1">
                <a:solidFill>
                  <a:schemeClr val="accent2"/>
                </a:solidFill>
                <a:ea typeface="楷体_GB2312" pitchFamily="49" charset="-122"/>
              </a:rPr>
              <a:t>微分</a:t>
            </a:r>
            <a:endParaRPr lang="zh-CN" altLang="en-US" sz="2000">
              <a:solidFill>
                <a:schemeClr val="accent2"/>
              </a:solidFill>
              <a:ea typeface="楷体_GB2312" pitchFamily="49" charset="-122"/>
            </a:endParaRPr>
          </a:p>
        </p:txBody>
      </p:sp>
      <p:sp>
        <p:nvSpPr>
          <p:cNvPr id="176141" name="AutoShape 13"/>
          <p:cNvSpPr>
            <a:spLocks noChangeArrowheads="1"/>
          </p:cNvSpPr>
          <p:nvPr/>
        </p:nvSpPr>
        <p:spPr bwMode="auto">
          <a:xfrm>
            <a:off x="2339975" y="3860800"/>
            <a:ext cx="892175" cy="604838"/>
          </a:xfrm>
          <a:prstGeom prst="rightArrow">
            <a:avLst>
              <a:gd name="adj1" fmla="val 55380"/>
              <a:gd name="adj2" fmla="val 45529"/>
            </a:avLst>
          </a:prstGeom>
          <a:solidFill>
            <a:srgbClr val="003366">
              <a:alpha val="14117"/>
            </a:srgbClr>
          </a:solidFill>
          <a:ln w="1905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kumimoji="0" lang="zh-CN" altLang="zh-CN" sz="1600" b="1">
              <a:solidFill>
                <a:schemeClr val="bg1"/>
              </a:solidFill>
              <a:ea typeface="楷体_GB2312" pitchFamily="49" charset="-122"/>
            </a:endParaRPr>
          </a:p>
        </p:txBody>
      </p:sp>
      <p:sp>
        <p:nvSpPr>
          <p:cNvPr id="176142" name="Text Box 14"/>
          <p:cNvSpPr txBox="1">
            <a:spLocks noChangeArrowheads="1"/>
          </p:cNvSpPr>
          <p:nvPr/>
        </p:nvSpPr>
        <p:spPr bwMode="auto">
          <a:xfrm>
            <a:off x="6543675" y="4629150"/>
            <a:ext cx="4413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rgbClr val="00FFFF"/>
                </a:solidFill>
              </a:rPr>
              <a:t>A</a:t>
            </a:r>
          </a:p>
        </p:txBody>
      </p:sp>
      <p:sp>
        <p:nvSpPr>
          <p:cNvPr id="176143" name="AutoShape 15"/>
          <p:cNvSpPr>
            <a:spLocks noChangeArrowheads="1"/>
          </p:cNvSpPr>
          <p:nvPr/>
        </p:nvSpPr>
        <p:spPr bwMode="auto">
          <a:xfrm>
            <a:off x="6888163" y="3211513"/>
            <a:ext cx="1068387" cy="431800"/>
          </a:xfrm>
          <a:prstGeom prst="wedgeRectCallout">
            <a:avLst>
              <a:gd name="adj1" fmla="val -73921"/>
              <a:gd name="adj2" fmla="val 166176"/>
            </a:avLst>
          </a:prstGeom>
          <a:solidFill>
            <a:srgbClr val="003366">
              <a:alpha val="21960"/>
            </a:srgbClr>
          </a:solidFill>
          <a:ln w="19050">
            <a:solidFill>
              <a:schemeClr val="folHlink"/>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000" b="1">
                <a:solidFill>
                  <a:schemeClr val="bg1"/>
                </a:solidFill>
                <a:ea typeface="黑体" panose="02010609060101010101" pitchFamily="49" charset="-122"/>
              </a:rPr>
              <a:t>绝热线</a:t>
            </a:r>
          </a:p>
        </p:txBody>
      </p:sp>
      <p:sp>
        <p:nvSpPr>
          <p:cNvPr id="176144" name="AutoShape 16"/>
          <p:cNvSpPr>
            <a:spLocks noChangeArrowheads="1"/>
          </p:cNvSpPr>
          <p:nvPr/>
        </p:nvSpPr>
        <p:spPr bwMode="auto">
          <a:xfrm>
            <a:off x="7339013" y="4364038"/>
            <a:ext cx="1120775" cy="431800"/>
          </a:xfrm>
          <a:prstGeom prst="wedgeRectCallout">
            <a:avLst>
              <a:gd name="adj1" fmla="val 23231"/>
              <a:gd name="adj2" fmla="val 145222"/>
            </a:avLst>
          </a:prstGeom>
          <a:solidFill>
            <a:srgbClr val="003366">
              <a:alpha val="21960"/>
            </a:srgbClr>
          </a:solidFill>
          <a:ln w="19050">
            <a:solidFill>
              <a:schemeClr val="folHlink"/>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000" b="1">
                <a:solidFill>
                  <a:schemeClr val="bg1"/>
                </a:solidFill>
                <a:ea typeface="黑体" panose="02010609060101010101" pitchFamily="49" charset="-122"/>
              </a:rPr>
              <a:t>等温线</a:t>
            </a:r>
          </a:p>
        </p:txBody>
      </p:sp>
      <p:sp>
        <p:nvSpPr>
          <p:cNvPr id="176145" name="Arc 17"/>
          <p:cNvSpPr>
            <a:spLocks/>
          </p:cNvSpPr>
          <p:nvPr/>
        </p:nvSpPr>
        <p:spPr bwMode="auto">
          <a:xfrm rot="-871638">
            <a:off x="6643688" y="3230563"/>
            <a:ext cx="2119312" cy="2671762"/>
          </a:xfrm>
          <a:custGeom>
            <a:avLst/>
            <a:gdLst>
              <a:gd name="T0" fmla="*/ 2147483646 w 21600"/>
              <a:gd name="T1" fmla="*/ 2147483646 h 20693"/>
              <a:gd name="T2" fmla="*/ 0 w 21600"/>
              <a:gd name="T3" fmla="*/ 0 h 20693"/>
              <a:gd name="T4" fmla="*/ 2147483646 w 21600"/>
              <a:gd name="T5" fmla="*/ 2147483646 h 20693"/>
              <a:gd name="T6" fmla="*/ 0 60000 65536"/>
              <a:gd name="T7" fmla="*/ 0 60000 65536"/>
              <a:gd name="T8" fmla="*/ 0 60000 65536"/>
              <a:gd name="T9" fmla="*/ 0 w 21600"/>
              <a:gd name="T10" fmla="*/ 0 h 20693"/>
              <a:gd name="T11" fmla="*/ 21600 w 21600"/>
              <a:gd name="T12" fmla="*/ 20693 h 20693"/>
            </a:gdLst>
            <a:ahLst/>
            <a:cxnLst>
              <a:cxn ang="T6">
                <a:pos x="T0" y="T1"/>
              </a:cxn>
              <a:cxn ang="T7">
                <a:pos x="T2" y="T3"/>
              </a:cxn>
              <a:cxn ang="T8">
                <a:pos x="T4" y="T5"/>
              </a:cxn>
            </a:cxnLst>
            <a:rect l="T9" t="T10" r="T11" b="T12"/>
            <a:pathLst>
              <a:path w="21600" h="20693" fill="none" extrusionOk="0">
                <a:moveTo>
                  <a:pt x="15368" y="20692"/>
                </a:moveTo>
                <a:cubicBezTo>
                  <a:pt x="6244" y="17943"/>
                  <a:pt x="0" y="9540"/>
                  <a:pt x="0" y="11"/>
                </a:cubicBezTo>
                <a:cubicBezTo>
                  <a:pt x="-1" y="7"/>
                  <a:pt x="0" y="3"/>
                  <a:pt x="0" y="0"/>
                </a:cubicBezTo>
              </a:path>
              <a:path w="21600" h="20693" stroke="0" extrusionOk="0">
                <a:moveTo>
                  <a:pt x="15368" y="20692"/>
                </a:moveTo>
                <a:cubicBezTo>
                  <a:pt x="6244" y="17943"/>
                  <a:pt x="0" y="9540"/>
                  <a:pt x="0" y="11"/>
                </a:cubicBezTo>
                <a:cubicBezTo>
                  <a:pt x="-1" y="7"/>
                  <a:pt x="0" y="3"/>
                  <a:pt x="0" y="0"/>
                </a:cubicBezTo>
                <a:lnTo>
                  <a:pt x="21600" y="11"/>
                </a:lnTo>
                <a:lnTo>
                  <a:pt x="15368" y="20692"/>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6146" name="Arc 18"/>
          <p:cNvSpPr>
            <a:spLocks/>
          </p:cNvSpPr>
          <p:nvPr/>
        </p:nvSpPr>
        <p:spPr bwMode="auto">
          <a:xfrm>
            <a:off x="6037263" y="2468563"/>
            <a:ext cx="2236787" cy="2770187"/>
          </a:xfrm>
          <a:custGeom>
            <a:avLst/>
            <a:gdLst>
              <a:gd name="T0" fmla="*/ 2147483646 w 20524"/>
              <a:gd name="T1" fmla="*/ 2147483646 h 21600"/>
              <a:gd name="T2" fmla="*/ 0 w 20524"/>
              <a:gd name="T3" fmla="*/ 2147483646 h 21600"/>
              <a:gd name="T4" fmla="*/ 2147483646 w 20524"/>
              <a:gd name="T5" fmla="*/ 0 h 21600"/>
              <a:gd name="T6" fmla="*/ 0 60000 65536"/>
              <a:gd name="T7" fmla="*/ 0 60000 65536"/>
              <a:gd name="T8" fmla="*/ 0 60000 65536"/>
              <a:gd name="T9" fmla="*/ 0 w 20524"/>
              <a:gd name="T10" fmla="*/ 0 h 21600"/>
              <a:gd name="T11" fmla="*/ 20524 w 20524"/>
              <a:gd name="T12" fmla="*/ 21600 h 21600"/>
            </a:gdLst>
            <a:ahLst/>
            <a:cxnLst>
              <a:cxn ang="T6">
                <a:pos x="T0" y="T1"/>
              </a:cxn>
              <a:cxn ang="T7">
                <a:pos x="T2" y="T3"/>
              </a:cxn>
              <a:cxn ang="T8">
                <a:pos x="T4" y="T5"/>
              </a:cxn>
            </a:cxnLst>
            <a:rect l="T9" t="T10" r="T11" b="T12"/>
            <a:pathLst>
              <a:path w="20524" h="21600" fill="none" extrusionOk="0">
                <a:moveTo>
                  <a:pt x="20523" y="21597"/>
                </a:moveTo>
                <a:cubicBezTo>
                  <a:pt x="20422" y="21599"/>
                  <a:pt x="20320" y="21599"/>
                  <a:pt x="20218" y="21600"/>
                </a:cubicBezTo>
                <a:cubicBezTo>
                  <a:pt x="11221" y="21600"/>
                  <a:pt x="3166" y="16023"/>
                  <a:pt x="0" y="7602"/>
                </a:cubicBezTo>
              </a:path>
              <a:path w="20524" h="21600" stroke="0" extrusionOk="0">
                <a:moveTo>
                  <a:pt x="20523" y="21597"/>
                </a:moveTo>
                <a:cubicBezTo>
                  <a:pt x="20422" y="21599"/>
                  <a:pt x="20320" y="21599"/>
                  <a:pt x="20218" y="21600"/>
                </a:cubicBezTo>
                <a:cubicBezTo>
                  <a:pt x="11221" y="21600"/>
                  <a:pt x="3166" y="16023"/>
                  <a:pt x="0" y="7602"/>
                </a:cubicBezTo>
                <a:lnTo>
                  <a:pt x="20218" y="0"/>
                </a:lnTo>
                <a:lnTo>
                  <a:pt x="20523" y="21597"/>
                </a:lnTo>
                <a:close/>
              </a:path>
            </a:pathLst>
          </a:custGeom>
          <a:noFill/>
          <a:ln w="38100">
            <a:solidFill>
              <a:srgbClr val="FC5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6147" name="Text Box 19"/>
          <p:cNvSpPr txBox="1">
            <a:spLocks noChangeArrowheads="1"/>
          </p:cNvSpPr>
          <p:nvPr/>
        </p:nvSpPr>
        <p:spPr bwMode="auto">
          <a:xfrm>
            <a:off x="684213" y="5229225"/>
            <a:ext cx="41751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zh-CN" altLang="en-US" sz="2400" b="1">
                <a:latin typeface="Symbol" panose="05050102010706020507" pitchFamily="18" charset="2"/>
                <a:ea typeface="黑体" panose="02010609060101010101" pitchFamily="49" charset="-122"/>
                <a:sym typeface="Symbol" panose="05050102010706020507" pitchFamily="18" charset="2"/>
              </a:rPr>
              <a:t>由于</a:t>
            </a:r>
            <a:r>
              <a:rPr kumimoji="0" lang="zh-CN" altLang="en-US" sz="2400" b="1">
                <a:latin typeface="Symbol" panose="05050102010706020507" pitchFamily="18" charset="2"/>
                <a:ea typeface="楷体_GB2312" pitchFamily="49" charset="-122"/>
                <a:sym typeface="Symbol" panose="05050102010706020507" pitchFamily="18" charset="2"/>
              </a:rPr>
              <a:t> </a:t>
            </a:r>
            <a:r>
              <a:rPr kumimoji="0" lang="zh-CN" altLang="en-US" sz="2400" b="1" i="1">
                <a:latin typeface="Symbol" panose="05050102010706020507" pitchFamily="18" charset="2"/>
                <a:ea typeface="楷体_GB2312" pitchFamily="49" charset="-122"/>
                <a:sym typeface="Symbol" panose="05050102010706020507" pitchFamily="18" charset="2"/>
              </a:rPr>
              <a:t></a:t>
            </a:r>
            <a:r>
              <a:rPr kumimoji="0" lang="zh-CN" altLang="en-US" sz="2400" b="1">
                <a:latin typeface="Symbol" panose="05050102010706020507" pitchFamily="18" charset="2"/>
                <a:ea typeface="楷体_GB2312" pitchFamily="49" charset="-122"/>
              </a:rPr>
              <a:t>＞</a:t>
            </a:r>
            <a:r>
              <a:rPr kumimoji="0" lang="en-US" altLang="zh-CN" sz="2400" b="1">
                <a:latin typeface="Symbol" panose="05050102010706020507" pitchFamily="18" charset="2"/>
                <a:ea typeface="楷体_GB2312" pitchFamily="49" charset="-122"/>
              </a:rPr>
              <a:t>1 </a:t>
            </a:r>
            <a:r>
              <a:rPr kumimoji="0" lang="zh-CN" altLang="en-US" sz="2400" b="1">
                <a:latin typeface="Symbol" panose="05050102010706020507" pitchFamily="18" charset="2"/>
                <a:ea typeface="楷体_GB2312" pitchFamily="49" charset="-122"/>
              </a:rPr>
              <a:t>，</a:t>
            </a:r>
            <a:r>
              <a:rPr kumimoji="0" lang="zh-CN" altLang="en-US" sz="2400" b="1">
                <a:latin typeface="黑体" panose="02010609060101010101" pitchFamily="49" charset="-122"/>
                <a:ea typeface="黑体" panose="02010609060101010101" pitchFamily="49" charset="-122"/>
              </a:rPr>
              <a:t>所以绝热线要比等温线陡一些。               </a:t>
            </a:r>
          </a:p>
        </p:txBody>
      </p:sp>
      <p:graphicFrame>
        <p:nvGraphicFramePr>
          <p:cNvPr id="176148" name="Object 20"/>
          <p:cNvGraphicFramePr>
            <a:graphicFrameLocks noChangeAspect="1"/>
          </p:cNvGraphicFramePr>
          <p:nvPr/>
        </p:nvGraphicFramePr>
        <p:xfrm>
          <a:off x="6826250" y="4640263"/>
          <a:ext cx="193675" cy="192087"/>
        </p:xfrm>
        <a:graphic>
          <a:graphicData uri="http://schemas.openxmlformats.org/presentationml/2006/ole">
            <mc:AlternateContent xmlns:mc="http://schemas.openxmlformats.org/markup-compatibility/2006">
              <mc:Choice xmlns:v="urn:schemas-microsoft-com:vml" Requires="v">
                <p:oleObj spid="_x0000_s36900" name="公式" r:id="rId19" imgW="60942" imgH="60912" progId="Equation.3">
                  <p:embed/>
                </p:oleObj>
              </mc:Choice>
              <mc:Fallback>
                <p:oleObj name="公式" r:id="rId19" imgW="60942" imgH="60912" progId="Equation.3">
                  <p:embed/>
                  <p:pic>
                    <p:nvPicPr>
                      <p:cNvPr id="0" name="Object 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26250" y="4640263"/>
                        <a:ext cx="193675" cy="19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21"/>
          <p:cNvGrpSpPr>
            <a:grpSpLocks/>
          </p:cNvGrpSpPr>
          <p:nvPr/>
        </p:nvGrpSpPr>
        <p:grpSpPr bwMode="auto">
          <a:xfrm>
            <a:off x="5495925" y="3009900"/>
            <a:ext cx="3195638" cy="3471863"/>
            <a:chOff x="3334" y="1697"/>
            <a:chExt cx="2013" cy="2187"/>
          </a:xfrm>
        </p:grpSpPr>
        <p:sp>
          <p:nvSpPr>
            <p:cNvPr id="36887" name="Line 22"/>
            <p:cNvSpPr>
              <a:spLocks noChangeShapeType="1"/>
            </p:cNvSpPr>
            <p:nvPr/>
          </p:nvSpPr>
          <p:spPr bwMode="auto">
            <a:xfrm flipV="1">
              <a:off x="3560" y="3596"/>
              <a:ext cx="1757" cy="16"/>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88" name="Line 23"/>
            <p:cNvSpPr>
              <a:spLocks noChangeShapeType="1"/>
            </p:cNvSpPr>
            <p:nvPr/>
          </p:nvSpPr>
          <p:spPr bwMode="auto">
            <a:xfrm flipH="1" flipV="1">
              <a:off x="3560" y="1828"/>
              <a:ext cx="0" cy="1784"/>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89" name="Text Box 24"/>
            <p:cNvSpPr txBox="1">
              <a:spLocks noChangeArrowheads="1"/>
            </p:cNvSpPr>
            <p:nvPr/>
          </p:nvSpPr>
          <p:spPr bwMode="auto">
            <a:xfrm>
              <a:off x="5103" y="359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36890" name="Text Box 25"/>
            <p:cNvSpPr txBox="1">
              <a:spLocks noChangeArrowheads="1"/>
            </p:cNvSpPr>
            <p:nvPr/>
          </p:nvSpPr>
          <p:spPr bwMode="auto">
            <a:xfrm>
              <a:off x="3334" y="169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36891" name="Text Box 26"/>
            <p:cNvSpPr txBox="1">
              <a:spLocks noChangeArrowheads="1"/>
            </p:cNvSpPr>
            <p:nvPr/>
          </p:nvSpPr>
          <p:spPr bwMode="auto">
            <a:xfrm>
              <a:off x="3334" y="3551"/>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6130"/>
                                        </p:tgtEl>
                                        <p:attrNameLst>
                                          <p:attrName>style.visibility</p:attrName>
                                        </p:attrNameLst>
                                      </p:cBhvr>
                                      <p:to>
                                        <p:strVal val="visible"/>
                                      </p:to>
                                    </p:set>
                                    <p:animEffect transition="in" filter="wipe(left)">
                                      <p:cBhvr>
                                        <p:cTn id="7" dur="500"/>
                                        <p:tgtEl>
                                          <p:spTgt spid="176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6131"/>
                                        </p:tgtEl>
                                        <p:attrNameLst>
                                          <p:attrName>style.visibility</p:attrName>
                                        </p:attrNameLst>
                                      </p:cBhvr>
                                      <p:to>
                                        <p:strVal val="visible"/>
                                      </p:to>
                                    </p:set>
                                    <p:animEffect transition="in" filter="wipe(left)">
                                      <p:cBhvr>
                                        <p:cTn id="12" dur="500"/>
                                        <p:tgtEl>
                                          <p:spTgt spid="1761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6134"/>
                                        </p:tgtEl>
                                        <p:attrNameLst>
                                          <p:attrName>style.visibility</p:attrName>
                                        </p:attrNameLst>
                                      </p:cBhvr>
                                      <p:to>
                                        <p:strVal val="visible"/>
                                      </p:to>
                                    </p:set>
                                    <p:animEffect transition="in" filter="wipe(left)">
                                      <p:cBhvr>
                                        <p:cTn id="17" dur="500"/>
                                        <p:tgtEl>
                                          <p:spTgt spid="1761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6132"/>
                                        </p:tgtEl>
                                        <p:attrNameLst>
                                          <p:attrName>style.visibility</p:attrName>
                                        </p:attrNameLst>
                                      </p:cBhvr>
                                      <p:to>
                                        <p:strVal val="visible"/>
                                      </p:to>
                                    </p:set>
                                    <p:animEffect transition="in" filter="wipe(left)">
                                      <p:cBhvr>
                                        <p:cTn id="22" dur="500"/>
                                        <p:tgtEl>
                                          <p:spTgt spid="1761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76133"/>
                                        </p:tgtEl>
                                        <p:attrNameLst>
                                          <p:attrName>style.visibility</p:attrName>
                                        </p:attrNameLst>
                                      </p:cBhvr>
                                      <p:to>
                                        <p:strVal val="visible"/>
                                      </p:to>
                                    </p:set>
                                    <p:animEffect transition="in" filter="wipe(left)">
                                      <p:cBhvr>
                                        <p:cTn id="27" dur="500"/>
                                        <p:tgtEl>
                                          <p:spTgt spid="17613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6135"/>
                                        </p:tgtEl>
                                        <p:attrNameLst>
                                          <p:attrName>style.visibility</p:attrName>
                                        </p:attrNameLst>
                                      </p:cBhvr>
                                      <p:to>
                                        <p:strVal val="visible"/>
                                      </p:to>
                                    </p:set>
                                    <p:animEffect transition="in" filter="wipe(left)">
                                      <p:cBhvr>
                                        <p:cTn id="32" dur="500"/>
                                        <p:tgtEl>
                                          <p:spTgt spid="1761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76138"/>
                                        </p:tgtEl>
                                        <p:attrNameLst>
                                          <p:attrName>style.visibility</p:attrName>
                                        </p:attrNameLst>
                                      </p:cBhvr>
                                      <p:to>
                                        <p:strVal val="visible"/>
                                      </p:to>
                                    </p:set>
                                    <p:animEffect transition="in" filter="wipe(left)">
                                      <p:cBhvr>
                                        <p:cTn id="37" dur="500"/>
                                        <p:tgtEl>
                                          <p:spTgt spid="17613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76137"/>
                                        </p:tgtEl>
                                        <p:attrNameLst>
                                          <p:attrName>style.visibility</p:attrName>
                                        </p:attrNameLst>
                                      </p:cBhvr>
                                      <p:to>
                                        <p:strVal val="visible"/>
                                      </p:to>
                                    </p:set>
                                    <p:animEffect transition="in" filter="wipe(left)">
                                      <p:cBhvr>
                                        <p:cTn id="42" dur="500"/>
                                        <p:tgtEl>
                                          <p:spTgt spid="17613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76141"/>
                                        </p:tgtEl>
                                        <p:attrNameLst>
                                          <p:attrName>style.visibility</p:attrName>
                                        </p:attrNameLst>
                                      </p:cBhvr>
                                      <p:to>
                                        <p:strVal val="visible"/>
                                      </p:to>
                                    </p:set>
                                    <p:animEffect transition="in" filter="wipe(left)">
                                      <p:cBhvr>
                                        <p:cTn id="47" dur="500"/>
                                        <p:tgtEl>
                                          <p:spTgt spid="176141"/>
                                        </p:tgtEl>
                                      </p:cBhvr>
                                    </p:animEffect>
                                  </p:childTnLst>
                                </p:cTn>
                              </p:par>
                            </p:childTnLst>
                          </p:cTn>
                        </p:par>
                        <p:par>
                          <p:cTn id="48" fill="hold" nodeType="afterGroup">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76140"/>
                                        </p:tgtEl>
                                        <p:attrNameLst>
                                          <p:attrName>style.visibility</p:attrName>
                                        </p:attrNameLst>
                                      </p:cBhvr>
                                      <p:to>
                                        <p:strVal val="visible"/>
                                      </p:to>
                                    </p:set>
                                    <p:animEffect transition="in" filter="wipe(left)">
                                      <p:cBhvr>
                                        <p:cTn id="51" dur="500"/>
                                        <p:tgtEl>
                                          <p:spTgt spid="176140"/>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176136"/>
                                        </p:tgtEl>
                                        <p:attrNameLst>
                                          <p:attrName>style.visibility</p:attrName>
                                        </p:attrNameLst>
                                      </p:cBhvr>
                                      <p:to>
                                        <p:strVal val="visible"/>
                                      </p:to>
                                    </p:set>
                                    <p:animEffect transition="in" filter="wipe(left)">
                                      <p:cBhvr>
                                        <p:cTn id="56" dur="500"/>
                                        <p:tgtEl>
                                          <p:spTgt spid="17613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76139"/>
                                        </p:tgtEl>
                                        <p:attrNameLst>
                                          <p:attrName>style.visibility</p:attrName>
                                        </p:attrNameLst>
                                      </p:cBhvr>
                                      <p:to>
                                        <p:strVal val="visible"/>
                                      </p:to>
                                    </p:set>
                                    <p:animEffect transition="in" filter="wipe(left)">
                                      <p:cBhvr>
                                        <p:cTn id="61" dur="500"/>
                                        <p:tgtEl>
                                          <p:spTgt spid="17613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76147"/>
                                        </p:tgtEl>
                                        <p:attrNameLst>
                                          <p:attrName>style.visibility</p:attrName>
                                        </p:attrNameLst>
                                      </p:cBhvr>
                                      <p:to>
                                        <p:strVal val="visible"/>
                                      </p:to>
                                    </p:set>
                                    <p:animEffect transition="in" filter="wipe(left)">
                                      <p:cBhvr>
                                        <p:cTn id="66" dur="500"/>
                                        <p:tgtEl>
                                          <p:spTgt spid="17614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176155"/>
                                        </p:tgtEl>
                                        <p:attrNameLst>
                                          <p:attrName>style.visibility</p:attrName>
                                        </p:attrNameLst>
                                      </p:cBhvr>
                                      <p:to>
                                        <p:strVal val="visible"/>
                                      </p:to>
                                    </p:set>
                                    <p:animEffect transition="in" filter="blinds(horizontal)">
                                      <p:cBhvr>
                                        <p:cTn id="71" dur="500"/>
                                        <p:tgtEl>
                                          <p:spTgt spid="176155"/>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wipe(down)">
                                      <p:cBhvr>
                                        <p:cTn id="76" dur="500"/>
                                        <p:tgtEl>
                                          <p:spTgt spid="2"/>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76146"/>
                                        </p:tgtEl>
                                        <p:attrNameLst>
                                          <p:attrName>style.visibility</p:attrName>
                                        </p:attrNameLst>
                                      </p:cBhvr>
                                      <p:to>
                                        <p:strVal val="visible"/>
                                      </p:to>
                                    </p:set>
                                    <p:animEffect transition="in" filter="wipe(left)">
                                      <p:cBhvr>
                                        <p:cTn id="81" dur="500"/>
                                        <p:tgtEl>
                                          <p:spTgt spid="176146"/>
                                        </p:tgtEl>
                                      </p:cBhvr>
                                    </p:animEffect>
                                  </p:childTnLst>
                                </p:cTn>
                              </p:par>
                            </p:childTnLst>
                          </p:cTn>
                        </p:par>
                        <p:par>
                          <p:cTn id="82" fill="hold" nodeType="afterGroup">
                            <p:stCondLst>
                              <p:cond delay="500"/>
                            </p:stCondLst>
                            <p:childTnLst>
                              <p:par>
                                <p:cTn id="83" presetID="22" presetClass="entr" presetSubtype="4" fill="hold" grpId="0" nodeType="afterEffect">
                                  <p:stCondLst>
                                    <p:cond delay="0"/>
                                  </p:stCondLst>
                                  <p:childTnLst>
                                    <p:set>
                                      <p:cBhvr>
                                        <p:cTn id="84" dur="1" fill="hold">
                                          <p:stCondLst>
                                            <p:cond delay="0"/>
                                          </p:stCondLst>
                                        </p:cTn>
                                        <p:tgtEl>
                                          <p:spTgt spid="176144"/>
                                        </p:tgtEl>
                                        <p:attrNameLst>
                                          <p:attrName>style.visibility</p:attrName>
                                        </p:attrNameLst>
                                      </p:cBhvr>
                                      <p:to>
                                        <p:strVal val="visible"/>
                                      </p:to>
                                    </p:set>
                                    <p:animEffect transition="in" filter="wipe(down)">
                                      <p:cBhvr>
                                        <p:cTn id="85" dur="500"/>
                                        <p:tgtEl>
                                          <p:spTgt spid="176144"/>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nodeType="clickEffect">
                                  <p:stCondLst>
                                    <p:cond delay="0"/>
                                  </p:stCondLst>
                                  <p:childTnLst>
                                    <p:set>
                                      <p:cBhvr>
                                        <p:cTn id="89" dur="1" fill="hold">
                                          <p:stCondLst>
                                            <p:cond delay="499"/>
                                          </p:stCondLst>
                                        </p:cTn>
                                        <p:tgtEl>
                                          <p:spTgt spid="176148"/>
                                        </p:tgtEl>
                                        <p:attrNameLst>
                                          <p:attrName>style.visibility</p:attrName>
                                        </p:attrNameLst>
                                      </p:cBhvr>
                                      <p:to>
                                        <p:strVal val="visible"/>
                                      </p:to>
                                    </p:set>
                                  </p:childTnLst>
                                </p:cTn>
                              </p:par>
                            </p:childTnLst>
                          </p:cTn>
                        </p:par>
                        <p:par>
                          <p:cTn id="90" fill="hold" nodeType="afterGroup">
                            <p:stCondLst>
                              <p:cond delay="500"/>
                            </p:stCondLst>
                            <p:childTnLst>
                              <p:par>
                                <p:cTn id="91" presetID="1" presetClass="entr" presetSubtype="0" fill="hold" grpId="0" nodeType="afterEffect">
                                  <p:stCondLst>
                                    <p:cond delay="0"/>
                                  </p:stCondLst>
                                  <p:childTnLst>
                                    <p:set>
                                      <p:cBhvr>
                                        <p:cTn id="92" dur="1" fill="hold">
                                          <p:stCondLst>
                                            <p:cond delay="499"/>
                                          </p:stCondLst>
                                        </p:cTn>
                                        <p:tgtEl>
                                          <p:spTgt spid="176142"/>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76145"/>
                                        </p:tgtEl>
                                        <p:attrNameLst>
                                          <p:attrName>style.visibility</p:attrName>
                                        </p:attrNameLst>
                                      </p:cBhvr>
                                      <p:to>
                                        <p:strVal val="visible"/>
                                      </p:to>
                                    </p:set>
                                    <p:animEffect transition="in" filter="wipe(up)">
                                      <p:cBhvr>
                                        <p:cTn id="97" dur="500"/>
                                        <p:tgtEl>
                                          <p:spTgt spid="176145"/>
                                        </p:tgtEl>
                                      </p:cBhvr>
                                    </p:animEffect>
                                  </p:childTnLst>
                                </p:cTn>
                              </p:par>
                            </p:childTnLst>
                          </p:cTn>
                        </p:par>
                        <p:par>
                          <p:cTn id="98" fill="hold" nodeType="afterGroup">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176143"/>
                                        </p:tgtEl>
                                        <p:attrNameLst>
                                          <p:attrName>style.visibility</p:attrName>
                                        </p:attrNameLst>
                                      </p:cBhvr>
                                      <p:to>
                                        <p:strVal val="visible"/>
                                      </p:to>
                                    </p:set>
                                    <p:animEffect transition="in" filter="wipe(left)">
                                      <p:cBhvr>
                                        <p:cTn id="101" dur="500"/>
                                        <p:tgtEl>
                                          <p:spTgt spid="176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55" grpId="0" animBg="1"/>
      <p:bldP spid="176134" grpId="0" autoUpdateAnimBg="0"/>
      <p:bldP spid="176135" grpId="0" autoUpdateAnimBg="0"/>
      <p:bldP spid="176140" grpId="0" autoUpdateAnimBg="0"/>
      <p:bldP spid="176141" grpId="0" animBg="1" autoUpdateAnimBg="0"/>
      <p:bldP spid="176142" grpId="0" autoUpdateAnimBg="0"/>
      <p:bldP spid="176143" grpId="0" animBg="1" autoUpdateAnimBg="0"/>
      <p:bldP spid="176144" grpId="0" animBg="1" autoUpdateAnimBg="0"/>
      <p:bldP spid="176145" grpId="0" animBg="1"/>
      <p:bldP spid="176146" grpId="0" animBg="1"/>
      <p:bldP spid="17614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755650" y="2924175"/>
            <a:ext cx="80645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绝热过程中 ，理想气体不吸收热量，系统减少的内能，等于其对外作功 。 </a:t>
            </a:r>
          </a:p>
        </p:txBody>
      </p:sp>
      <p:graphicFrame>
        <p:nvGraphicFramePr>
          <p:cNvPr id="177155" name="Object 3"/>
          <p:cNvGraphicFramePr>
            <a:graphicFrameLocks noChangeAspect="1"/>
          </p:cNvGraphicFramePr>
          <p:nvPr/>
        </p:nvGraphicFramePr>
        <p:xfrm>
          <a:off x="1527175" y="1882775"/>
          <a:ext cx="3838575" cy="825500"/>
        </p:xfrm>
        <a:graphic>
          <a:graphicData uri="http://schemas.openxmlformats.org/presentationml/2006/ole">
            <mc:AlternateContent xmlns:mc="http://schemas.openxmlformats.org/markup-compatibility/2006">
              <mc:Choice xmlns:v="urn:schemas-microsoft-com:vml" Requires="v">
                <p:oleObj spid="_x0000_s37896" name="公式" r:id="rId3" imgW="3718542" imgH="708696" progId="Equation.3">
                  <p:embed/>
                </p:oleObj>
              </mc:Choice>
              <mc:Fallback>
                <p:oleObj name="公式" r:id="rId3" imgW="3718542" imgH="70869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7175" y="1882775"/>
                        <a:ext cx="38385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7156" name="Object 4"/>
          <p:cNvGraphicFramePr>
            <a:graphicFrameLocks noChangeAspect="1"/>
          </p:cNvGraphicFramePr>
          <p:nvPr/>
        </p:nvGraphicFramePr>
        <p:xfrm>
          <a:off x="5449888" y="1844675"/>
          <a:ext cx="2794000" cy="901700"/>
        </p:xfrm>
        <a:graphic>
          <a:graphicData uri="http://schemas.openxmlformats.org/presentationml/2006/ole">
            <mc:AlternateContent xmlns:mc="http://schemas.openxmlformats.org/markup-compatibility/2006">
              <mc:Choice xmlns:v="urn:schemas-microsoft-com:vml" Requires="v">
                <p:oleObj spid="_x0000_s37897" name="公式" r:id="rId5" imgW="2682312" imgH="784944" progId="Equation.3">
                  <p:embed/>
                </p:oleObj>
              </mc:Choice>
              <mc:Fallback>
                <p:oleObj name="公式" r:id="rId5" imgW="2682312" imgH="784944"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9888" y="1844675"/>
                        <a:ext cx="27940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3" name="Text Box 5"/>
          <p:cNvSpPr txBox="1">
            <a:spLocks noChangeArrowheads="1"/>
          </p:cNvSpPr>
          <p:nvPr/>
        </p:nvSpPr>
        <p:spPr bwMode="auto">
          <a:xfrm>
            <a:off x="449263" y="476250"/>
            <a:ext cx="4410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3. </a:t>
            </a:r>
            <a:r>
              <a:rPr lang="zh-CN" altLang="en-US" sz="2400" b="1">
                <a:solidFill>
                  <a:schemeClr val="accent2"/>
                </a:solidFill>
                <a:latin typeface="黑体" panose="02010609060101010101" pitchFamily="49" charset="-122"/>
                <a:ea typeface="黑体" panose="02010609060101010101" pitchFamily="49" charset="-122"/>
              </a:rPr>
              <a:t>绝热过程中功的计算</a:t>
            </a:r>
          </a:p>
        </p:txBody>
      </p:sp>
      <p:graphicFrame>
        <p:nvGraphicFramePr>
          <p:cNvPr id="177158" name="Object 6"/>
          <p:cNvGraphicFramePr>
            <a:graphicFrameLocks noChangeAspect="1"/>
          </p:cNvGraphicFramePr>
          <p:nvPr/>
        </p:nvGraphicFramePr>
        <p:xfrm>
          <a:off x="2454275" y="1196975"/>
          <a:ext cx="2095500" cy="419100"/>
        </p:xfrm>
        <a:graphic>
          <a:graphicData uri="http://schemas.openxmlformats.org/presentationml/2006/ole">
            <mc:AlternateContent xmlns:mc="http://schemas.openxmlformats.org/markup-compatibility/2006">
              <mc:Choice xmlns:v="urn:schemas-microsoft-com:vml" Requires="v">
                <p:oleObj spid="_x0000_s37898" name="公式" r:id="rId7" imgW="2003954" imgH="289656" progId="Equation.3">
                  <p:embed/>
                </p:oleObj>
              </mc:Choice>
              <mc:Fallback>
                <p:oleObj name="公式" r:id="rId7" imgW="2003954" imgH="289656"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4275" y="1196975"/>
                        <a:ext cx="2095500" cy="4191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7159" name="Object 7"/>
          <p:cNvGraphicFramePr>
            <a:graphicFrameLocks noChangeAspect="1"/>
          </p:cNvGraphicFramePr>
          <p:nvPr/>
        </p:nvGraphicFramePr>
        <p:xfrm>
          <a:off x="4614863" y="1125538"/>
          <a:ext cx="2405062" cy="523875"/>
        </p:xfrm>
        <a:graphic>
          <a:graphicData uri="http://schemas.openxmlformats.org/presentationml/2006/ole">
            <mc:AlternateContent xmlns:mc="http://schemas.openxmlformats.org/markup-compatibility/2006">
              <mc:Choice xmlns:v="urn:schemas-microsoft-com:vml" Requires="v">
                <p:oleObj spid="_x0000_s37899" name="公式" r:id="rId9" imgW="2232595" imgH="403920" progId="Equation.3">
                  <p:embed/>
                </p:oleObj>
              </mc:Choice>
              <mc:Fallback>
                <p:oleObj name="公式" r:id="rId9" imgW="2232595" imgH="40392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14863" y="1125538"/>
                        <a:ext cx="2405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7158"/>
                                        </p:tgtEl>
                                        <p:attrNameLst>
                                          <p:attrName>style.visibility</p:attrName>
                                        </p:attrNameLst>
                                      </p:cBhvr>
                                      <p:to>
                                        <p:strVal val="visible"/>
                                      </p:to>
                                    </p:set>
                                    <p:animEffect transition="in" filter="wipe(left)">
                                      <p:cBhvr>
                                        <p:cTn id="7" dur="500"/>
                                        <p:tgtEl>
                                          <p:spTgt spid="1771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7159"/>
                                        </p:tgtEl>
                                        <p:attrNameLst>
                                          <p:attrName>style.visibility</p:attrName>
                                        </p:attrNameLst>
                                      </p:cBhvr>
                                      <p:to>
                                        <p:strVal val="visible"/>
                                      </p:to>
                                    </p:set>
                                    <p:animEffect transition="in" filter="wipe(left)">
                                      <p:cBhvr>
                                        <p:cTn id="12" dur="500"/>
                                        <p:tgtEl>
                                          <p:spTgt spid="1771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7155"/>
                                        </p:tgtEl>
                                        <p:attrNameLst>
                                          <p:attrName>style.visibility</p:attrName>
                                        </p:attrNameLst>
                                      </p:cBhvr>
                                      <p:to>
                                        <p:strVal val="visible"/>
                                      </p:to>
                                    </p:set>
                                    <p:animEffect transition="in" filter="wipe(left)">
                                      <p:cBhvr>
                                        <p:cTn id="17" dur="500"/>
                                        <p:tgtEl>
                                          <p:spTgt spid="17715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7156"/>
                                        </p:tgtEl>
                                        <p:attrNameLst>
                                          <p:attrName>style.visibility</p:attrName>
                                        </p:attrNameLst>
                                      </p:cBhvr>
                                      <p:to>
                                        <p:strVal val="visible"/>
                                      </p:to>
                                    </p:set>
                                    <p:animEffect transition="in" filter="wipe(left)">
                                      <p:cBhvr>
                                        <p:cTn id="22" dur="500"/>
                                        <p:tgtEl>
                                          <p:spTgt spid="1771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7154"/>
                                        </p:tgtEl>
                                        <p:attrNameLst>
                                          <p:attrName>style.visibility</p:attrName>
                                        </p:attrNameLst>
                                      </p:cBhvr>
                                      <p:to>
                                        <p:strVal val="visible"/>
                                      </p:to>
                                    </p:set>
                                    <p:animEffect transition="in" filter="wipe(left)">
                                      <p:cBhvr>
                                        <p:cTn id="27" dur="500"/>
                                        <p:tgtEl>
                                          <p:spTgt spid="177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6" name="Rectangle 6"/>
          <p:cNvSpPr>
            <a:spLocks noChangeArrowheads="1"/>
          </p:cNvSpPr>
          <p:nvPr/>
        </p:nvSpPr>
        <p:spPr bwMode="auto">
          <a:xfrm>
            <a:off x="2051050" y="1484313"/>
            <a:ext cx="5113338" cy="4249737"/>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pic>
        <p:nvPicPr>
          <p:cNvPr id="38915" name="Picture 4" descr="多方过程"/>
          <p:cNvPicPr>
            <a:picLocks noChangeAspect="1" noChangeArrowheads="1"/>
          </p:cNvPicPr>
          <p:nvPr/>
        </p:nvPicPr>
        <p:blipFill>
          <a:blip r:embed="rId2">
            <a:clrChange>
              <a:clrFrom>
                <a:srgbClr val="006599"/>
              </a:clrFrom>
              <a:clrTo>
                <a:srgbClr val="006599">
                  <a:alpha val="0"/>
                </a:srgbClr>
              </a:clrTo>
            </a:clrChange>
            <a:lum bright="24000" contrast="30000"/>
            <a:extLst>
              <a:ext uri="{28A0092B-C50C-407E-A947-70E740481C1C}">
                <a14:useLocalDpi xmlns:a14="http://schemas.microsoft.com/office/drawing/2010/main" val="0"/>
              </a:ext>
            </a:extLst>
          </a:blip>
          <a:srcRect l="2440" t="8557" r="7446" b="5884"/>
          <a:stretch>
            <a:fillRect/>
          </a:stretch>
        </p:blipFill>
        <p:spPr bwMode="auto">
          <a:xfrm>
            <a:off x="2484438" y="1700213"/>
            <a:ext cx="4146550"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Rectangle 5"/>
          <p:cNvSpPr>
            <a:spLocks noChangeArrowheads="1"/>
          </p:cNvSpPr>
          <p:nvPr/>
        </p:nvSpPr>
        <p:spPr bwMode="auto">
          <a:xfrm>
            <a:off x="2987675" y="692150"/>
            <a:ext cx="3455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四种常见基本过程曲线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4006"/>
                                        </p:tgtEl>
                                        <p:attrNameLst>
                                          <p:attrName>style.visibility</p:attrName>
                                        </p:attrNameLst>
                                      </p:cBhvr>
                                      <p:to>
                                        <p:strVal val="visible"/>
                                      </p:to>
                                    </p:set>
                                    <p:animEffect transition="in" filter="blinds(horizontal)">
                                      <p:cBhvr>
                                        <p:cTn id="7" dur="500"/>
                                        <p:tgtEl>
                                          <p:spTgt spid="384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p:cNvSpPr txBox="1">
            <a:spLocks noChangeArrowheads="1"/>
          </p:cNvSpPr>
          <p:nvPr/>
        </p:nvSpPr>
        <p:spPr bwMode="auto">
          <a:xfrm>
            <a:off x="2000250" y="357188"/>
            <a:ext cx="5761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800" b="1">
                <a:solidFill>
                  <a:srgbClr val="FF0000"/>
                </a:solidFill>
                <a:ea typeface="黑体" panose="02010609060101010101" pitchFamily="49" charset="-122"/>
              </a:rPr>
              <a:t>理想气体在各种过程中的重要公式</a:t>
            </a:r>
          </a:p>
        </p:txBody>
      </p:sp>
      <p:sp>
        <p:nvSpPr>
          <p:cNvPr id="39939" name="Line 5"/>
          <p:cNvSpPr>
            <a:spLocks noChangeShapeType="1"/>
          </p:cNvSpPr>
          <p:nvPr/>
        </p:nvSpPr>
        <p:spPr bwMode="auto">
          <a:xfrm>
            <a:off x="180975" y="1285875"/>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0" name="Line 6"/>
          <p:cNvSpPr>
            <a:spLocks noChangeShapeType="1"/>
          </p:cNvSpPr>
          <p:nvPr/>
        </p:nvSpPr>
        <p:spPr bwMode="auto">
          <a:xfrm>
            <a:off x="180975" y="2151063"/>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1" name="Line 7"/>
          <p:cNvSpPr>
            <a:spLocks noChangeShapeType="1"/>
          </p:cNvSpPr>
          <p:nvPr/>
        </p:nvSpPr>
        <p:spPr bwMode="auto">
          <a:xfrm>
            <a:off x="196850" y="3086100"/>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2" name="Line 8"/>
          <p:cNvSpPr>
            <a:spLocks noChangeShapeType="1"/>
          </p:cNvSpPr>
          <p:nvPr/>
        </p:nvSpPr>
        <p:spPr bwMode="auto">
          <a:xfrm>
            <a:off x="180975" y="4094163"/>
            <a:ext cx="87487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3" name="Line 9"/>
          <p:cNvSpPr>
            <a:spLocks noChangeShapeType="1"/>
          </p:cNvSpPr>
          <p:nvPr/>
        </p:nvSpPr>
        <p:spPr bwMode="auto">
          <a:xfrm>
            <a:off x="252413" y="5102225"/>
            <a:ext cx="8748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4" name="Line 10"/>
          <p:cNvSpPr>
            <a:spLocks noChangeShapeType="1"/>
          </p:cNvSpPr>
          <p:nvPr/>
        </p:nvSpPr>
        <p:spPr bwMode="auto">
          <a:xfrm>
            <a:off x="252413" y="6183313"/>
            <a:ext cx="8748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5" name="Line 11"/>
          <p:cNvSpPr>
            <a:spLocks noChangeShapeType="1"/>
          </p:cNvSpPr>
          <p:nvPr/>
        </p:nvSpPr>
        <p:spPr bwMode="auto">
          <a:xfrm>
            <a:off x="100012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6" name="Line 12"/>
          <p:cNvSpPr>
            <a:spLocks noChangeShapeType="1"/>
          </p:cNvSpPr>
          <p:nvPr/>
        </p:nvSpPr>
        <p:spPr bwMode="auto">
          <a:xfrm>
            <a:off x="2039938"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7" name="Line 13"/>
          <p:cNvSpPr>
            <a:spLocks noChangeShapeType="1"/>
          </p:cNvSpPr>
          <p:nvPr/>
        </p:nvSpPr>
        <p:spPr bwMode="auto">
          <a:xfrm>
            <a:off x="356552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8" name="Line 14"/>
          <p:cNvSpPr>
            <a:spLocks noChangeShapeType="1"/>
          </p:cNvSpPr>
          <p:nvPr/>
        </p:nvSpPr>
        <p:spPr bwMode="auto">
          <a:xfrm>
            <a:off x="524827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49" name="Line 15"/>
          <p:cNvSpPr>
            <a:spLocks noChangeShapeType="1"/>
          </p:cNvSpPr>
          <p:nvPr/>
        </p:nvSpPr>
        <p:spPr bwMode="auto">
          <a:xfrm>
            <a:off x="7178675" y="1285875"/>
            <a:ext cx="0" cy="4897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9950" name="Text Box 17"/>
          <p:cNvSpPr txBox="1">
            <a:spLocks noChangeArrowheads="1"/>
          </p:cNvSpPr>
          <p:nvPr/>
        </p:nvSpPr>
        <p:spPr bwMode="auto">
          <a:xfrm>
            <a:off x="180975" y="1357313"/>
            <a:ext cx="9001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endParaRPr lang="zh-CN" altLang="zh-CN" sz="2400"/>
          </a:p>
        </p:txBody>
      </p:sp>
      <p:sp>
        <p:nvSpPr>
          <p:cNvPr id="148498" name="Text Box 18"/>
          <p:cNvSpPr txBox="1">
            <a:spLocks noChangeArrowheads="1"/>
          </p:cNvSpPr>
          <p:nvPr/>
        </p:nvSpPr>
        <p:spPr bwMode="auto">
          <a:xfrm>
            <a:off x="180975" y="150018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过程</a:t>
            </a:r>
          </a:p>
        </p:txBody>
      </p:sp>
      <p:sp>
        <p:nvSpPr>
          <p:cNvPr id="148499" name="Text Box 19"/>
          <p:cNvSpPr txBox="1">
            <a:spLocks noChangeArrowheads="1"/>
          </p:cNvSpPr>
          <p:nvPr/>
        </p:nvSpPr>
        <p:spPr bwMode="auto">
          <a:xfrm>
            <a:off x="180975" y="2365375"/>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等体</a:t>
            </a:r>
          </a:p>
        </p:txBody>
      </p:sp>
      <p:sp>
        <p:nvSpPr>
          <p:cNvPr id="148500" name="Text Box 20"/>
          <p:cNvSpPr txBox="1">
            <a:spLocks noChangeArrowheads="1"/>
          </p:cNvSpPr>
          <p:nvPr/>
        </p:nvSpPr>
        <p:spPr bwMode="auto">
          <a:xfrm>
            <a:off x="180975" y="3302000"/>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等压</a:t>
            </a:r>
          </a:p>
        </p:txBody>
      </p:sp>
      <p:sp>
        <p:nvSpPr>
          <p:cNvPr id="148501" name="Text Box 21"/>
          <p:cNvSpPr txBox="1">
            <a:spLocks noChangeArrowheads="1"/>
          </p:cNvSpPr>
          <p:nvPr/>
        </p:nvSpPr>
        <p:spPr bwMode="auto">
          <a:xfrm>
            <a:off x="180975" y="423703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等温</a:t>
            </a:r>
          </a:p>
        </p:txBody>
      </p:sp>
      <p:sp>
        <p:nvSpPr>
          <p:cNvPr id="148502" name="Text Box 22"/>
          <p:cNvSpPr txBox="1">
            <a:spLocks noChangeArrowheads="1"/>
          </p:cNvSpPr>
          <p:nvPr/>
        </p:nvSpPr>
        <p:spPr bwMode="auto">
          <a:xfrm>
            <a:off x="180975" y="5318125"/>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绝热</a:t>
            </a:r>
          </a:p>
        </p:txBody>
      </p:sp>
      <p:graphicFrame>
        <p:nvGraphicFramePr>
          <p:cNvPr id="148503" name="Object 23"/>
          <p:cNvGraphicFramePr>
            <a:graphicFrameLocks noChangeAspect="1"/>
          </p:cNvGraphicFramePr>
          <p:nvPr/>
        </p:nvGraphicFramePr>
        <p:xfrm>
          <a:off x="1111250" y="2436813"/>
          <a:ext cx="936625" cy="347662"/>
        </p:xfrm>
        <a:graphic>
          <a:graphicData uri="http://schemas.openxmlformats.org/presentationml/2006/ole">
            <mc:AlternateContent xmlns:mc="http://schemas.openxmlformats.org/markup-compatibility/2006">
              <mc:Choice xmlns:v="urn:schemas-microsoft-com:vml" Requires="v">
                <p:oleObj spid="_x0000_s39986" name="公式" r:id="rId4" imgW="431425" imgH="177646" progId="Equation.3">
                  <p:embed/>
                </p:oleObj>
              </mc:Choice>
              <mc:Fallback>
                <p:oleObj name="公式" r:id="rId4" imgW="431425" imgH="177646" progId="Equation.3">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250" y="2436813"/>
                        <a:ext cx="936625"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04" name="Text Box 24"/>
          <p:cNvSpPr txBox="1">
            <a:spLocks noChangeArrowheads="1"/>
          </p:cNvSpPr>
          <p:nvPr/>
        </p:nvSpPr>
        <p:spPr bwMode="auto">
          <a:xfrm>
            <a:off x="1152525" y="1538288"/>
            <a:ext cx="971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特征</a:t>
            </a:r>
          </a:p>
        </p:txBody>
      </p:sp>
      <p:graphicFrame>
        <p:nvGraphicFramePr>
          <p:cNvPr id="148505" name="Object 25"/>
          <p:cNvGraphicFramePr>
            <a:graphicFrameLocks noChangeAspect="1"/>
          </p:cNvGraphicFramePr>
          <p:nvPr/>
        </p:nvGraphicFramePr>
        <p:xfrm>
          <a:off x="1039813" y="3373438"/>
          <a:ext cx="936625" cy="409575"/>
        </p:xfrm>
        <a:graphic>
          <a:graphicData uri="http://schemas.openxmlformats.org/presentationml/2006/ole">
            <mc:AlternateContent xmlns:mc="http://schemas.openxmlformats.org/markup-compatibility/2006">
              <mc:Choice xmlns:v="urn:schemas-microsoft-com:vml" Requires="v">
                <p:oleObj spid="_x0000_s39987" name="公式" r:id="rId6" imgW="418918" imgH="203112" progId="Equation.3">
                  <p:embed/>
                </p:oleObj>
              </mc:Choice>
              <mc:Fallback>
                <p:oleObj name="公式" r:id="rId6" imgW="418918" imgH="203112" progId="Equation.3">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9813" y="3373438"/>
                        <a:ext cx="9366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06" name="Object 26"/>
          <p:cNvGraphicFramePr>
            <a:graphicFrameLocks noChangeAspect="1"/>
          </p:cNvGraphicFramePr>
          <p:nvPr/>
        </p:nvGraphicFramePr>
        <p:xfrm>
          <a:off x="1071563" y="4357688"/>
          <a:ext cx="955675" cy="365125"/>
        </p:xfrm>
        <a:graphic>
          <a:graphicData uri="http://schemas.openxmlformats.org/presentationml/2006/ole">
            <mc:AlternateContent xmlns:mc="http://schemas.openxmlformats.org/markup-compatibility/2006">
              <mc:Choice xmlns:v="urn:schemas-microsoft-com:vml" Requires="v">
                <p:oleObj spid="_x0000_s39988" name="公式" r:id="rId8" imgW="418918" imgH="177723" progId="Equation.3">
                  <p:embed/>
                </p:oleObj>
              </mc:Choice>
              <mc:Fallback>
                <p:oleObj name="公式" r:id="rId8" imgW="418918" imgH="177723" progId="Equation.3">
                  <p:embed/>
                  <p:pic>
                    <p:nvPicPr>
                      <p:cNvPr id="0" name="Object 2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1563" y="4357688"/>
                        <a:ext cx="9556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07" name="Object 27"/>
          <p:cNvGraphicFramePr>
            <a:graphicFrameLocks noChangeAspect="1"/>
          </p:cNvGraphicFramePr>
          <p:nvPr/>
        </p:nvGraphicFramePr>
        <p:xfrm>
          <a:off x="1071563" y="5395913"/>
          <a:ext cx="896937" cy="417512"/>
        </p:xfrm>
        <a:graphic>
          <a:graphicData uri="http://schemas.openxmlformats.org/presentationml/2006/ole">
            <mc:AlternateContent xmlns:mc="http://schemas.openxmlformats.org/markup-compatibility/2006">
              <mc:Choice xmlns:v="urn:schemas-microsoft-com:vml" Requires="v">
                <p:oleObj spid="_x0000_s39989" name="公式" r:id="rId10" imgW="393529" imgH="203112" progId="Equation.3">
                  <p:embed/>
                </p:oleObj>
              </mc:Choice>
              <mc:Fallback>
                <p:oleObj name="公式" r:id="rId10" imgW="393529" imgH="203112" progId="Equation.3">
                  <p:embed/>
                  <p:pic>
                    <p:nvPicPr>
                      <p:cNvPr id="0" name="Objec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1563" y="5395913"/>
                        <a:ext cx="896937"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08" name="Text Box 28"/>
          <p:cNvSpPr txBox="1">
            <a:spLocks noChangeArrowheads="1"/>
          </p:cNvSpPr>
          <p:nvPr/>
        </p:nvSpPr>
        <p:spPr bwMode="auto">
          <a:xfrm>
            <a:off x="2017713" y="1538288"/>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过程方程</a:t>
            </a:r>
          </a:p>
        </p:txBody>
      </p:sp>
      <p:graphicFrame>
        <p:nvGraphicFramePr>
          <p:cNvPr id="148509" name="Object 29"/>
          <p:cNvGraphicFramePr>
            <a:graphicFrameLocks noChangeAspect="1"/>
          </p:cNvGraphicFramePr>
          <p:nvPr/>
        </p:nvGraphicFramePr>
        <p:xfrm>
          <a:off x="2378075" y="2203450"/>
          <a:ext cx="965200" cy="793750"/>
        </p:xfrm>
        <a:graphic>
          <a:graphicData uri="http://schemas.openxmlformats.org/presentationml/2006/ole">
            <mc:AlternateContent xmlns:mc="http://schemas.openxmlformats.org/markup-compatibility/2006">
              <mc:Choice xmlns:v="urn:schemas-microsoft-com:vml" Requires="v">
                <p:oleObj spid="_x0000_s39990" name="公式" r:id="rId12" imgW="444114" imgH="406048" progId="Equation.3">
                  <p:embed/>
                </p:oleObj>
              </mc:Choice>
              <mc:Fallback>
                <p:oleObj name="公式" r:id="rId12" imgW="444114" imgH="406048" progId="Equation.3">
                  <p:embed/>
                  <p:pic>
                    <p:nvPicPr>
                      <p:cNvPr id="0"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78075" y="2203450"/>
                        <a:ext cx="965200"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0" name="Object 30"/>
          <p:cNvGraphicFramePr>
            <a:graphicFrameLocks noChangeAspect="1"/>
          </p:cNvGraphicFramePr>
          <p:nvPr/>
        </p:nvGraphicFramePr>
        <p:xfrm>
          <a:off x="2339975" y="3211513"/>
          <a:ext cx="992188" cy="793750"/>
        </p:xfrm>
        <a:graphic>
          <a:graphicData uri="http://schemas.openxmlformats.org/presentationml/2006/ole">
            <mc:AlternateContent xmlns:mc="http://schemas.openxmlformats.org/markup-compatibility/2006">
              <mc:Choice xmlns:v="urn:schemas-microsoft-com:vml" Requires="v">
                <p:oleObj spid="_x0000_s39991" name="公式" r:id="rId14" imgW="457002" imgH="406224" progId="Equation.3">
                  <p:embed/>
                </p:oleObj>
              </mc:Choice>
              <mc:Fallback>
                <p:oleObj name="公式" r:id="rId14" imgW="457002" imgH="406224" progId="Equation.3">
                  <p:embed/>
                  <p:pic>
                    <p:nvPicPr>
                      <p:cNvPr id="0" name="Object 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39975" y="3211513"/>
                        <a:ext cx="992188" cy="79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1" name="Object 31"/>
          <p:cNvGraphicFramePr>
            <a:graphicFrameLocks noChangeAspect="1"/>
          </p:cNvGraphicFramePr>
          <p:nvPr/>
        </p:nvGraphicFramePr>
        <p:xfrm>
          <a:off x="2282825" y="4400550"/>
          <a:ext cx="1185863" cy="396875"/>
        </p:xfrm>
        <a:graphic>
          <a:graphicData uri="http://schemas.openxmlformats.org/presentationml/2006/ole">
            <mc:AlternateContent xmlns:mc="http://schemas.openxmlformats.org/markup-compatibility/2006">
              <mc:Choice xmlns:v="urn:schemas-microsoft-com:vml" Requires="v">
                <p:oleObj spid="_x0000_s39992" name="公式" r:id="rId16" imgW="545626" imgH="203024" progId="Equation.3">
                  <p:embed/>
                </p:oleObj>
              </mc:Choice>
              <mc:Fallback>
                <p:oleObj name="公式" r:id="rId16" imgW="545626" imgH="203024" progId="Equation.3">
                  <p:embed/>
                  <p:pic>
                    <p:nvPicPr>
                      <p:cNvPr id="0" name="Object 3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82825" y="4400550"/>
                        <a:ext cx="118586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2" name="Object 32"/>
          <p:cNvGraphicFramePr>
            <a:graphicFrameLocks noChangeAspect="1"/>
          </p:cNvGraphicFramePr>
          <p:nvPr/>
        </p:nvGraphicFramePr>
        <p:xfrm>
          <a:off x="2076450" y="5029200"/>
          <a:ext cx="1406525" cy="446088"/>
        </p:xfrm>
        <a:graphic>
          <a:graphicData uri="http://schemas.openxmlformats.org/presentationml/2006/ole">
            <mc:AlternateContent xmlns:mc="http://schemas.openxmlformats.org/markup-compatibility/2006">
              <mc:Choice xmlns:v="urn:schemas-microsoft-com:vml" Requires="v">
                <p:oleObj spid="_x0000_s39993" name="公式" r:id="rId18" imgW="647700" imgH="228600" progId="Equation.3">
                  <p:embed/>
                </p:oleObj>
              </mc:Choice>
              <mc:Fallback>
                <p:oleObj name="公式" r:id="rId18" imgW="647700" imgH="228600" progId="Equation.3">
                  <p:embed/>
                  <p:pic>
                    <p:nvPicPr>
                      <p:cNvPr id="0" name="Object 3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76450" y="5029200"/>
                        <a:ext cx="1406525"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13" name="Object 33"/>
          <p:cNvGraphicFramePr>
            <a:graphicFrameLocks noChangeAspect="1"/>
          </p:cNvGraphicFramePr>
          <p:nvPr/>
        </p:nvGraphicFramePr>
        <p:xfrm>
          <a:off x="2076450" y="5472113"/>
          <a:ext cx="1452563" cy="404812"/>
        </p:xfrm>
        <a:graphic>
          <a:graphicData uri="http://schemas.openxmlformats.org/presentationml/2006/ole">
            <mc:AlternateContent xmlns:mc="http://schemas.openxmlformats.org/markup-compatibility/2006">
              <mc:Choice xmlns:v="urn:schemas-microsoft-com:vml" Requires="v">
                <p:oleObj spid="_x0000_s39994" name="公式" r:id="rId20" imgW="736600" imgH="228600" progId="Equation.3">
                  <p:embed/>
                </p:oleObj>
              </mc:Choice>
              <mc:Fallback>
                <p:oleObj name="公式" r:id="rId20" imgW="736600" imgH="228600" progId="Equation.3">
                  <p:embed/>
                  <p:pic>
                    <p:nvPicPr>
                      <p:cNvPr id="0" name="Object 3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076450" y="5472113"/>
                        <a:ext cx="1452563" cy="40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26" name="Object 46"/>
          <p:cNvGraphicFramePr>
            <a:graphicFrameLocks noChangeAspect="1"/>
          </p:cNvGraphicFramePr>
          <p:nvPr/>
        </p:nvGraphicFramePr>
        <p:xfrm>
          <a:off x="2016125" y="5821363"/>
          <a:ext cx="1454150" cy="371475"/>
        </p:xfrm>
        <a:graphic>
          <a:graphicData uri="http://schemas.openxmlformats.org/presentationml/2006/ole">
            <mc:AlternateContent xmlns:mc="http://schemas.openxmlformats.org/markup-compatibility/2006">
              <mc:Choice xmlns:v="urn:schemas-microsoft-com:vml" Requires="v">
                <p:oleObj spid="_x0000_s39995" name="公式" r:id="rId22" imgW="850531" imgH="241195" progId="Equation.3">
                  <p:embed/>
                </p:oleObj>
              </mc:Choice>
              <mc:Fallback>
                <p:oleObj name="公式" r:id="rId22" imgW="850531" imgH="241195" progId="Equation.3">
                  <p:embed/>
                  <p:pic>
                    <p:nvPicPr>
                      <p:cNvPr id="0" name="Object 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16125" y="5821363"/>
                        <a:ext cx="145415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27" name="Text Box 47"/>
          <p:cNvSpPr txBox="1">
            <a:spLocks noChangeArrowheads="1"/>
          </p:cNvSpPr>
          <p:nvPr/>
        </p:nvSpPr>
        <p:spPr bwMode="auto">
          <a:xfrm>
            <a:off x="3602038" y="1538288"/>
            <a:ext cx="1684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吸收热量</a:t>
            </a:r>
            <a:r>
              <a:rPr lang="en-US" altLang="zh-CN" sz="2400" b="1">
                <a:ea typeface="黑体" panose="02010609060101010101" pitchFamily="49" charset="-122"/>
              </a:rPr>
              <a:t>Q</a:t>
            </a:r>
          </a:p>
        </p:txBody>
      </p:sp>
      <p:graphicFrame>
        <p:nvGraphicFramePr>
          <p:cNvPr id="148528" name="Object 48"/>
          <p:cNvGraphicFramePr>
            <a:graphicFrameLocks noChangeAspect="1"/>
          </p:cNvGraphicFramePr>
          <p:nvPr/>
        </p:nvGraphicFramePr>
        <p:xfrm>
          <a:off x="3632200" y="2393950"/>
          <a:ext cx="1552575" cy="392113"/>
        </p:xfrm>
        <a:graphic>
          <a:graphicData uri="http://schemas.openxmlformats.org/presentationml/2006/ole">
            <mc:AlternateContent xmlns:mc="http://schemas.openxmlformats.org/markup-compatibility/2006">
              <mc:Choice xmlns:v="urn:schemas-microsoft-com:vml" Requires="v">
                <p:oleObj spid="_x0000_s39996" name="公式" r:id="rId24" imgW="812447" imgH="228501" progId="Equation.3">
                  <p:embed/>
                </p:oleObj>
              </mc:Choice>
              <mc:Fallback>
                <p:oleObj name="公式" r:id="rId24" imgW="812447" imgH="228501" progId="Equation.3">
                  <p:embed/>
                  <p:pic>
                    <p:nvPicPr>
                      <p:cNvPr id="0" name="Object 4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32200" y="2393950"/>
                        <a:ext cx="15525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29" name="Object 49"/>
          <p:cNvGraphicFramePr>
            <a:graphicFrameLocks noChangeAspect="1"/>
          </p:cNvGraphicFramePr>
          <p:nvPr/>
        </p:nvGraphicFramePr>
        <p:xfrm>
          <a:off x="3673475" y="3362325"/>
          <a:ext cx="1552575" cy="414338"/>
        </p:xfrm>
        <a:graphic>
          <a:graphicData uri="http://schemas.openxmlformats.org/presentationml/2006/ole">
            <mc:AlternateContent xmlns:mc="http://schemas.openxmlformats.org/markup-compatibility/2006">
              <mc:Choice xmlns:v="urn:schemas-microsoft-com:vml" Requires="v">
                <p:oleObj spid="_x0000_s39997" name="公式" r:id="rId26" imgW="812447" imgH="241195" progId="Equation.3">
                  <p:embed/>
                </p:oleObj>
              </mc:Choice>
              <mc:Fallback>
                <p:oleObj name="公式" r:id="rId26" imgW="812447" imgH="241195" progId="Equation.3">
                  <p:embed/>
                  <p:pic>
                    <p:nvPicPr>
                      <p:cNvPr id="0" name="Object 4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73475" y="3362325"/>
                        <a:ext cx="1552575" cy="41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0" name="Object 50"/>
          <p:cNvGraphicFramePr>
            <a:graphicFrameLocks noChangeAspect="1"/>
          </p:cNvGraphicFramePr>
          <p:nvPr/>
        </p:nvGraphicFramePr>
        <p:xfrm>
          <a:off x="3649663" y="4186238"/>
          <a:ext cx="1600200" cy="371475"/>
        </p:xfrm>
        <a:graphic>
          <a:graphicData uri="http://schemas.openxmlformats.org/presentationml/2006/ole">
            <mc:AlternateContent xmlns:mc="http://schemas.openxmlformats.org/markup-compatibility/2006">
              <mc:Choice xmlns:v="urn:schemas-microsoft-com:vml" Requires="v">
                <p:oleObj spid="_x0000_s39998" name="公式" r:id="rId28" imgW="837836" imgH="215806" progId="Equation.3">
                  <p:embed/>
                </p:oleObj>
              </mc:Choice>
              <mc:Fallback>
                <p:oleObj name="公式" r:id="rId28" imgW="837836" imgH="215806" progId="Equation.3">
                  <p:embed/>
                  <p:pic>
                    <p:nvPicPr>
                      <p:cNvPr id="0" name="Object 5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649663" y="4186238"/>
                        <a:ext cx="160020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1" name="Object 51"/>
          <p:cNvGraphicFramePr>
            <a:graphicFrameLocks noChangeAspect="1"/>
          </p:cNvGraphicFramePr>
          <p:nvPr/>
        </p:nvGraphicFramePr>
        <p:xfrm>
          <a:off x="3621088" y="4597400"/>
          <a:ext cx="1647825" cy="371475"/>
        </p:xfrm>
        <a:graphic>
          <a:graphicData uri="http://schemas.openxmlformats.org/presentationml/2006/ole">
            <mc:AlternateContent xmlns:mc="http://schemas.openxmlformats.org/markup-compatibility/2006">
              <mc:Choice xmlns:v="urn:schemas-microsoft-com:vml" Requires="v">
                <p:oleObj spid="_x0000_s39999" name="公式" r:id="rId30" imgW="863225" imgH="215806" progId="Equation.3">
                  <p:embed/>
                </p:oleObj>
              </mc:Choice>
              <mc:Fallback>
                <p:oleObj name="公式" r:id="rId30" imgW="863225" imgH="215806" progId="Equation.3">
                  <p:embed/>
                  <p:pic>
                    <p:nvPicPr>
                      <p:cNvPr id="0" name="Object 5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621088" y="4597400"/>
                        <a:ext cx="164782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2" name="Object 52"/>
          <p:cNvGraphicFramePr>
            <a:graphicFrameLocks noChangeAspect="1"/>
          </p:cNvGraphicFramePr>
          <p:nvPr/>
        </p:nvGraphicFramePr>
        <p:xfrm>
          <a:off x="4248150" y="5429250"/>
          <a:ext cx="323850" cy="406400"/>
        </p:xfrm>
        <a:graphic>
          <a:graphicData uri="http://schemas.openxmlformats.org/presentationml/2006/ole">
            <mc:AlternateContent xmlns:mc="http://schemas.openxmlformats.org/markup-compatibility/2006">
              <mc:Choice xmlns:v="urn:schemas-microsoft-com:vml" Requires="v">
                <p:oleObj spid="_x0000_s40000" name="Equation" r:id="rId32" imgW="126725" imgH="177415" progId="Equation.3">
                  <p:embed/>
                </p:oleObj>
              </mc:Choice>
              <mc:Fallback>
                <p:oleObj name="Equation" r:id="rId32" imgW="126725" imgH="177415" progId="Equation.3">
                  <p:embed/>
                  <p:pic>
                    <p:nvPicPr>
                      <p:cNvPr id="0" name="Object 52"/>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248150" y="5429250"/>
                        <a:ext cx="3238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33" name="Text Box 53"/>
          <p:cNvSpPr txBox="1">
            <a:spLocks noChangeArrowheads="1"/>
          </p:cNvSpPr>
          <p:nvPr/>
        </p:nvSpPr>
        <p:spPr bwMode="auto">
          <a:xfrm>
            <a:off x="5357813" y="1500188"/>
            <a:ext cx="1857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对外做功  </a:t>
            </a:r>
            <a:r>
              <a:rPr lang="en-US" altLang="zh-CN" sz="2400" b="1">
                <a:ea typeface="黑体" panose="02010609060101010101" pitchFamily="49" charset="-122"/>
              </a:rPr>
              <a:t>A</a:t>
            </a:r>
          </a:p>
        </p:txBody>
      </p:sp>
      <p:graphicFrame>
        <p:nvGraphicFramePr>
          <p:cNvPr id="148534" name="Object 54"/>
          <p:cNvGraphicFramePr>
            <a:graphicFrameLocks noChangeAspect="1"/>
          </p:cNvGraphicFramePr>
          <p:nvPr/>
        </p:nvGraphicFramePr>
        <p:xfrm>
          <a:off x="5967413" y="2397125"/>
          <a:ext cx="319087" cy="401638"/>
        </p:xfrm>
        <a:graphic>
          <a:graphicData uri="http://schemas.openxmlformats.org/presentationml/2006/ole">
            <mc:AlternateContent xmlns:mc="http://schemas.openxmlformats.org/markup-compatibility/2006">
              <mc:Choice xmlns:v="urn:schemas-microsoft-com:vml" Requires="v">
                <p:oleObj spid="_x0000_s40001" name="Equation" r:id="rId34" imgW="126725" imgH="177415" progId="Equation.3">
                  <p:embed/>
                </p:oleObj>
              </mc:Choice>
              <mc:Fallback>
                <p:oleObj name="Equation" r:id="rId34" imgW="126725" imgH="177415" progId="Equation.3">
                  <p:embed/>
                  <p:pic>
                    <p:nvPicPr>
                      <p:cNvPr id="0" name="Object 54"/>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5967413" y="2397125"/>
                        <a:ext cx="319087" cy="401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5" name="Object 55"/>
          <p:cNvGraphicFramePr>
            <a:graphicFrameLocks noChangeAspect="1"/>
          </p:cNvGraphicFramePr>
          <p:nvPr/>
        </p:nvGraphicFramePr>
        <p:xfrm>
          <a:off x="5473700" y="3157538"/>
          <a:ext cx="1285875" cy="371475"/>
        </p:xfrm>
        <a:graphic>
          <a:graphicData uri="http://schemas.openxmlformats.org/presentationml/2006/ole">
            <mc:AlternateContent xmlns:mc="http://schemas.openxmlformats.org/markup-compatibility/2006">
              <mc:Choice xmlns:v="urn:schemas-microsoft-com:vml" Requires="v">
                <p:oleObj spid="_x0000_s40002" name="公式" r:id="rId36" imgW="672808" imgH="215806" progId="Equation.3">
                  <p:embed/>
                </p:oleObj>
              </mc:Choice>
              <mc:Fallback>
                <p:oleObj name="公式" r:id="rId36" imgW="672808" imgH="215806" progId="Equation.3">
                  <p:embed/>
                  <p:pic>
                    <p:nvPicPr>
                      <p:cNvPr id="0" name="Object 55"/>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5473700" y="3157538"/>
                        <a:ext cx="128587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6" name="Object 56"/>
          <p:cNvGraphicFramePr>
            <a:graphicFrameLocks noChangeAspect="1"/>
          </p:cNvGraphicFramePr>
          <p:nvPr/>
        </p:nvGraphicFramePr>
        <p:xfrm>
          <a:off x="5492750" y="3589338"/>
          <a:ext cx="1382713" cy="371475"/>
        </p:xfrm>
        <a:graphic>
          <a:graphicData uri="http://schemas.openxmlformats.org/presentationml/2006/ole">
            <mc:AlternateContent xmlns:mc="http://schemas.openxmlformats.org/markup-compatibility/2006">
              <mc:Choice xmlns:v="urn:schemas-microsoft-com:vml" Requires="v">
                <p:oleObj spid="_x0000_s40003" name="公式" r:id="rId38" imgW="723586" imgH="215806" progId="Equation.3">
                  <p:embed/>
                </p:oleObj>
              </mc:Choice>
              <mc:Fallback>
                <p:oleObj name="公式" r:id="rId38" imgW="723586" imgH="215806" progId="Equation.3">
                  <p:embed/>
                  <p:pic>
                    <p:nvPicPr>
                      <p:cNvPr id="0" name="Object 56"/>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5492750" y="3589338"/>
                        <a:ext cx="1382713"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7" name="Object 57"/>
          <p:cNvGraphicFramePr>
            <a:graphicFrameLocks noChangeAspect="1"/>
          </p:cNvGraphicFramePr>
          <p:nvPr/>
        </p:nvGraphicFramePr>
        <p:xfrm>
          <a:off x="5689600" y="4381500"/>
          <a:ext cx="863600" cy="366713"/>
        </p:xfrm>
        <a:graphic>
          <a:graphicData uri="http://schemas.openxmlformats.org/presentationml/2006/ole">
            <mc:AlternateContent xmlns:mc="http://schemas.openxmlformats.org/markup-compatibility/2006">
              <mc:Choice xmlns:v="urn:schemas-microsoft-com:vml" Requires="v">
                <p:oleObj spid="_x0000_s40004" name="公式" r:id="rId40" imgW="431613" imgH="203112" progId="Equation.3">
                  <p:embed/>
                </p:oleObj>
              </mc:Choice>
              <mc:Fallback>
                <p:oleObj name="公式" r:id="rId40" imgW="431613" imgH="203112" progId="Equation.3">
                  <p:embed/>
                  <p:pic>
                    <p:nvPicPr>
                      <p:cNvPr id="0" name="Object 57"/>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5689600" y="4381500"/>
                        <a:ext cx="8636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8" name="Object 58"/>
          <p:cNvGraphicFramePr>
            <a:graphicFrameLocks noChangeAspect="1"/>
          </p:cNvGraphicFramePr>
          <p:nvPr/>
        </p:nvGraphicFramePr>
        <p:xfrm>
          <a:off x="5322888" y="5162550"/>
          <a:ext cx="1770062" cy="393700"/>
        </p:xfrm>
        <a:graphic>
          <a:graphicData uri="http://schemas.openxmlformats.org/presentationml/2006/ole">
            <mc:AlternateContent xmlns:mc="http://schemas.openxmlformats.org/markup-compatibility/2006">
              <mc:Choice xmlns:v="urn:schemas-microsoft-com:vml" Requires="v">
                <p:oleObj spid="_x0000_s40005" name="公式" r:id="rId42" imgW="927100" imgH="228600" progId="Equation.3">
                  <p:embed/>
                </p:oleObj>
              </mc:Choice>
              <mc:Fallback>
                <p:oleObj name="公式" r:id="rId42" imgW="927100" imgH="228600" progId="Equation.3">
                  <p:embed/>
                  <p:pic>
                    <p:nvPicPr>
                      <p:cNvPr id="0" name="Object 58"/>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322888" y="5162550"/>
                        <a:ext cx="1770062"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39" name="Object 59"/>
          <p:cNvGraphicFramePr>
            <a:graphicFrameLocks noChangeAspect="1"/>
          </p:cNvGraphicFramePr>
          <p:nvPr/>
        </p:nvGraphicFramePr>
        <p:xfrm>
          <a:off x="5219700" y="5516563"/>
          <a:ext cx="1944688" cy="639762"/>
        </p:xfrm>
        <a:graphic>
          <a:graphicData uri="http://schemas.openxmlformats.org/presentationml/2006/ole">
            <mc:AlternateContent xmlns:mc="http://schemas.openxmlformats.org/markup-compatibility/2006">
              <mc:Choice xmlns:v="urn:schemas-microsoft-com:vml" Requires="v">
                <p:oleObj spid="_x0000_s40006" name="公式" r:id="rId44" imgW="1180588" imgH="431613" progId="Equation.3">
                  <p:embed/>
                </p:oleObj>
              </mc:Choice>
              <mc:Fallback>
                <p:oleObj name="公式" r:id="rId44" imgW="1180588" imgH="431613" progId="Equation.3">
                  <p:embed/>
                  <p:pic>
                    <p:nvPicPr>
                      <p:cNvPr id="0" name="Object 59"/>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5219700" y="5516563"/>
                        <a:ext cx="1944688"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540" name="Text Box 60"/>
          <p:cNvSpPr txBox="1">
            <a:spLocks noChangeArrowheads="1"/>
          </p:cNvSpPr>
          <p:nvPr/>
        </p:nvSpPr>
        <p:spPr bwMode="auto">
          <a:xfrm>
            <a:off x="7345363" y="1500188"/>
            <a:ext cx="16557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内能增加</a:t>
            </a:r>
          </a:p>
        </p:txBody>
      </p:sp>
      <p:graphicFrame>
        <p:nvGraphicFramePr>
          <p:cNvPr id="148541" name="Object 61"/>
          <p:cNvGraphicFramePr>
            <a:graphicFrameLocks noChangeAspect="1"/>
          </p:cNvGraphicFramePr>
          <p:nvPr/>
        </p:nvGraphicFramePr>
        <p:xfrm>
          <a:off x="7273925" y="2436813"/>
          <a:ext cx="1552575" cy="392112"/>
        </p:xfrm>
        <a:graphic>
          <a:graphicData uri="http://schemas.openxmlformats.org/presentationml/2006/ole">
            <mc:AlternateContent xmlns:mc="http://schemas.openxmlformats.org/markup-compatibility/2006">
              <mc:Choice xmlns:v="urn:schemas-microsoft-com:vml" Requires="v">
                <p:oleObj spid="_x0000_s40007" name="公式" r:id="rId46" imgW="812447" imgH="228501" progId="Equation.3">
                  <p:embed/>
                </p:oleObj>
              </mc:Choice>
              <mc:Fallback>
                <p:oleObj name="公式" r:id="rId46" imgW="812447" imgH="228501" progId="Equation.3">
                  <p:embed/>
                  <p:pic>
                    <p:nvPicPr>
                      <p:cNvPr id="0" name="Object 6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73925" y="2436813"/>
                        <a:ext cx="15525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2" name="Object 62"/>
          <p:cNvGraphicFramePr>
            <a:graphicFrameLocks noChangeAspect="1"/>
          </p:cNvGraphicFramePr>
          <p:nvPr/>
        </p:nvGraphicFramePr>
        <p:xfrm>
          <a:off x="7273925" y="3373438"/>
          <a:ext cx="1552575" cy="392112"/>
        </p:xfrm>
        <a:graphic>
          <a:graphicData uri="http://schemas.openxmlformats.org/presentationml/2006/ole">
            <mc:AlternateContent xmlns:mc="http://schemas.openxmlformats.org/markup-compatibility/2006">
              <mc:Choice xmlns:v="urn:schemas-microsoft-com:vml" Requires="v">
                <p:oleObj spid="_x0000_s40008" name="公式" r:id="rId47" imgW="812447" imgH="228501" progId="Equation.3">
                  <p:embed/>
                </p:oleObj>
              </mc:Choice>
              <mc:Fallback>
                <p:oleObj name="公式" r:id="rId47" imgW="812447" imgH="228501" progId="Equation.3">
                  <p:embed/>
                  <p:pic>
                    <p:nvPicPr>
                      <p:cNvPr id="0" name="Object 6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73925" y="3373438"/>
                        <a:ext cx="15525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3" name="Object 63"/>
          <p:cNvGraphicFramePr>
            <a:graphicFrameLocks noChangeAspect="1"/>
          </p:cNvGraphicFramePr>
          <p:nvPr/>
        </p:nvGraphicFramePr>
        <p:xfrm>
          <a:off x="7929563" y="4357688"/>
          <a:ext cx="320675" cy="403225"/>
        </p:xfrm>
        <a:graphic>
          <a:graphicData uri="http://schemas.openxmlformats.org/presentationml/2006/ole">
            <mc:AlternateContent xmlns:mc="http://schemas.openxmlformats.org/markup-compatibility/2006">
              <mc:Choice xmlns:v="urn:schemas-microsoft-com:vml" Requires="v">
                <p:oleObj spid="_x0000_s40009" name="Equation" r:id="rId48" imgW="126725" imgH="177415" progId="Equation.3">
                  <p:embed/>
                </p:oleObj>
              </mc:Choice>
              <mc:Fallback>
                <p:oleObj name="Equation" r:id="rId48" imgW="126725" imgH="177415" progId="Equation.3">
                  <p:embed/>
                  <p:pic>
                    <p:nvPicPr>
                      <p:cNvPr id="0" name="Object 63"/>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929563" y="4357688"/>
                        <a:ext cx="320675"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44" name="Object 64"/>
          <p:cNvGraphicFramePr>
            <a:graphicFrameLocks noChangeAspect="1"/>
          </p:cNvGraphicFramePr>
          <p:nvPr/>
        </p:nvGraphicFramePr>
        <p:xfrm>
          <a:off x="7340600" y="5445125"/>
          <a:ext cx="1552575" cy="392113"/>
        </p:xfrm>
        <a:graphic>
          <a:graphicData uri="http://schemas.openxmlformats.org/presentationml/2006/ole">
            <mc:AlternateContent xmlns:mc="http://schemas.openxmlformats.org/markup-compatibility/2006">
              <mc:Choice xmlns:v="urn:schemas-microsoft-com:vml" Requires="v">
                <p:oleObj spid="_x0000_s40010" name="公式" r:id="rId50" imgW="812447" imgH="228501" progId="Equation.3">
                  <p:embed/>
                </p:oleObj>
              </mc:Choice>
              <mc:Fallback>
                <p:oleObj name="公式" r:id="rId50" imgW="812447" imgH="228501" progId="Equation.3">
                  <p:embed/>
                  <p:pic>
                    <p:nvPicPr>
                      <p:cNvPr id="0" name="Object 6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340600" y="5445125"/>
                        <a:ext cx="15525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8498"/>
                                        </p:tgtEl>
                                        <p:attrNameLst>
                                          <p:attrName>style.visibility</p:attrName>
                                        </p:attrNameLst>
                                      </p:cBhvr>
                                      <p:to>
                                        <p:strVal val="visible"/>
                                      </p:to>
                                    </p:set>
                                    <p:animEffect transition="in" filter="blinds(horizontal)">
                                      <p:cBhvr>
                                        <p:cTn id="7" dur="500"/>
                                        <p:tgtEl>
                                          <p:spTgt spid="14849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8499"/>
                                        </p:tgtEl>
                                        <p:attrNameLst>
                                          <p:attrName>style.visibility</p:attrName>
                                        </p:attrNameLst>
                                      </p:cBhvr>
                                      <p:to>
                                        <p:strVal val="visible"/>
                                      </p:to>
                                    </p:set>
                                    <p:animEffect transition="in" filter="blinds(horizontal)">
                                      <p:cBhvr>
                                        <p:cTn id="10" dur="500"/>
                                        <p:tgtEl>
                                          <p:spTgt spid="14849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8500"/>
                                        </p:tgtEl>
                                        <p:attrNameLst>
                                          <p:attrName>style.visibility</p:attrName>
                                        </p:attrNameLst>
                                      </p:cBhvr>
                                      <p:to>
                                        <p:strVal val="visible"/>
                                      </p:to>
                                    </p:set>
                                    <p:animEffect transition="in" filter="blinds(horizontal)">
                                      <p:cBhvr>
                                        <p:cTn id="13" dur="500"/>
                                        <p:tgtEl>
                                          <p:spTgt spid="14850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8501"/>
                                        </p:tgtEl>
                                        <p:attrNameLst>
                                          <p:attrName>style.visibility</p:attrName>
                                        </p:attrNameLst>
                                      </p:cBhvr>
                                      <p:to>
                                        <p:strVal val="visible"/>
                                      </p:to>
                                    </p:set>
                                    <p:animEffect transition="in" filter="blinds(horizontal)">
                                      <p:cBhvr>
                                        <p:cTn id="16" dur="500"/>
                                        <p:tgtEl>
                                          <p:spTgt spid="14850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8502"/>
                                        </p:tgtEl>
                                        <p:attrNameLst>
                                          <p:attrName>style.visibility</p:attrName>
                                        </p:attrNameLst>
                                      </p:cBhvr>
                                      <p:to>
                                        <p:strVal val="visible"/>
                                      </p:to>
                                    </p:set>
                                    <p:animEffect transition="in" filter="blinds(horizontal)">
                                      <p:cBhvr>
                                        <p:cTn id="19" dur="500"/>
                                        <p:tgtEl>
                                          <p:spTgt spid="14850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48504"/>
                                        </p:tgtEl>
                                        <p:attrNameLst>
                                          <p:attrName>style.visibility</p:attrName>
                                        </p:attrNameLst>
                                      </p:cBhvr>
                                      <p:to>
                                        <p:strVal val="visible"/>
                                      </p:to>
                                    </p:set>
                                    <p:animEffect transition="in" filter="blinds(horizontal)">
                                      <p:cBhvr>
                                        <p:cTn id="24" dur="500"/>
                                        <p:tgtEl>
                                          <p:spTgt spid="14850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48503"/>
                                        </p:tgtEl>
                                        <p:attrNameLst>
                                          <p:attrName>style.visibility</p:attrName>
                                        </p:attrNameLst>
                                      </p:cBhvr>
                                      <p:to>
                                        <p:strVal val="visible"/>
                                      </p:to>
                                    </p:set>
                                    <p:animEffect transition="in" filter="blinds(horizontal)">
                                      <p:cBhvr>
                                        <p:cTn id="29" dur="500"/>
                                        <p:tgtEl>
                                          <p:spTgt spid="14850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48505"/>
                                        </p:tgtEl>
                                        <p:attrNameLst>
                                          <p:attrName>style.visibility</p:attrName>
                                        </p:attrNameLst>
                                      </p:cBhvr>
                                      <p:to>
                                        <p:strVal val="visible"/>
                                      </p:to>
                                    </p:set>
                                    <p:animEffect transition="in" filter="blinds(horizontal)">
                                      <p:cBhvr>
                                        <p:cTn id="34" dur="500"/>
                                        <p:tgtEl>
                                          <p:spTgt spid="14850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48506"/>
                                        </p:tgtEl>
                                        <p:attrNameLst>
                                          <p:attrName>style.visibility</p:attrName>
                                        </p:attrNameLst>
                                      </p:cBhvr>
                                      <p:to>
                                        <p:strVal val="visible"/>
                                      </p:to>
                                    </p:set>
                                    <p:animEffect transition="in" filter="blinds(horizontal)">
                                      <p:cBhvr>
                                        <p:cTn id="39" dur="500"/>
                                        <p:tgtEl>
                                          <p:spTgt spid="14850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48507"/>
                                        </p:tgtEl>
                                        <p:attrNameLst>
                                          <p:attrName>style.visibility</p:attrName>
                                        </p:attrNameLst>
                                      </p:cBhvr>
                                      <p:to>
                                        <p:strVal val="visible"/>
                                      </p:to>
                                    </p:set>
                                    <p:animEffect transition="in" filter="blinds(horizontal)">
                                      <p:cBhvr>
                                        <p:cTn id="44" dur="500"/>
                                        <p:tgtEl>
                                          <p:spTgt spid="14850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48508"/>
                                        </p:tgtEl>
                                        <p:attrNameLst>
                                          <p:attrName>style.visibility</p:attrName>
                                        </p:attrNameLst>
                                      </p:cBhvr>
                                      <p:to>
                                        <p:strVal val="visible"/>
                                      </p:to>
                                    </p:set>
                                    <p:animEffect transition="in" filter="blinds(horizontal)">
                                      <p:cBhvr>
                                        <p:cTn id="49" dur="500"/>
                                        <p:tgtEl>
                                          <p:spTgt spid="14850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48509"/>
                                        </p:tgtEl>
                                        <p:attrNameLst>
                                          <p:attrName>style.visibility</p:attrName>
                                        </p:attrNameLst>
                                      </p:cBhvr>
                                      <p:to>
                                        <p:strVal val="visible"/>
                                      </p:to>
                                    </p:set>
                                    <p:animEffect transition="in" filter="blinds(horizontal)">
                                      <p:cBhvr>
                                        <p:cTn id="54" dur="500"/>
                                        <p:tgtEl>
                                          <p:spTgt spid="14850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148510"/>
                                        </p:tgtEl>
                                        <p:attrNameLst>
                                          <p:attrName>style.visibility</p:attrName>
                                        </p:attrNameLst>
                                      </p:cBhvr>
                                      <p:to>
                                        <p:strVal val="visible"/>
                                      </p:to>
                                    </p:set>
                                    <p:animEffect transition="in" filter="blinds(horizontal)">
                                      <p:cBhvr>
                                        <p:cTn id="59" dur="500"/>
                                        <p:tgtEl>
                                          <p:spTgt spid="148510"/>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48511"/>
                                        </p:tgtEl>
                                        <p:attrNameLst>
                                          <p:attrName>style.visibility</p:attrName>
                                        </p:attrNameLst>
                                      </p:cBhvr>
                                      <p:to>
                                        <p:strVal val="visible"/>
                                      </p:to>
                                    </p:set>
                                    <p:animEffect transition="in" filter="blinds(horizontal)">
                                      <p:cBhvr>
                                        <p:cTn id="64" dur="500"/>
                                        <p:tgtEl>
                                          <p:spTgt spid="148511"/>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nodeType="clickEffect">
                                  <p:stCondLst>
                                    <p:cond delay="0"/>
                                  </p:stCondLst>
                                  <p:childTnLst>
                                    <p:set>
                                      <p:cBhvr>
                                        <p:cTn id="68" dur="1" fill="hold">
                                          <p:stCondLst>
                                            <p:cond delay="0"/>
                                          </p:stCondLst>
                                        </p:cTn>
                                        <p:tgtEl>
                                          <p:spTgt spid="148512"/>
                                        </p:tgtEl>
                                        <p:attrNameLst>
                                          <p:attrName>style.visibility</p:attrName>
                                        </p:attrNameLst>
                                      </p:cBhvr>
                                      <p:to>
                                        <p:strVal val="visible"/>
                                      </p:to>
                                    </p:set>
                                    <p:animEffect transition="in" filter="blinds(horizontal)">
                                      <p:cBhvr>
                                        <p:cTn id="69" dur="500"/>
                                        <p:tgtEl>
                                          <p:spTgt spid="148512"/>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148513"/>
                                        </p:tgtEl>
                                        <p:attrNameLst>
                                          <p:attrName>style.visibility</p:attrName>
                                        </p:attrNameLst>
                                      </p:cBhvr>
                                      <p:to>
                                        <p:strVal val="visible"/>
                                      </p:to>
                                    </p:set>
                                    <p:animEffect transition="in" filter="blinds(horizontal)">
                                      <p:cBhvr>
                                        <p:cTn id="74" dur="500"/>
                                        <p:tgtEl>
                                          <p:spTgt spid="148513"/>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nodeType="clickEffect">
                                  <p:stCondLst>
                                    <p:cond delay="0"/>
                                  </p:stCondLst>
                                  <p:childTnLst>
                                    <p:set>
                                      <p:cBhvr>
                                        <p:cTn id="78" dur="1" fill="hold">
                                          <p:stCondLst>
                                            <p:cond delay="0"/>
                                          </p:stCondLst>
                                        </p:cTn>
                                        <p:tgtEl>
                                          <p:spTgt spid="148526"/>
                                        </p:tgtEl>
                                        <p:attrNameLst>
                                          <p:attrName>style.visibility</p:attrName>
                                        </p:attrNameLst>
                                      </p:cBhvr>
                                      <p:to>
                                        <p:strVal val="visible"/>
                                      </p:to>
                                    </p:set>
                                    <p:animEffect transition="in" filter="blinds(horizontal)">
                                      <p:cBhvr>
                                        <p:cTn id="79" dur="500"/>
                                        <p:tgtEl>
                                          <p:spTgt spid="148526"/>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48527"/>
                                        </p:tgtEl>
                                        <p:attrNameLst>
                                          <p:attrName>style.visibility</p:attrName>
                                        </p:attrNameLst>
                                      </p:cBhvr>
                                      <p:to>
                                        <p:strVal val="visible"/>
                                      </p:to>
                                    </p:set>
                                    <p:animEffect transition="in" filter="blinds(horizontal)">
                                      <p:cBhvr>
                                        <p:cTn id="84" dur="500"/>
                                        <p:tgtEl>
                                          <p:spTgt spid="148527"/>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ntr" presetSubtype="10" fill="hold" nodeType="clickEffect">
                                  <p:stCondLst>
                                    <p:cond delay="0"/>
                                  </p:stCondLst>
                                  <p:childTnLst>
                                    <p:set>
                                      <p:cBhvr>
                                        <p:cTn id="88" dur="1" fill="hold">
                                          <p:stCondLst>
                                            <p:cond delay="0"/>
                                          </p:stCondLst>
                                        </p:cTn>
                                        <p:tgtEl>
                                          <p:spTgt spid="148528"/>
                                        </p:tgtEl>
                                        <p:attrNameLst>
                                          <p:attrName>style.visibility</p:attrName>
                                        </p:attrNameLst>
                                      </p:cBhvr>
                                      <p:to>
                                        <p:strVal val="visible"/>
                                      </p:to>
                                    </p:set>
                                    <p:animEffect transition="in" filter="blinds(horizontal)">
                                      <p:cBhvr>
                                        <p:cTn id="89" dur="500"/>
                                        <p:tgtEl>
                                          <p:spTgt spid="148528"/>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3" presetClass="entr" presetSubtype="10" fill="hold" nodeType="clickEffect">
                                  <p:stCondLst>
                                    <p:cond delay="0"/>
                                  </p:stCondLst>
                                  <p:childTnLst>
                                    <p:set>
                                      <p:cBhvr>
                                        <p:cTn id="93" dur="1" fill="hold">
                                          <p:stCondLst>
                                            <p:cond delay="0"/>
                                          </p:stCondLst>
                                        </p:cTn>
                                        <p:tgtEl>
                                          <p:spTgt spid="148529"/>
                                        </p:tgtEl>
                                        <p:attrNameLst>
                                          <p:attrName>style.visibility</p:attrName>
                                        </p:attrNameLst>
                                      </p:cBhvr>
                                      <p:to>
                                        <p:strVal val="visible"/>
                                      </p:to>
                                    </p:set>
                                    <p:animEffect transition="in" filter="blinds(horizontal)">
                                      <p:cBhvr>
                                        <p:cTn id="94" dur="500"/>
                                        <p:tgtEl>
                                          <p:spTgt spid="148529"/>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nodeType="clickEffect">
                                  <p:stCondLst>
                                    <p:cond delay="0"/>
                                  </p:stCondLst>
                                  <p:childTnLst>
                                    <p:set>
                                      <p:cBhvr>
                                        <p:cTn id="98" dur="1" fill="hold">
                                          <p:stCondLst>
                                            <p:cond delay="0"/>
                                          </p:stCondLst>
                                        </p:cTn>
                                        <p:tgtEl>
                                          <p:spTgt spid="148530"/>
                                        </p:tgtEl>
                                        <p:attrNameLst>
                                          <p:attrName>style.visibility</p:attrName>
                                        </p:attrNameLst>
                                      </p:cBhvr>
                                      <p:to>
                                        <p:strVal val="visible"/>
                                      </p:to>
                                    </p:set>
                                    <p:animEffect transition="in" filter="blinds(horizontal)">
                                      <p:cBhvr>
                                        <p:cTn id="99" dur="500"/>
                                        <p:tgtEl>
                                          <p:spTgt spid="148530"/>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nodeType="clickEffect">
                                  <p:stCondLst>
                                    <p:cond delay="0"/>
                                  </p:stCondLst>
                                  <p:childTnLst>
                                    <p:set>
                                      <p:cBhvr>
                                        <p:cTn id="103" dur="1" fill="hold">
                                          <p:stCondLst>
                                            <p:cond delay="0"/>
                                          </p:stCondLst>
                                        </p:cTn>
                                        <p:tgtEl>
                                          <p:spTgt spid="148531"/>
                                        </p:tgtEl>
                                        <p:attrNameLst>
                                          <p:attrName>style.visibility</p:attrName>
                                        </p:attrNameLst>
                                      </p:cBhvr>
                                      <p:to>
                                        <p:strVal val="visible"/>
                                      </p:to>
                                    </p:set>
                                    <p:animEffect transition="in" filter="blinds(horizontal)">
                                      <p:cBhvr>
                                        <p:cTn id="104" dur="500"/>
                                        <p:tgtEl>
                                          <p:spTgt spid="148531"/>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nodeType="clickEffect">
                                  <p:stCondLst>
                                    <p:cond delay="0"/>
                                  </p:stCondLst>
                                  <p:childTnLst>
                                    <p:set>
                                      <p:cBhvr>
                                        <p:cTn id="108" dur="1" fill="hold">
                                          <p:stCondLst>
                                            <p:cond delay="0"/>
                                          </p:stCondLst>
                                        </p:cTn>
                                        <p:tgtEl>
                                          <p:spTgt spid="148532"/>
                                        </p:tgtEl>
                                        <p:attrNameLst>
                                          <p:attrName>style.visibility</p:attrName>
                                        </p:attrNameLst>
                                      </p:cBhvr>
                                      <p:to>
                                        <p:strVal val="visible"/>
                                      </p:to>
                                    </p:set>
                                    <p:animEffect transition="in" filter="blinds(horizontal)">
                                      <p:cBhvr>
                                        <p:cTn id="109" dur="500"/>
                                        <p:tgtEl>
                                          <p:spTgt spid="148532"/>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148533"/>
                                        </p:tgtEl>
                                        <p:attrNameLst>
                                          <p:attrName>style.visibility</p:attrName>
                                        </p:attrNameLst>
                                      </p:cBhvr>
                                      <p:to>
                                        <p:strVal val="visible"/>
                                      </p:to>
                                    </p:set>
                                    <p:animEffect transition="in" filter="blinds(horizontal)">
                                      <p:cBhvr>
                                        <p:cTn id="114" dur="500"/>
                                        <p:tgtEl>
                                          <p:spTgt spid="148533"/>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3" presetClass="entr" presetSubtype="10" fill="hold" nodeType="clickEffect">
                                  <p:stCondLst>
                                    <p:cond delay="0"/>
                                  </p:stCondLst>
                                  <p:childTnLst>
                                    <p:set>
                                      <p:cBhvr>
                                        <p:cTn id="118" dur="1" fill="hold">
                                          <p:stCondLst>
                                            <p:cond delay="0"/>
                                          </p:stCondLst>
                                        </p:cTn>
                                        <p:tgtEl>
                                          <p:spTgt spid="148534"/>
                                        </p:tgtEl>
                                        <p:attrNameLst>
                                          <p:attrName>style.visibility</p:attrName>
                                        </p:attrNameLst>
                                      </p:cBhvr>
                                      <p:to>
                                        <p:strVal val="visible"/>
                                      </p:to>
                                    </p:set>
                                    <p:animEffect transition="in" filter="blinds(horizontal)">
                                      <p:cBhvr>
                                        <p:cTn id="119" dur="500"/>
                                        <p:tgtEl>
                                          <p:spTgt spid="148534"/>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3" presetClass="entr" presetSubtype="10" fill="hold" nodeType="clickEffect">
                                  <p:stCondLst>
                                    <p:cond delay="0"/>
                                  </p:stCondLst>
                                  <p:childTnLst>
                                    <p:set>
                                      <p:cBhvr>
                                        <p:cTn id="123" dur="1" fill="hold">
                                          <p:stCondLst>
                                            <p:cond delay="0"/>
                                          </p:stCondLst>
                                        </p:cTn>
                                        <p:tgtEl>
                                          <p:spTgt spid="148535"/>
                                        </p:tgtEl>
                                        <p:attrNameLst>
                                          <p:attrName>style.visibility</p:attrName>
                                        </p:attrNameLst>
                                      </p:cBhvr>
                                      <p:to>
                                        <p:strVal val="visible"/>
                                      </p:to>
                                    </p:set>
                                    <p:animEffect transition="in" filter="blinds(horizontal)">
                                      <p:cBhvr>
                                        <p:cTn id="124" dur="500"/>
                                        <p:tgtEl>
                                          <p:spTgt spid="148535"/>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3" presetClass="entr" presetSubtype="10" fill="hold" nodeType="clickEffect">
                                  <p:stCondLst>
                                    <p:cond delay="0"/>
                                  </p:stCondLst>
                                  <p:childTnLst>
                                    <p:set>
                                      <p:cBhvr>
                                        <p:cTn id="128" dur="1" fill="hold">
                                          <p:stCondLst>
                                            <p:cond delay="0"/>
                                          </p:stCondLst>
                                        </p:cTn>
                                        <p:tgtEl>
                                          <p:spTgt spid="148536"/>
                                        </p:tgtEl>
                                        <p:attrNameLst>
                                          <p:attrName>style.visibility</p:attrName>
                                        </p:attrNameLst>
                                      </p:cBhvr>
                                      <p:to>
                                        <p:strVal val="visible"/>
                                      </p:to>
                                    </p:set>
                                    <p:animEffect transition="in" filter="blinds(horizontal)">
                                      <p:cBhvr>
                                        <p:cTn id="129" dur="500"/>
                                        <p:tgtEl>
                                          <p:spTgt spid="148536"/>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3" presetClass="entr" presetSubtype="10" fill="hold" nodeType="clickEffect">
                                  <p:stCondLst>
                                    <p:cond delay="0"/>
                                  </p:stCondLst>
                                  <p:childTnLst>
                                    <p:set>
                                      <p:cBhvr>
                                        <p:cTn id="133" dur="1" fill="hold">
                                          <p:stCondLst>
                                            <p:cond delay="0"/>
                                          </p:stCondLst>
                                        </p:cTn>
                                        <p:tgtEl>
                                          <p:spTgt spid="148537"/>
                                        </p:tgtEl>
                                        <p:attrNameLst>
                                          <p:attrName>style.visibility</p:attrName>
                                        </p:attrNameLst>
                                      </p:cBhvr>
                                      <p:to>
                                        <p:strVal val="visible"/>
                                      </p:to>
                                    </p:set>
                                    <p:animEffect transition="in" filter="blinds(horizontal)">
                                      <p:cBhvr>
                                        <p:cTn id="134" dur="500"/>
                                        <p:tgtEl>
                                          <p:spTgt spid="148537"/>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3" presetClass="entr" presetSubtype="10" fill="hold" nodeType="clickEffect">
                                  <p:stCondLst>
                                    <p:cond delay="0"/>
                                  </p:stCondLst>
                                  <p:childTnLst>
                                    <p:set>
                                      <p:cBhvr>
                                        <p:cTn id="138" dur="1" fill="hold">
                                          <p:stCondLst>
                                            <p:cond delay="0"/>
                                          </p:stCondLst>
                                        </p:cTn>
                                        <p:tgtEl>
                                          <p:spTgt spid="148538"/>
                                        </p:tgtEl>
                                        <p:attrNameLst>
                                          <p:attrName>style.visibility</p:attrName>
                                        </p:attrNameLst>
                                      </p:cBhvr>
                                      <p:to>
                                        <p:strVal val="visible"/>
                                      </p:to>
                                    </p:set>
                                    <p:animEffect transition="in" filter="blinds(horizontal)">
                                      <p:cBhvr>
                                        <p:cTn id="139" dur="500"/>
                                        <p:tgtEl>
                                          <p:spTgt spid="148538"/>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3" presetClass="entr" presetSubtype="10" fill="hold" nodeType="clickEffect">
                                  <p:stCondLst>
                                    <p:cond delay="0"/>
                                  </p:stCondLst>
                                  <p:childTnLst>
                                    <p:set>
                                      <p:cBhvr>
                                        <p:cTn id="143" dur="1" fill="hold">
                                          <p:stCondLst>
                                            <p:cond delay="0"/>
                                          </p:stCondLst>
                                        </p:cTn>
                                        <p:tgtEl>
                                          <p:spTgt spid="148539"/>
                                        </p:tgtEl>
                                        <p:attrNameLst>
                                          <p:attrName>style.visibility</p:attrName>
                                        </p:attrNameLst>
                                      </p:cBhvr>
                                      <p:to>
                                        <p:strVal val="visible"/>
                                      </p:to>
                                    </p:set>
                                    <p:animEffect transition="in" filter="blinds(horizontal)">
                                      <p:cBhvr>
                                        <p:cTn id="144" dur="500"/>
                                        <p:tgtEl>
                                          <p:spTgt spid="148539"/>
                                        </p:tgtEl>
                                      </p:cBhvr>
                                    </p:animEffec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148540"/>
                                        </p:tgtEl>
                                        <p:attrNameLst>
                                          <p:attrName>style.visibility</p:attrName>
                                        </p:attrNameLst>
                                      </p:cBhvr>
                                      <p:to>
                                        <p:strVal val="visible"/>
                                      </p:to>
                                    </p:set>
                                    <p:animEffect transition="in" filter="blinds(horizontal)">
                                      <p:cBhvr>
                                        <p:cTn id="149" dur="500"/>
                                        <p:tgtEl>
                                          <p:spTgt spid="148540"/>
                                        </p:tgtEl>
                                      </p:cBhvr>
                                    </p:animEffec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3" presetClass="entr" presetSubtype="10" fill="hold" nodeType="clickEffect">
                                  <p:stCondLst>
                                    <p:cond delay="0"/>
                                  </p:stCondLst>
                                  <p:childTnLst>
                                    <p:set>
                                      <p:cBhvr>
                                        <p:cTn id="153" dur="1" fill="hold">
                                          <p:stCondLst>
                                            <p:cond delay="0"/>
                                          </p:stCondLst>
                                        </p:cTn>
                                        <p:tgtEl>
                                          <p:spTgt spid="148541"/>
                                        </p:tgtEl>
                                        <p:attrNameLst>
                                          <p:attrName>style.visibility</p:attrName>
                                        </p:attrNameLst>
                                      </p:cBhvr>
                                      <p:to>
                                        <p:strVal val="visible"/>
                                      </p:to>
                                    </p:set>
                                    <p:animEffect transition="in" filter="blinds(horizontal)">
                                      <p:cBhvr>
                                        <p:cTn id="154" dur="500"/>
                                        <p:tgtEl>
                                          <p:spTgt spid="148541"/>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3" presetClass="entr" presetSubtype="10" fill="hold" nodeType="clickEffect">
                                  <p:stCondLst>
                                    <p:cond delay="0"/>
                                  </p:stCondLst>
                                  <p:childTnLst>
                                    <p:set>
                                      <p:cBhvr>
                                        <p:cTn id="158" dur="1" fill="hold">
                                          <p:stCondLst>
                                            <p:cond delay="0"/>
                                          </p:stCondLst>
                                        </p:cTn>
                                        <p:tgtEl>
                                          <p:spTgt spid="148542"/>
                                        </p:tgtEl>
                                        <p:attrNameLst>
                                          <p:attrName>style.visibility</p:attrName>
                                        </p:attrNameLst>
                                      </p:cBhvr>
                                      <p:to>
                                        <p:strVal val="visible"/>
                                      </p:to>
                                    </p:set>
                                    <p:animEffect transition="in" filter="blinds(horizontal)">
                                      <p:cBhvr>
                                        <p:cTn id="159" dur="500"/>
                                        <p:tgtEl>
                                          <p:spTgt spid="148542"/>
                                        </p:tgtEl>
                                      </p:cBhvr>
                                    </p:animEffec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3" presetClass="entr" presetSubtype="10" fill="hold" nodeType="clickEffect">
                                  <p:stCondLst>
                                    <p:cond delay="0"/>
                                  </p:stCondLst>
                                  <p:childTnLst>
                                    <p:set>
                                      <p:cBhvr>
                                        <p:cTn id="163" dur="1" fill="hold">
                                          <p:stCondLst>
                                            <p:cond delay="0"/>
                                          </p:stCondLst>
                                        </p:cTn>
                                        <p:tgtEl>
                                          <p:spTgt spid="148543"/>
                                        </p:tgtEl>
                                        <p:attrNameLst>
                                          <p:attrName>style.visibility</p:attrName>
                                        </p:attrNameLst>
                                      </p:cBhvr>
                                      <p:to>
                                        <p:strVal val="visible"/>
                                      </p:to>
                                    </p:set>
                                    <p:animEffect transition="in" filter="blinds(horizontal)">
                                      <p:cBhvr>
                                        <p:cTn id="164" dur="500"/>
                                        <p:tgtEl>
                                          <p:spTgt spid="148543"/>
                                        </p:tgtEl>
                                      </p:cBhvr>
                                    </p:animEffec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3" presetClass="entr" presetSubtype="10" fill="hold" nodeType="clickEffect">
                                  <p:stCondLst>
                                    <p:cond delay="0"/>
                                  </p:stCondLst>
                                  <p:childTnLst>
                                    <p:set>
                                      <p:cBhvr>
                                        <p:cTn id="168" dur="1" fill="hold">
                                          <p:stCondLst>
                                            <p:cond delay="0"/>
                                          </p:stCondLst>
                                        </p:cTn>
                                        <p:tgtEl>
                                          <p:spTgt spid="148544"/>
                                        </p:tgtEl>
                                        <p:attrNameLst>
                                          <p:attrName>style.visibility</p:attrName>
                                        </p:attrNameLst>
                                      </p:cBhvr>
                                      <p:to>
                                        <p:strVal val="visible"/>
                                      </p:to>
                                    </p:set>
                                    <p:animEffect transition="in" filter="blinds(horizontal)">
                                      <p:cBhvr>
                                        <p:cTn id="169" dur="500"/>
                                        <p:tgtEl>
                                          <p:spTgt spid="148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98" grpId="0"/>
      <p:bldP spid="148499" grpId="0"/>
      <p:bldP spid="148500" grpId="0"/>
      <p:bldP spid="148501" grpId="0"/>
      <p:bldP spid="148502" grpId="0"/>
      <p:bldP spid="148504" grpId="0"/>
      <p:bldP spid="148508" grpId="0"/>
      <p:bldP spid="148527" grpId="0"/>
      <p:bldP spid="148533" grpId="0"/>
      <p:bldP spid="1485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728663" y="430213"/>
            <a:ext cx="8534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一定量氮气，其初始温度为</a:t>
            </a:r>
            <a:r>
              <a:rPr lang="zh-CN" altLang="en-US" sz="2400" b="1"/>
              <a:t> </a:t>
            </a:r>
            <a:r>
              <a:rPr lang="en-US" altLang="zh-CN" sz="2400" b="1"/>
              <a:t>300</a:t>
            </a:r>
            <a:r>
              <a:rPr lang="en-US" altLang="zh-CN" sz="1000" b="1"/>
              <a:t> </a:t>
            </a:r>
            <a:r>
              <a:rPr lang="en-US" altLang="zh-CN" sz="2400" b="1"/>
              <a:t>K</a:t>
            </a:r>
            <a:r>
              <a:rPr lang="zh-CN" altLang="en-US" sz="2400" b="1"/>
              <a:t>，</a:t>
            </a:r>
            <a:r>
              <a:rPr lang="zh-CN" altLang="en-US" sz="2400" b="1">
                <a:ea typeface="黑体" panose="02010609060101010101" pitchFamily="49" charset="-122"/>
              </a:rPr>
              <a:t>压强为</a:t>
            </a:r>
            <a:r>
              <a:rPr lang="en-US" altLang="zh-CN" sz="2400" b="1"/>
              <a:t>1atm</a:t>
            </a:r>
            <a:r>
              <a:rPr lang="zh-CN" altLang="en-US" sz="2400" b="1"/>
              <a:t>。</a:t>
            </a:r>
            <a:r>
              <a:rPr lang="zh-CN" altLang="en-US" sz="2400" b="1">
                <a:ea typeface="黑体" panose="02010609060101010101" pitchFamily="49" charset="-122"/>
              </a:rPr>
              <a:t>将其绝热</a:t>
            </a:r>
          </a:p>
          <a:p>
            <a:pPr eaLnBrk="1" hangingPunct="1">
              <a:lnSpc>
                <a:spcPct val="125000"/>
              </a:lnSpc>
              <a:spcBef>
                <a:spcPct val="0"/>
              </a:spcBef>
              <a:buFontTx/>
              <a:buNone/>
            </a:pPr>
            <a:r>
              <a:rPr lang="zh-CN" altLang="en-US" sz="2400" b="1">
                <a:ea typeface="黑体" panose="02010609060101010101" pitchFamily="49" charset="-122"/>
              </a:rPr>
              <a:t>压缩，使其体积变为初始体积的</a:t>
            </a:r>
            <a:r>
              <a:rPr lang="en-US" altLang="zh-CN" sz="2400" b="1"/>
              <a:t>1/5</a:t>
            </a:r>
            <a:r>
              <a:rPr lang="zh-CN" altLang="en-US" sz="2400" b="1"/>
              <a:t>。</a:t>
            </a:r>
          </a:p>
        </p:txBody>
      </p:sp>
      <p:sp>
        <p:nvSpPr>
          <p:cNvPr id="178179" name="Text Box 3"/>
          <p:cNvSpPr txBox="1">
            <a:spLocks noChangeArrowheads="1"/>
          </p:cNvSpPr>
          <p:nvPr/>
        </p:nvSpPr>
        <p:spPr bwMode="auto">
          <a:xfrm>
            <a:off x="250825" y="1989138"/>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解</a:t>
            </a:r>
          </a:p>
        </p:txBody>
      </p:sp>
      <p:sp>
        <p:nvSpPr>
          <p:cNvPr id="41988" name="Text Box 4"/>
          <p:cNvSpPr txBox="1">
            <a:spLocks noChangeArrowheads="1"/>
          </p:cNvSpPr>
          <p:nvPr/>
        </p:nvSpPr>
        <p:spPr bwMode="auto">
          <a:xfrm>
            <a:off x="250825" y="523875"/>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例</a:t>
            </a:r>
          </a:p>
        </p:txBody>
      </p:sp>
      <p:sp>
        <p:nvSpPr>
          <p:cNvPr id="41989" name="Rectangle 5"/>
          <p:cNvSpPr>
            <a:spLocks noChangeArrowheads="1"/>
          </p:cNvSpPr>
          <p:nvPr/>
        </p:nvSpPr>
        <p:spPr bwMode="auto">
          <a:xfrm>
            <a:off x="250825" y="148431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求</a:t>
            </a:r>
          </a:p>
        </p:txBody>
      </p:sp>
      <p:sp>
        <p:nvSpPr>
          <p:cNvPr id="41990" name="Rectangle 6"/>
          <p:cNvSpPr>
            <a:spLocks noChangeArrowheads="1"/>
          </p:cNvSpPr>
          <p:nvPr/>
        </p:nvSpPr>
        <p:spPr bwMode="auto">
          <a:xfrm>
            <a:off x="706438" y="1484313"/>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压缩后的压强和温度</a:t>
            </a:r>
          </a:p>
        </p:txBody>
      </p:sp>
      <p:graphicFrame>
        <p:nvGraphicFramePr>
          <p:cNvPr id="178183" name="Object 7"/>
          <p:cNvGraphicFramePr>
            <a:graphicFrameLocks noChangeAspect="1"/>
          </p:cNvGraphicFramePr>
          <p:nvPr/>
        </p:nvGraphicFramePr>
        <p:xfrm>
          <a:off x="2638425" y="4146550"/>
          <a:ext cx="4808538" cy="720725"/>
        </p:xfrm>
        <a:graphic>
          <a:graphicData uri="http://schemas.openxmlformats.org/presentationml/2006/ole">
            <mc:AlternateContent xmlns:mc="http://schemas.openxmlformats.org/markup-compatibility/2006">
              <mc:Choice xmlns:v="urn:schemas-microsoft-com:vml" Requires="v">
                <p:oleObj spid="_x0000_s41997" name="公式" r:id="rId3" imgW="4747208" imgH="594432" progId="Equation.3">
                  <p:embed/>
                </p:oleObj>
              </mc:Choice>
              <mc:Fallback>
                <p:oleObj name="公式" r:id="rId3" imgW="4747208" imgH="594432"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8425" y="4146550"/>
                        <a:ext cx="48085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8184" name="Object 8"/>
          <p:cNvGraphicFramePr>
            <a:graphicFrameLocks noChangeAspect="1"/>
          </p:cNvGraphicFramePr>
          <p:nvPr/>
        </p:nvGraphicFramePr>
        <p:xfrm>
          <a:off x="2478088" y="5589588"/>
          <a:ext cx="5110162" cy="719137"/>
        </p:xfrm>
        <a:graphic>
          <a:graphicData uri="http://schemas.openxmlformats.org/presentationml/2006/ole">
            <mc:AlternateContent xmlns:mc="http://schemas.openxmlformats.org/markup-compatibility/2006">
              <mc:Choice xmlns:v="urn:schemas-microsoft-com:vml" Requires="v">
                <p:oleObj spid="_x0000_s41998" name="公式" r:id="rId5" imgW="5044354" imgH="594432" progId="Equation.3">
                  <p:embed/>
                </p:oleObj>
              </mc:Choice>
              <mc:Fallback>
                <p:oleObj name="公式" r:id="rId5" imgW="5044354" imgH="594432"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8088" y="5589588"/>
                        <a:ext cx="51101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8185" name="Object 9"/>
          <p:cNvGraphicFramePr>
            <a:graphicFrameLocks noChangeAspect="1"/>
          </p:cNvGraphicFramePr>
          <p:nvPr/>
        </p:nvGraphicFramePr>
        <p:xfrm>
          <a:off x="3348038" y="2492375"/>
          <a:ext cx="2303462" cy="827088"/>
        </p:xfrm>
        <a:graphic>
          <a:graphicData uri="http://schemas.openxmlformats.org/presentationml/2006/ole">
            <mc:AlternateContent xmlns:mc="http://schemas.openxmlformats.org/markup-compatibility/2006">
              <mc:Choice xmlns:v="urn:schemas-microsoft-com:vml" Requires="v">
                <p:oleObj spid="_x0000_s41999" name="公式" r:id="rId7" imgW="2575555" imgH="822960" progId="Equation.3">
                  <p:embed/>
                </p:oleObj>
              </mc:Choice>
              <mc:Fallback>
                <p:oleObj name="公式" r:id="rId7" imgW="2575555" imgH="82296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2492375"/>
                        <a:ext cx="2303462"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8186" name="Rectangle 10"/>
          <p:cNvSpPr>
            <a:spLocks noChangeArrowheads="1"/>
          </p:cNvSpPr>
          <p:nvPr/>
        </p:nvSpPr>
        <p:spPr bwMode="auto">
          <a:xfrm>
            <a:off x="728663" y="3716338"/>
            <a:ext cx="6265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根据绝热过程方程的</a:t>
            </a:r>
            <a:r>
              <a:rPr lang="en-US" altLang="zh-CN" sz="2400" b="1" i="1"/>
              <a:t>p</a:t>
            </a:r>
            <a:r>
              <a:rPr lang="en-US" altLang="zh-CN" sz="2400" b="1">
                <a:latin typeface="宋体" panose="02010600030101010101" pitchFamily="2" charset="-122"/>
              </a:rPr>
              <a:t>﹑</a:t>
            </a:r>
            <a:r>
              <a:rPr lang="en-US" altLang="zh-CN" sz="2400" b="1" i="1"/>
              <a:t>V </a:t>
            </a:r>
            <a:r>
              <a:rPr lang="zh-CN" altLang="en-US" sz="2400" b="1">
                <a:ea typeface="黑体" panose="02010609060101010101" pitchFamily="49" charset="-122"/>
              </a:rPr>
              <a:t>关系，有</a:t>
            </a:r>
          </a:p>
        </p:txBody>
      </p:sp>
      <p:sp>
        <p:nvSpPr>
          <p:cNvPr id="178187" name="Text Box 11"/>
          <p:cNvSpPr txBox="1">
            <a:spLocks noChangeArrowheads="1"/>
          </p:cNvSpPr>
          <p:nvPr/>
        </p:nvSpPr>
        <p:spPr bwMode="auto">
          <a:xfrm>
            <a:off x="757238" y="5157788"/>
            <a:ext cx="5924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根据绝热过程方程的</a:t>
            </a:r>
            <a:r>
              <a:rPr lang="en-US" altLang="zh-CN" sz="2400" b="1" i="1"/>
              <a:t>T</a:t>
            </a:r>
            <a:r>
              <a:rPr lang="en-US" altLang="zh-CN" sz="2400" b="1">
                <a:latin typeface="宋体" panose="02010600030101010101" pitchFamily="2" charset="-122"/>
              </a:rPr>
              <a:t>﹑</a:t>
            </a:r>
            <a:r>
              <a:rPr lang="en-US" altLang="zh-CN" sz="2400" b="1" i="1"/>
              <a:t>V </a:t>
            </a:r>
            <a:r>
              <a:rPr lang="zh-CN" altLang="en-US" sz="2400" b="1">
                <a:ea typeface="黑体" panose="02010609060101010101" pitchFamily="49" charset="-122"/>
              </a:rPr>
              <a:t>关系，有</a:t>
            </a:r>
          </a:p>
        </p:txBody>
      </p:sp>
      <p:sp>
        <p:nvSpPr>
          <p:cNvPr id="178188" name="Text Box 12"/>
          <p:cNvSpPr txBox="1">
            <a:spLocks noChangeArrowheads="1"/>
          </p:cNvSpPr>
          <p:nvPr/>
        </p:nvSpPr>
        <p:spPr bwMode="auto">
          <a:xfrm>
            <a:off x="738188" y="1989138"/>
            <a:ext cx="3546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氮气是双原子分子</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8188"/>
                                        </p:tgtEl>
                                        <p:attrNameLst>
                                          <p:attrName>style.visibility</p:attrName>
                                        </p:attrNameLst>
                                      </p:cBhvr>
                                      <p:to>
                                        <p:strVal val="visible"/>
                                      </p:to>
                                    </p:set>
                                    <p:animEffect transition="in" filter="wipe(left)">
                                      <p:cBhvr>
                                        <p:cTn id="11" dur="500"/>
                                        <p:tgtEl>
                                          <p:spTgt spid="17818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78185"/>
                                        </p:tgtEl>
                                        <p:attrNameLst>
                                          <p:attrName>style.visibility</p:attrName>
                                        </p:attrNameLst>
                                      </p:cBhvr>
                                      <p:to>
                                        <p:strVal val="visible"/>
                                      </p:to>
                                    </p:set>
                                    <p:animEffect transition="in" filter="wipe(left)">
                                      <p:cBhvr>
                                        <p:cTn id="16" dur="500"/>
                                        <p:tgtEl>
                                          <p:spTgt spid="17818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8186"/>
                                        </p:tgtEl>
                                        <p:attrNameLst>
                                          <p:attrName>style.visibility</p:attrName>
                                        </p:attrNameLst>
                                      </p:cBhvr>
                                      <p:to>
                                        <p:strVal val="visible"/>
                                      </p:to>
                                    </p:set>
                                    <p:animEffect transition="in" filter="wipe(left)">
                                      <p:cBhvr>
                                        <p:cTn id="21" dur="500"/>
                                        <p:tgtEl>
                                          <p:spTgt spid="17818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78183"/>
                                        </p:tgtEl>
                                        <p:attrNameLst>
                                          <p:attrName>style.visibility</p:attrName>
                                        </p:attrNameLst>
                                      </p:cBhvr>
                                      <p:to>
                                        <p:strVal val="visible"/>
                                      </p:to>
                                    </p:set>
                                    <p:animEffect transition="in" filter="wipe(left)">
                                      <p:cBhvr>
                                        <p:cTn id="26" dur="500"/>
                                        <p:tgtEl>
                                          <p:spTgt spid="17818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78187"/>
                                        </p:tgtEl>
                                        <p:attrNameLst>
                                          <p:attrName>style.visibility</p:attrName>
                                        </p:attrNameLst>
                                      </p:cBhvr>
                                      <p:to>
                                        <p:strVal val="visible"/>
                                      </p:to>
                                    </p:set>
                                    <p:animEffect transition="in" filter="wipe(left)">
                                      <p:cBhvr>
                                        <p:cTn id="31" dur="500"/>
                                        <p:tgtEl>
                                          <p:spTgt spid="17818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78184"/>
                                        </p:tgtEl>
                                        <p:attrNameLst>
                                          <p:attrName>style.visibility</p:attrName>
                                        </p:attrNameLst>
                                      </p:cBhvr>
                                      <p:to>
                                        <p:strVal val="visible"/>
                                      </p:to>
                                    </p:set>
                                    <p:animEffect transition="in" filter="wipe(left)">
                                      <p:cBhvr>
                                        <p:cTn id="36" dur="500"/>
                                        <p:tgtEl>
                                          <p:spTgt spid="178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p:bldP spid="178186" grpId="0" autoUpdateAnimBg="0"/>
      <p:bldP spid="178187" grpId="0" autoUpdateAnimBg="0"/>
      <p:bldP spid="178188"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25" name="Rectangle 25"/>
          <p:cNvSpPr>
            <a:spLocks noChangeArrowheads="1"/>
          </p:cNvSpPr>
          <p:nvPr/>
        </p:nvSpPr>
        <p:spPr bwMode="auto">
          <a:xfrm>
            <a:off x="5435600" y="2924175"/>
            <a:ext cx="3384550" cy="3170238"/>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79202" name="Line 2"/>
          <p:cNvSpPr>
            <a:spLocks noChangeShapeType="1"/>
          </p:cNvSpPr>
          <p:nvPr/>
        </p:nvSpPr>
        <p:spPr bwMode="auto">
          <a:xfrm>
            <a:off x="6502400" y="3570288"/>
            <a:ext cx="0" cy="1944687"/>
          </a:xfrm>
          <a:prstGeom prst="line">
            <a:avLst/>
          </a:prstGeom>
          <a:noFill/>
          <a:ln w="1270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12" name="Text Box 3"/>
          <p:cNvSpPr txBox="1">
            <a:spLocks noChangeArrowheads="1"/>
          </p:cNvSpPr>
          <p:nvPr/>
        </p:nvSpPr>
        <p:spPr bwMode="auto">
          <a:xfrm>
            <a:off x="736600" y="333375"/>
            <a:ext cx="89265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温度为</a:t>
            </a:r>
            <a:r>
              <a:rPr lang="en-US" altLang="zh-CN" sz="2400" b="1"/>
              <a:t>25</a:t>
            </a:r>
            <a:r>
              <a:rPr lang="en-US" altLang="zh-CN" sz="2400" b="1">
                <a:cs typeface="Times New Roman" panose="02020603050405020304" pitchFamily="18" charset="0"/>
              </a:rPr>
              <a:t>℃</a:t>
            </a:r>
            <a:r>
              <a:rPr lang="zh-CN" altLang="en-US" sz="2400" b="1"/>
              <a:t>，</a:t>
            </a:r>
            <a:r>
              <a:rPr lang="zh-CN" altLang="en-US" sz="2400" b="1">
                <a:ea typeface="黑体" panose="02010609060101010101" pitchFamily="49" charset="-122"/>
              </a:rPr>
              <a:t>压强为</a:t>
            </a:r>
            <a:r>
              <a:rPr lang="en-US" altLang="zh-CN" sz="2400" b="1"/>
              <a:t>1atm </a:t>
            </a:r>
            <a:r>
              <a:rPr lang="zh-CN" altLang="en-US" sz="2400" b="1">
                <a:ea typeface="黑体" panose="02010609060101010101" pitchFamily="49" charset="-122"/>
              </a:rPr>
              <a:t>的</a:t>
            </a:r>
            <a:r>
              <a:rPr lang="en-US" altLang="zh-CN" sz="2400" b="1"/>
              <a:t>1mol </a:t>
            </a:r>
            <a:r>
              <a:rPr lang="zh-CN" altLang="en-US" sz="2400" b="1">
                <a:ea typeface="黑体" panose="02010609060101010101" pitchFamily="49" charset="-122"/>
              </a:rPr>
              <a:t>刚性双原子分子理想气</a:t>
            </a:r>
          </a:p>
          <a:p>
            <a:pPr eaLnBrk="1" hangingPunct="1">
              <a:lnSpc>
                <a:spcPct val="125000"/>
              </a:lnSpc>
              <a:spcBef>
                <a:spcPct val="0"/>
              </a:spcBef>
              <a:buFontTx/>
              <a:buNone/>
            </a:pPr>
            <a:r>
              <a:rPr lang="zh-CN" altLang="en-US" sz="2400" b="1">
                <a:ea typeface="黑体" panose="02010609060101010101" pitchFamily="49" charset="-122"/>
              </a:rPr>
              <a:t>体经等温过程体积膨胀至原来的</a:t>
            </a:r>
            <a:r>
              <a:rPr lang="en-US" altLang="zh-CN" sz="2400" b="1"/>
              <a:t>3</a:t>
            </a:r>
            <a:r>
              <a:rPr lang="zh-CN" altLang="en-US" sz="2400" b="1">
                <a:ea typeface="黑体" panose="02010609060101010101" pitchFamily="49" charset="-122"/>
              </a:rPr>
              <a:t>倍</a:t>
            </a:r>
            <a:r>
              <a:rPr lang="zh-CN" altLang="en-US" sz="2400" b="1"/>
              <a:t>。         </a:t>
            </a:r>
          </a:p>
        </p:txBody>
      </p:sp>
      <p:sp>
        <p:nvSpPr>
          <p:cNvPr id="43013" name="Rectangle 4"/>
          <p:cNvSpPr>
            <a:spLocks noChangeArrowheads="1"/>
          </p:cNvSpPr>
          <p:nvPr/>
        </p:nvSpPr>
        <p:spPr bwMode="auto">
          <a:xfrm>
            <a:off x="711200" y="1274763"/>
            <a:ext cx="8640763"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该过程中气体对外所作的功；</a:t>
            </a:r>
          </a:p>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若气体经绝热过程体积膨胀至原来的</a:t>
            </a:r>
            <a:r>
              <a:rPr lang="en-US" altLang="zh-CN" sz="2400" b="1">
                <a:latin typeface="黑体" panose="02010609060101010101" pitchFamily="49" charset="-122"/>
                <a:ea typeface="黑体" panose="02010609060101010101" pitchFamily="49" charset="-122"/>
              </a:rPr>
              <a:t>3 </a:t>
            </a:r>
            <a:r>
              <a:rPr lang="zh-CN" altLang="en-US" sz="2400" b="1">
                <a:latin typeface="黑体" panose="02010609060101010101" pitchFamily="49" charset="-122"/>
                <a:ea typeface="黑体" panose="02010609060101010101" pitchFamily="49" charset="-122"/>
              </a:rPr>
              <a:t>倍，气体对外所</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作的功</a:t>
            </a:r>
            <a:r>
              <a:rPr lang="zh-CN" altLang="en-US" sz="2400" b="1"/>
              <a:t>。</a:t>
            </a:r>
          </a:p>
        </p:txBody>
      </p:sp>
      <p:sp>
        <p:nvSpPr>
          <p:cNvPr id="179205" name="Text Box 5"/>
          <p:cNvSpPr txBox="1">
            <a:spLocks noChangeArrowheads="1"/>
          </p:cNvSpPr>
          <p:nvPr/>
        </p:nvSpPr>
        <p:spPr bwMode="auto">
          <a:xfrm>
            <a:off x="250825" y="283368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解</a:t>
            </a:r>
          </a:p>
        </p:txBody>
      </p:sp>
      <p:sp>
        <p:nvSpPr>
          <p:cNvPr id="43015" name="Text Box 6"/>
          <p:cNvSpPr txBox="1">
            <a:spLocks noChangeArrowheads="1"/>
          </p:cNvSpPr>
          <p:nvPr/>
        </p:nvSpPr>
        <p:spPr bwMode="auto">
          <a:xfrm>
            <a:off x="250825" y="404813"/>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例</a:t>
            </a:r>
          </a:p>
        </p:txBody>
      </p:sp>
      <p:sp>
        <p:nvSpPr>
          <p:cNvPr id="43016" name="Text Box 7"/>
          <p:cNvSpPr txBox="1">
            <a:spLocks noChangeArrowheads="1"/>
          </p:cNvSpPr>
          <p:nvPr/>
        </p:nvSpPr>
        <p:spPr bwMode="auto">
          <a:xfrm>
            <a:off x="250825" y="137001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求</a:t>
            </a:r>
          </a:p>
        </p:txBody>
      </p:sp>
      <p:sp>
        <p:nvSpPr>
          <p:cNvPr id="179208" name="Arc 8"/>
          <p:cNvSpPr>
            <a:spLocks noChangeAspect="1"/>
          </p:cNvSpPr>
          <p:nvPr/>
        </p:nvSpPr>
        <p:spPr bwMode="auto">
          <a:xfrm rot="-871638">
            <a:off x="6699250" y="3359150"/>
            <a:ext cx="1400175" cy="1795463"/>
          </a:xfrm>
          <a:custGeom>
            <a:avLst/>
            <a:gdLst>
              <a:gd name="T0" fmla="*/ 2147483646 w 21600"/>
              <a:gd name="T1" fmla="*/ 2147483646 h 21058"/>
              <a:gd name="T2" fmla="*/ 0 w 21600"/>
              <a:gd name="T3" fmla="*/ 0 h 21058"/>
              <a:gd name="T4" fmla="*/ 2147483646 w 21600"/>
              <a:gd name="T5" fmla="*/ 2147483646 h 21058"/>
              <a:gd name="T6" fmla="*/ 0 60000 65536"/>
              <a:gd name="T7" fmla="*/ 0 60000 65536"/>
              <a:gd name="T8" fmla="*/ 0 60000 65536"/>
              <a:gd name="T9" fmla="*/ 0 w 21600"/>
              <a:gd name="T10" fmla="*/ 0 h 21058"/>
              <a:gd name="T11" fmla="*/ 21600 w 21600"/>
              <a:gd name="T12" fmla="*/ 21058 h 21058"/>
            </a:gdLst>
            <a:ahLst/>
            <a:cxnLst>
              <a:cxn ang="T6">
                <a:pos x="T0" y="T1"/>
              </a:cxn>
              <a:cxn ang="T7">
                <a:pos x="T2" y="T3"/>
              </a:cxn>
              <a:cxn ang="T8">
                <a:pos x="T4" y="T5"/>
              </a:cxn>
            </a:cxnLst>
            <a:rect l="T9" t="T10" r="T11" b="T12"/>
            <a:pathLst>
              <a:path w="21600" h="21058" fill="none" extrusionOk="0">
                <a:moveTo>
                  <a:pt x="16744" y="21058"/>
                </a:moveTo>
                <a:cubicBezTo>
                  <a:pt x="6943" y="18797"/>
                  <a:pt x="0" y="10069"/>
                  <a:pt x="0" y="11"/>
                </a:cubicBezTo>
                <a:cubicBezTo>
                  <a:pt x="-1" y="7"/>
                  <a:pt x="0" y="3"/>
                  <a:pt x="0" y="0"/>
                </a:cubicBezTo>
              </a:path>
              <a:path w="21600" h="21058" stroke="0" extrusionOk="0">
                <a:moveTo>
                  <a:pt x="16744" y="21058"/>
                </a:moveTo>
                <a:cubicBezTo>
                  <a:pt x="6943" y="18797"/>
                  <a:pt x="0" y="10069"/>
                  <a:pt x="0" y="11"/>
                </a:cubicBezTo>
                <a:cubicBezTo>
                  <a:pt x="-1" y="7"/>
                  <a:pt x="0" y="3"/>
                  <a:pt x="0" y="0"/>
                </a:cubicBezTo>
                <a:lnTo>
                  <a:pt x="21600" y="11"/>
                </a:lnTo>
                <a:lnTo>
                  <a:pt x="16744" y="21058"/>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79209" name="Arc 9"/>
          <p:cNvSpPr>
            <a:spLocks noChangeAspect="1"/>
          </p:cNvSpPr>
          <p:nvPr/>
        </p:nvSpPr>
        <p:spPr bwMode="auto">
          <a:xfrm>
            <a:off x="6500813" y="2924175"/>
            <a:ext cx="1497012" cy="1830388"/>
          </a:xfrm>
          <a:custGeom>
            <a:avLst/>
            <a:gdLst>
              <a:gd name="T0" fmla="*/ 2147483646 w 20789"/>
              <a:gd name="T1" fmla="*/ 2147483646 h 21600"/>
              <a:gd name="T2" fmla="*/ 0 w 20789"/>
              <a:gd name="T3" fmla="*/ 2147483646 h 21600"/>
              <a:gd name="T4" fmla="*/ 2147483646 w 20789"/>
              <a:gd name="T5" fmla="*/ 0 h 21600"/>
              <a:gd name="T6" fmla="*/ 0 60000 65536"/>
              <a:gd name="T7" fmla="*/ 0 60000 65536"/>
              <a:gd name="T8" fmla="*/ 0 60000 65536"/>
              <a:gd name="T9" fmla="*/ 0 w 20789"/>
              <a:gd name="T10" fmla="*/ 0 h 21600"/>
              <a:gd name="T11" fmla="*/ 20789 w 20789"/>
              <a:gd name="T12" fmla="*/ 21600 h 21600"/>
            </a:gdLst>
            <a:ahLst/>
            <a:cxnLst>
              <a:cxn ang="T6">
                <a:pos x="T0" y="T1"/>
              </a:cxn>
              <a:cxn ang="T7">
                <a:pos x="T2" y="T3"/>
              </a:cxn>
              <a:cxn ang="T8">
                <a:pos x="T4" y="T5"/>
              </a:cxn>
            </a:cxnLst>
            <a:rect l="T9" t="T10" r="T11" b="T12"/>
            <a:pathLst>
              <a:path w="20789" h="21600" fill="none" extrusionOk="0">
                <a:moveTo>
                  <a:pt x="20789" y="21592"/>
                </a:moveTo>
                <a:cubicBezTo>
                  <a:pt x="20598" y="21597"/>
                  <a:pt x="20408" y="21599"/>
                  <a:pt x="20218" y="21600"/>
                </a:cubicBezTo>
                <a:cubicBezTo>
                  <a:pt x="11221" y="21600"/>
                  <a:pt x="3166" y="16023"/>
                  <a:pt x="0" y="7602"/>
                </a:cubicBezTo>
              </a:path>
              <a:path w="20789" h="21600" stroke="0" extrusionOk="0">
                <a:moveTo>
                  <a:pt x="20789" y="21592"/>
                </a:moveTo>
                <a:cubicBezTo>
                  <a:pt x="20598" y="21597"/>
                  <a:pt x="20408" y="21599"/>
                  <a:pt x="20218" y="21600"/>
                </a:cubicBezTo>
                <a:cubicBezTo>
                  <a:pt x="11221" y="21600"/>
                  <a:pt x="3166" y="16023"/>
                  <a:pt x="0" y="7602"/>
                </a:cubicBezTo>
                <a:lnTo>
                  <a:pt x="20218" y="0"/>
                </a:lnTo>
                <a:lnTo>
                  <a:pt x="20789" y="21592"/>
                </a:lnTo>
                <a:close/>
              </a:path>
            </a:pathLst>
          </a:custGeom>
          <a:noFill/>
          <a:ln w="38100">
            <a:solidFill>
              <a:srgbClr val="FC5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2" name="Group 10"/>
          <p:cNvGrpSpPr>
            <a:grpSpLocks/>
          </p:cNvGrpSpPr>
          <p:nvPr/>
        </p:nvGrpSpPr>
        <p:grpSpPr bwMode="auto">
          <a:xfrm>
            <a:off x="5434013" y="2994025"/>
            <a:ext cx="3314700" cy="2952750"/>
            <a:chOff x="3423" y="2024"/>
            <a:chExt cx="2088" cy="1860"/>
          </a:xfrm>
        </p:grpSpPr>
        <p:sp>
          <p:nvSpPr>
            <p:cNvPr id="43029" name="Line 11"/>
            <p:cNvSpPr>
              <a:spLocks noChangeShapeType="1"/>
            </p:cNvSpPr>
            <p:nvPr/>
          </p:nvSpPr>
          <p:spPr bwMode="auto">
            <a:xfrm flipV="1">
              <a:off x="3651" y="3596"/>
              <a:ext cx="1791" cy="11"/>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30" name="Line 12"/>
            <p:cNvSpPr>
              <a:spLocks noChangeShapeType="1"/>
            </p:cNvSpPr>
            <p:nvPr/>
          </p:nvSpPr>
          <p:spPr bwMode="auto">
            <a:xfrm flipH="1" flipV="1">
              <a:off x="3651" y="2160"/>
              <a:ext cx="11" cy="1458"/>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3031" name="Text Box 13"/>
            <p:cNvSpPr txBox="1">
              <a:spLocks noChangeArrowheads="1"/>
            </p:cNvSpPr>
            <p:nvPr/>
          </p:nvSpPr>
          <p:spPr bwMode="auto">
            <a:xfrm>
              <a:off x="5267" y="359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43032" name="Text Box 14"/>
            <p:cNvSpPr txBox="1">
              <a:spLocks noChangeArrowheads="1"/>
            </p:cNvSpPr>
            <p:nvPr/>
          </p:nvSpPr>
          <p:spPr bwMode="auto">
            <a:xfrm>
              <a:off x="3423" y="202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43033" name="Text Box 15"/>
            <p:cNvSpPr txBox="1">
              <a:spLocks noChangeArrowheads="1"/>
            </p:cNvSpPr>
            <p:nvPr/>
          </p:nvSpPr>
          <p:spPr bwMode="auto">
            <a:xfrm>
              <a:off x="3425" y="3551"/>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graphicFrame>
        <p:nvGraphicFramePr>
          <p:cNvPr id="179216" name="Object 16"/>
          <p:cNvGraphicFramePr>
            <a:graphicFrameLocks noChangeAspect="1"/>
          </p:cNvGraphicFramePr>
          <p:nvPr/>
        </p:nvGraphicFramePr>
        <p:xfrm>
          <a:off x="6372225" y="5565775"/>
          <a:ext cx="244475" cy="379413"/>
        </p:xfrm>
        <a:graphic>
          <a:graphicData uri="http://schemas.openxmlformats.org/presentationml/2006/ole">
            <mc:AlternateContent xmlns:mc="http://schemas.openxmlformats.org/markup-compatibility/2006">
              <mc:Choice xmlns:v="urn:schemas-microsoft-com:vml" Requires="v">
                <p:oleObj spid="_x0000_s43034" name="公式" r:id="rId3" imgW="175262" imgH="358128" progId="Equation.3">
                  <p:embed/>
                </p:oleObj>
              </mc:Choice>
              <mc:Fallback>
                <p:oleObj name="公式" r:id="rId3" imgW="175262" imgH="358128"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5565775"/>
                        <a:ext cx="244475" cy="37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9217" name="Object 17"/>
          <p:cNvGraphicFramePr>
            <a:graphicFrameLocks noChangeAspect="1"/>
          </p:cNvGraphicFramePr>
          <p:nvPr/>
        </p:nvGraphicFramePr>
        <p:xfrm>
          <a:off x="7812088" y="5586413"/>
          <a:ext cx="376237" cy="379412"/>
        </p:xfrm>
        <a:graphic>
          <a:graphicData uri="http://schemas.openxmlformats.org/presentationml/2006/ole">
            <mc:AlternateContent xmlns:mc="http://schemas.openxmlformats.org/markup-compatibility/2006">
              <mc:Choice xmlns:v="urn:schemas-microsoft-com:vml" Requires="v">
                <p:oleObj spid="_x0000_s43035" name="公式" r:id="rId5" imgW="358088" imgH="358128" progId="Equation.3">
                  <p:embed/>
                </p:oleObj>
              </mc:Choice>
              <mc:Fallback>
                <p:oleObj name="公式" r:id="rId5" imgW="358088" imgH="358128"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2088" y="5586413"/>
                        <a:ext cx="376237" cy="379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9218" name="Line 18"/>
          <p:cNvSpPr>
            <a:spLocks noChangeShapeType="1"/>
          </p:cNvSpPr>
          <p:nvPr/>
        </p:nvSpPr>
        <p:spPr bwMode="auto">
          <a:xfrm>
            <a:off x="8007350" y="4757738"/>
            <a:ext cx="0" cy="752475"/>
          </a:xfrm>
          <a:prstGeom prst="line">
            <a:avLst/>
          </a:prstGeom>
          <a:noFill/>
          <a:ln w="1270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179219" name="Object 19"/>
          <p:cNvGraphicFramePr>
            <a:graphicFrameLocks noChangeAspect="1"/>
          </p:cNvGraphicFramePr>
          <p:nvPr/>
        </p:nvGraphicFramePr>
        <p:xfrm>
          <a:off x="788988" y="3421063"/>
          <a:ext cx="3776662" cy="823912"/>
        </p:xfrm>
        <a:graphic>
          <a:graphicData uri="http://schemas.openxmlformats.org/presentationml/2006/ole">
            <mc:AlternateContent xmlns:mc="http://schemas.openxmlformats.org/markup-compatibility/2006">
              <mc:Choice xmlns:v="urn:schemas-microsoft-com:vml" Requires="v">
                <p:oleObj spid="_x0000_s43036" name="公式" r:id="rId7" imgW="3672944" imgH="708696" progId="Equation.3">
                  <p:embed/>
                </p:oleObj>
              </mc:Choice>
              <mc:Fallback>
                <p:oleObj name="公式" r:id="rId7" imgW="3672944" imgH="708696"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988" y="3421063"/>
                        <a:ext cx="3776662"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79220" name="Object 20"/>
          <p:cNvGraphicFramePr>
            <a:graphicFrameLocks noChangeAspect="1"/>
          </p:cNvGraphicFramePr>
          <p:nvPr/>
        </p:nvGraphicFramePr>
        <p:xfrm>
          <a:off x="1109663" y="4389438"/>
          <a:ext cx="1590675" cy="911225"/>
        </p:xfrm>
        <a:graphic>
          <a:graphicData uri="http://schemas.openxmlformats.org/presentationml/2006/ole">
            <mc:AlternateContent xmlns:mc="http://schemas.openxmlformats.org/markup-compatibility/2006">
              <mc:Choice xmlns:v="urn:schemas-microsoft-com:vml" Requires="v">
                <p:oleObj spid="_x0000_s43037" name="公式" r:id="rId9" imgW="1470604" imgH="784944" progId="Equation.3">
                  <p:embed/>
                </p:oleObj>
              </mc:Choice>
              <mc:Fallback>
                <p:oleObj name="公式" r:id="rId9" imgW="1470604" imgH="784944" progId="Equation.3">
                  <p:embed/>
                  <p:pic>
                    <p:nvPicPr>
                      <p:cNvPr id="0"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9663" y="4389438"/>
                        <a:ext cx="159067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9221" name="Rectangle 21"/>
          <p:cNvSpPr>
            <a:spLocks noChangeArrowheads="1"/>
          </p:cNvSpPr>
          <p:nvPr/>
        </p:nvSpPr>
        <p:spPr bwMode="auto">
          <a:xfrm>
            <a:off x="714375" y="2838450"/>
            <a:ext cx="3425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由等温过程可得</a:t>
            </a:r>
          </a:p>
        </p:txBody>
      </p:sp>
      <p:graphicFrame>
        <p:nvGraphicFramePr>
          <p:cNvPr id="179222" name="Object 22"/>
          <p:cNvGraphicFramePr>
            <a:graphicFrameLocks noChangeAspect="1"/>
          </p:cNvGraphicFramePr>
          <p:nvPr/>
        </p:nvGraphicFramePr>
        <p:xfrm>
          <a:off x="2865438" y="4572000"/>
          <a:ext cx="1819275" cy="463550"/>
        </p:xfrm>
        <a:graphic>
          <a:graphicData uri="http://schemas.openxmlformats.org/presentationml/2006/ole">
            <mc:AlternateContent xmlns:mc="http://schemas.openxmlformats.org/markup-compatibility/2006">
              <mc:Choice xmlns:v="urn:schemas-microsoft-com:vml" Requires="v">
                <p:oleObj spid="_x0000_s43038" name="公式" r:id="rId11" imgW="1729715" imgH="358128" progId="Equation.3">
                  <p:embed/>
                </p:oleObj>
              </mc:Choice>
              <mc:Fallback>
                <p:oleObj name="公式" r:id="rId11" imgW="1729715" imgH="358128" progId="Equation.3">
                  <p:embed/>
                  <p:pic>
                    <p:nvPicPr>
                      <p:cNvPr id="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65438" y="4572000"/>
                        <a:ext cx="18192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9223" name="Text Box 23"/>
          <p:cNvSpPr txBox="1">
            <a:spLocks noChangeArrowheads="1"/>
          </p:cNvSpPr>
          <p:nvPr/>
        </p:nvSpPr>
        <p:spPr bwMode="auto">
          <a:xfrm>
            <a:off x="711200" y="5326063"/>
            <a:ext cx="4918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根据绝热过程方程，有</a:t>
            </a:r>
          </a:p>
        </p:txBody>
      </p:sp>
      <p:graphicFrame>
        <p:nvGraphicFramePr>
          <p:cNvPr id="179224" name="Object 24"/>
          <p:cNvGraphicFramePr>
            <a:graphicFrameLocks noChangeAspect="1"/>
          </p:cNvGraphicFramePr>
          <p:nvPr/>
        </p:nvGraphicFramePr>
        <p:xfrm>
          <a:off x="1331913" y="5902325"/>
          <a:ext cx="3311525" cy="450850"/>
        </p:xfrm>
        <a:graphic>
          <a:graphicData uri="http://schemas.openxmlformats.org/presentationml/2006/ole">
            <mc:AlternateContent xmlns:mc="http://schemas.openxmlformats.org/markup-compatibility/2006">
              <mc:Choice xmlns:v="urn:schemas-microsoft-com:vml" Requires="v">
                <p:oleObj spid="_x0000_s43039" name="公式" r:id="rId13" imgW="3375581" imgH="358128" progId="Equation.3">
                  <p:embed/>
                </p:oleObj>
              </mc:Choice>
              <mc:Fallback>
                <p:oleObj name="公式" r:id="rId13" imgW="3375581" imgH="358128" progId="Equation.3">
                  <p:embed/>
                  <p:pic>
                    <p:nvPicPr>
                      <p:cNvPr id="0" name="Object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1913" y="5902325"/>
                        <a:ext cx="3311525" cy="45085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79225"/>
                                        </p:tgtEl>
                                        <p:attrNameLst>
                                          <p:attrName>style.visibility</p:attrName>
                                        </p:attrNameLst>
                                      </p:cBhvr>
                                      <p:to>
                                        <p:strVal val="visible"/>
                                      </p:to>
                                    </p:set>
                                    <p:animEffect transition="in" filter="blinds(horizontal)">
                                      <p:cBhvr>
                                        <p:cTn id="13" dur="500"/>
                                        <p:tgtEl>
                                          <p:spTgt spid="1792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79209"/>
                                        </p:tgtEl>
                                        <p:attrNameLst>
                                          <p:attrName>style.visibility</p:attrName>
                                        </p:attrNameLst>
                                      </p:cBhvr>
                                      <p:to>
                                        <p:strVal val="visible"/>
                                      </p:to>
                                    </p:set>
                                    <p:animEffect transition="in" filter="wipe(up)">
                                      <p:cBhvr>
                                        <p:cTn id="18" dur="500"/>
                                        <p:tgtEl>
                                          <p:spTgt spid="17920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79202"/>
                                        </p:tgtEl>
                                        <p:attrNameLst>
                                          <p:attrName>style.visibility</p:attrName>
                                        </p:attrNameLst>
                                      </p:cBhvr>
                                      <p:to>
                                        <p:strVal val="visible"/>
                                      </p:to>
                                    </p:set>
                                    <p:animEffect transition="in" filter="wipe(up)">
                                      <p:cBhvr>
                                        <p:cTn id="23" dur="500"/>
                                        <p:tgtEl>
                                          <p:spTgt spid="179202"/>
                                        </p:tgtEl>
                                      </p:cBhvr>
                                    </p:animEffect>
                                  </p:childTnLst>
                                </p:cTn>
                              </p:par>
                            </p:childTnLst>
                          </p:cTn>
                        </p:par>
                        <p:par>
                          <p:cTn id="24" fill="hold" nodeType="afterGroup">
                            <p:stCondLst>
                              <p:cond delay="500"/>
                            </p:stCondLst>
                            <p:childTnLst>
                              <p:par>
                                <p:cTn id="25" presetID="22" presetClass="entr" presetSubtype="1" fill="hold" nodeType="afterEffect">
                                  <p:stCondLst>
                                    <p:cond delay="0"/>
                                  </p:stCondLst>
                                  <p:childTnLst>
                                    <p:set>
                                      <p:cBhvr>
                                        <p:cTn id="26" dur="1" fill="hold">
                                          <p:stCondLst>
                                            <p:cond delay="0"/>
                                          </p:stCondLst>
                                        </p:cTn>
                                        <p:tgtEl>
                                          <p:spTgt spid="179216"/>
                                        </p:tgtEl>
                                        <p:attrNameLst>
                                          <p:attrName>style.visibility</p:attrName>
                                        </p:attrNameLst>
                                      </p:cBhvr>
                                      <p:to>
                                        <p:strVal val="visible"/>
                                      </p:to>
                                    </p:set>
                                    <p:animEffect transition="in" filter="wipe(up)">
                                      <p:cBhvr>
                                        <p:cTn id="27" dur="500"/>
                                        <p:tgtEl>
                                          <p:spTgt spid="179216"/>
                                        </p:tgtEl>
                                      </p:cBhvr>
                                    </p:animEffect>
                                  </p:childTnLst>
                                </p:cTn>
                              </p:par>
                            </p:childTnLst>
                          </p:cTn>
                        </p:par>
                        <p:par>
                          <p:cTn id="28" fill="hold" nodeType="afterGroup">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79218"/>
                                        </p:tgtEl>
                                        <p:attrNameLst>
                                          <p:attrName>style.visibility</p:attrName>
                                        </p:attrNameLst>
                                      </p:cBhvr>
                                      <p:to>
                                        <p:strVal val="visible"/>
                                      </p:to>
                                    </p:set>
                                    <p:animEffect transition="in" filter="wipe(up)">
                                      <p:cBhvr>
                                        <p:cTn id="31" dur="500"/>
                                        <p:tgtEl>
                                          <p:spTgt spid="179218"/>
                                        </p:tgtEl>
                                      </p:cBhvr>
                                    </p:animEffect>
                                  </p:childTnLst>
                                </p:cTn>
                              </p:par>
                            </p:childTnLst>
                          </p:cTn>
                        </p:par>
                        <p:par>
                          <p:cTn id="32" fill="hold" nodeType="afterGroup">
                            <p:stCondLst>
                              <p:cond delay="1500"/>
                            </p:stCondLst>
                            <p:childTnLst>
                              <p:par>
                                <p:cTn id="33" presetID="22" presetClass="entr" presetSubtype="1" fill="hold" nodeType="afterEffect">
                                  <p:stCondLst>
                                    <p:cond delay="0"/>
                                  </p:stCondLst>
                                  <p:childTnLst>
                                    <p:set>
                                      <p:cBhvr>
                                        <p:cTn id="34" dur="1" fill="hold">
                                          <p:stCondLst>
                                            <p:cond delay="0"/>
                                          </p:stCondLst>
                                        </p:cTn>
                                        <p:tgtEl>
                                          <p:spTgt spid="179217"/>
                                        </p:tgtEl>
                                        <p:attrNameLst>
                                          <p:attrName>style.visibility</p:attrName>
                                        </p:attrNameLst>
                                      </p:cBhvr>
                                      <p:to>
                                        <p:strVal val="visible"/>
                                      </p:to>
                                    </p:set>
                                    <p:animEffect transition="in" filter="wipe(up)">
                                      <p:cBhvr>
                                        <p:cTn id="35" dur="500"/>
                                        <p:tgtEl>
                                          <p:spTgt spid="17921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79205"/>
                                        </p:tgtEl>
                                        <p:attrNameLst>
                                          <p:attrName>style.visibility</p:attrName>
                                        </p:attrNameLst>
                                      </p:cBhvr>
                                      <p:to>
                                        <p:strVal val="visible"/>
                                      </p:to>
                                    </p:set>
                                    <p:animEffect transition="in" filter="wipe(left)">
                                      <p:cBhvr>
                                        <p:cTn id="40" dur="500"/>
                                        <p:tgtEl>
                                          <p:spTgt spid="17920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6" presetClass="entr" presetSubtype="26" fill="hold" grpId="0" nodeType="clickEffect">
                                  <p:stCondLst>
                                    <p:cond delay="0"/>
                                  </p:stCondLst>
                                  <p:childTnLst>
                                    <p:set>
                                      <p:cBhvr>
                                        <p:cTn id="44" dur="1" fill="hold">
                                          <p:stCondLst>
                                            <p:cond delay="0"/>
                                          </p:stCondLst>
                                        </p:cTn>
                                        <p:tgtEl>
                                          <p:spTgt spid="179221"/>
                                        </p:tgtEl>
                                        <p:attrNameLst>
                                          <p:attrName>style.visibility</p:attrName>
                                        </p:attrNameLst>
                                      </p:cBhvr>
                                      <p:to>
                                        <p:strVal val="visible"/>
                                      </p:to>
                                    </p:set>
                                    <p:animEffect transition="in" filter="barn(inHorizontal)">
                                      <p:cBhvr>
                                        <p:cTn id="45" dur="500"/>
                                        <p:tgtEl>
                                          <p:spTgt spid="17922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179219"/>
                                        </p:tgtEl>
                                        <p:attrNameLst>
                                          <p:attrName>style.visibility</p:attrName>
                                        </p:attrNameLst>
                                      </p:cBhvr>
                                      <p:to>
                                        <p:strVal val="visible"/>
                                      </p:to>
                                    </p:set>
                                    <p:animEffect transition="in" filter="wipe(left)">
                                      <p:cBhvr>
                                        <p:cTn id="50" dur="500"/>
                                        <p:tgtEl>
                                          <p:spTgt spid="17921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179220"/>
                                        </p:tgtEl>
                                        <p:attrNameLst>
                                          <p:attrName>style.visibility</p:attrName>
                                        </p:attrNameLst>
                                      </p:cBhvr>
                                      <p:to>
                                        <p:strVal val="visible"/>
                                      </p:to>
                                    </p:set>
                                    <p:animEffect transition="in" filter="wipe(left)">
                                      <p:cBhvr>
                                        <p:cTn id="55" dur="500"/>
                                        <p:tgtEl>
                                          <p:spTgt spid="17922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179222"/>
                                        </p:tgtEl>
                                        <p:attrNameLst>
                                          <p:attrName>style.visibility</p:attrName>
                                        </p:attrNameLst>
                                      </p:cBhvr>
                                      <p:to>
                                        <p:strVal val="visible"/>
                                      </p:to>
                                    </p:set>
                                    <p:animEffect transition="in" filter="wipe(left)">
                                      <p:cBhvr>
                                        <p:cTn id="60" dur="500"/>
                                        <p:tgtEl>
                                          <p:spTgt spid="179222"/>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79208"/>
                                        </p:tgtEl>
                                        <p:attrNameLst>
                                          <p:attrName>style.visibility</p:attrName>
                                        </p:attrNameLst>
                                      </p:cBhvr>
                                      <p:to>
                                        <p:strVal val="visible"/>
                                      </p:to>
                                    </p:set>
                                    <p:animEffect transition="in" filter="wipe(up)">
                                      <p:cBhvr>
                                        <p:cTn id="65" dur="500"/>
                                        <p:tgtEl>
                                          <p:spTgt spid="17920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 presetClass="entr" presetSubtype="10" fill="hold" grpId="0" nodeType="clickEffect">
                                  <p:stCondLst>
                                    <p:cond delay="0"/>
                                  </p:stCondLst>
                                  <p:childTnLst>
                                    <p:set>
                                      <p:cBhvr>
                                        <p:cTn id="69" dur="1" fill="hold">
                                          <p:stCondLst>
                                            <p:cond delay="0"/>
                                          </p:stCondLst>
                                        </p:cTn>
                                        <p:tgtEl>
                                          <p:spTgt spid="179223"/>
                                        </p:tgtEl>
                                        <p:attrNameLst>
                                          <p:attrName>style.visibility</p:attrName>
                                        </p:attrNameLst>
                                      </p:cBhvr>
                                      <p:to>
                                        <p:strVal val="visible"/>
                                      </p:to>
                                    </p:set>
                                    <p:animEffect transition="in" filter="checkerboard(across)">
                                      <p:cBhvr>
                                        <p:cTn id="70" dur="500"/>
                                        <p:tgtEl>
                                          <p:spTgt spid="179223"/>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179224"/>
                                        </p:tgtEl>
                                        <p:attrNameLst>
                                          <p:attrName>style.visibility</p:attrName>
                                        </p:attrNameLst>
                                      </p:cBhvr>
                                      <p:to>
                                        <p:strVal val="visible"/>
                                      </p:to>
                                    </p:set>
                                    <p:animEffect transition="in" filter="wipe(left)">
                                      <p:cBhvr>
                                        <p:cTn id="75" dur="500"/>
                                        <p:tgtEl>
                                          <p:spTgt spid="17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25" grpId="0" animBg="1"/>
      <p:bldP spid="179202" grpId="0" animBg="1"/>
      <p:bldP spid="179205" grpId="0" autoUpdateAnimBg="0"/>
      <p:bldP spid="179208" grpId="0" animBg="1"/>
      <p:bldP spid="179209" grpId="0" animBg="1"/>
      <p:bldP spid="179218" grpId="0" animBg="1"/>
      <p:bldP spid="179221" grpId="0"/>
      <p:bldP spid="17922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226" name="Object 2"/>
          <p:cNvGraphicFramePr>
            <a:graphicFrameLocks noChangeAspect="1"/>
          </p:cNvGraphicFramePr>
          <p:nvPr/>
        </p:nvGraphicFramePr>
        <p:xfrm>
          <a:off x="2484438" y="1760538"/>
          <a:ext cx="2503487" cy="425450"/>
        </p:xfrm>
        <a:graphic>
          <a:graphicData uri="http://schemas.openxmlformats.org/presentationml/2006/ole">
            <mc:AlternateContent xmlns:mc="http://schemas.openxmlformats.org/markup-compatibility/2006">
              <mc:Choice xmlns:v="urn:schemas-microsoft-com:vml" Requires="v">
                <p:oleObj spid="_x0000_s44039" name="公式" r:id="rId3" imgW="2423201" imgH="320112" progId="Equation.3">
                  <p:embed/>
                </p:oleObj>
              </mc:Choice>
              <mc:Fallback>
                <p:oleObj name="公式" r:id="rId3" imgW="2423201" imgH="320112"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1760538"/>
                        <a:ext cx="2503487" cy="42545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FF99"/>
                            </a:solidFill>
                            <a:miter lim="800000"/>
                            <a:headEnd/>
                            <a:tailEnd/>
                          </a14:hiddenLine>
                        </a:ext>
                      </a:extLst>
                    </p:spPr>
                  </p:pic>
                </p:oleObj>
              </mc:Fallback>
            </mc:AlternateContent>
          </a:graphicData>
        </a:graphic>
      </p:graphicFrame>
      <p:graphicFrame>
        <p:nvGraphicFramePr>
          <p:cNvPr id="180227" name="Object 3"/>
          <p:cNvGraphicFramePr>
            <a:graphicFrameLocks noChangeAspect="1"/>
          </p:cNvGraphicFramePr>
          <p:nvPr/>
        </p:nvGraphicFramePr>
        <p:xfrm>
          <a:off x="5048250" y="1706563"/>
          <a:ext cx="1755775" cy="447675"/>
        </p:xfrm>
        <a:graphic>
          <a:graphicData uri="http://schemas.openxmlformats.org/presentationml/2006/ole">
            <mc:AlternateContent xmlns:mc="http://schemas.openxmlformats.org/markup-compatibility/2006">
              <mc:Choice xmlns:v="urn:schemas-microsoft-com:vml" Requires="v">
                <p:oleObj spid="_x0000_s44040" name="公式" r:id="rId5" imgW="1737279" imgH="358128" progId="Equation.3">
                  <p:embed/>
                </p:oleObj>
              </mc:Choice>
              <mc:Fallback>
                <p:oleObj name="公式" r:id="rId5" imgW="1737279" imgH="358128"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8250" y="1706563"/>
                        <a:ext cx="1755775" cy="4476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0228" name="Object 4"/>
          <p:cNvGraphicFramePr>
            <a:graphicFrameLocks noChangeAspect="1"/>
          </p:cNvGraphicFramePr>
          <p:nvPr/>
        </p:nvGraphicFramePr>
        <p:xfrm>
          <a:off x="2571750" y="2428875"/>
          <a:ext cx="1981200" cy="473075"/>
        </p:xfrm>
        <a:graphic>
          <a:graphicData uri="http://schemas.openxmlformats.org/presentationml/2006/ole">
            <mc:AlternateContent xmlns:mc="http://schemas.openxmlformats.org/markup-compatibility/2006">
              <mc:Choice xmlns:v="urn:schemas-microsoft-com:vml" Requires="v">
                <p:oleObj spid="_x0000_s44041" name="公式" r:id="rId7" imgW="1851599" imgH="358128" progId="Equation.3">
                  <p:embed/>
                </p:oleObj>
              </mc:Choice>
              <mc:Fallback>
                <p:oleObj name="公式" r:id="rId7" imgW="1851599" imgH="358128"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1750" y="2428875"/>
                        <a:ext cx="1981200" cy="4730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37" name="Text Box 5"/>
          <p:cNvSpPr txBox="1">
            <a:spLocks noChangeArrowheads="1"/>
          </p:cNvSpPr>
          <p:nvPr/>
        </p:nvSpPr>
        <p:spPr bwMode="auto">
          <a:xfrm>
            <a:off x="781050" y="457200"/>
            <a:ext cx="7704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将热力学第一定律应用于绝热过程方程中，有</a:t>
            </a:r>
          </a:p>
        </p:txBody>
      </p:sp>
      <p:graphicFrame>
        <p:nvGraphicFramePr>
          <p:cNvPr id="180230" name="Object 6"/>
          <p:cNvGraphicFramePr>
            <a:graphicFrameLocks noChangeAspect="1"/>
          </p:cNvGraphicFramePr>
          <p:nvPr/>
        </p:nvGraphicFramePr>
        <p:xfrm>
          <a:off x="2581275" y="1104900"/>
          <a:ext cx="1289050" cy="307975"/>
        </p:xfrm>
        <a:graphic>
          <a:graphicData uri="http://schemas.openxmlformats.org/presentationml/2006/ole">
            <mc:AlternateContent xmlns:mc="http://schemas.openxmlformats.org/markup-compatibility/2006">
              <mc:Choice xmlns:v="urn:schemas-microsoft-com:vml" Requires="v">
                <p:oleObj spid="_x0000_s44042" name="公式" r:id="rId9" imgW="1165894" imgH="175176" progId="Equation.3">
                  <p:embed/>
                </p:oleObj>
              </mc:Choice>
              <mc:Fallback>
                <p:oleObj name="公式" r:id="rId9" imgW="1165894" imgH="175176"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81275" y="1104900"/>
                        <a:ext cx="1289050" cy="3079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0230"/>
                                        </p:tgtEl>
                                        <p:attrNameLst>
                                          <p:attrName>style.visibility</p:attrName>
                                        </p:attrNameLst>
                                      </p:cBhvr>
                                      <p:to>
                                        <p:strVal val="visible"/>
                                      </p:to>
                                    </p:set>
                                    <p:animEffect transition="in" filter="wipe(left)">
                                      <p:cBhvr>
                                        <p:cTn id="7" dur="500"/>
                                        <p:tgtEl>
                                          <p:spTgt spid="1802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80226"/>
                                        </p:tgtEl>
                                        <p:attrNameLst>
                                          <p:attrName>style.visibility</p:attrName>
                                        </p:attrNameLst>
                                      </p:cBhvr>
                                      <p:to>
                                        <p:strVal val="visible"/>
                                      </p:to>
                                    </p:set>
                                    <p:animEffect transition="in" filter="wipe(left)">
                                      <p:cBhvr>
                                        <p:cTn id="12" dur="500"/>
                                        <p:tgtEl>
                                          <p:spTgt spid="1802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0227"/>
                                        </p:tgtEl>
                                        <p:attrNameLst>
                                          <p:attrName>style.visibility</p:attrName>
                                        </p:attrNameLst>
                                      </p:cBhvr>
                                      <p:to>
                                        <p:strVal val="visible"/>
                                      </p:to>
                                    </p:set>
                                    <p:animEffect transition="in" filter="wipe(left)">
                                      <p:cBhvr>
                                        <p:cTn id="17" dur="500"/>
                                        <p:tgtEl>
                                          <p:spTgt spid="1802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80228"/>
                                        </p:tgtEl>
                                        <p:attrNameLst>
                                          <p:attrName>style.visibility</p:attrName>
                                        </p:attrNameLst>
                                      </p:cBhvr>
                                      <p:to>
                                        <p:strVal val="visible"/>
                                      </p:to>
                                    </p:set>
                                    <p:animEffect transition="in" filter="wipe(left)">
                                      <p:cBhvr>
                                        <p:cTn id="22" dur="500"/>
                                        <p:tgtEl>
                                          <p:spTgt spid="180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61" name="Rectangle 21"/>
          <p:cNvSpPr>
            <a:spLocks noChangeArrowheads="1"/>
          </p:cNvSpPr>
          <p:nvPr/>
        </p:nvSpPr>
        <p:spPr bwMode="auto">
          <a:xfrm>
            <a:off x="5437188" y="3429000"/>
            <a:ext cx="3455987" cy="2881313"/>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5059" name="Rectangle 2"/>
          <p:cNvSpPr>
            <a:spLocks noChangeArrowheads="1"/>
          </p:cNvSpPr>
          <p:nvPr/>
        </p:nvSpPr>
        <p:spPr bwMode="auto">
          <a:xfrm>
            <a:off x="2998788" y="285750"/>
            <a:ext cx="33734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ea typeface="黑体" panose="02010609060101010101" pitchFamily="49" charset="-122"/>
              </a:rPr>
              <a:t>§8.5  </a:t>
            </a:r>
            <a:r>
              <a:rPr lang="zh-CN" altLang="en-US" b="1">
                <a:solidFill>
                  <a:srgbClr val="FF0000"/>
                </a:solidFill>
                <a:ea typeface="黑体" panose="02010609060101010101" pitchFamily="49" charset="-122"/>
              </a:rPr>
              <a:t>循环过程</a:t>
            </a:r>
          </a:p>
        </p:txBody>
      </p:sp>
      <p:sp>
        <p:nvSpPr>
          <p:cNvPr id="189443" name="Rectangle 3"/>
          <p:cNvSpPr>
            <a:spLocks noChangeArrowheads="1"/>
          </p:cNvSpPr>
          <p:nvPr/>
        </p:nvSpPr>
        <p:spPr bwMode="auto">
          <a:xfrm>
            <a:off x="379413" y="1038225"/>
            <a:ext cx="3184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chemeClr val="accent2"/>
                </a:solidFill>
                <a:latin typeface="黑体" panose="02010609060101010101" pitchFamily="49" charset="-122"/>
                <a:ea typeface="黑体" panose="02010609060101010101" pitchFamily="49" charset="-122"/>
              </a:rPr>
              <a:t>一</a:t>
            </a:r>
            <a:r>
              <a:rPr lang="en-US" altLang="zh-CN" sz="2800" b="1">
                <a:solidFill>
                  <a:schemeClr val="accent2"/>
                </a:solidFill>
                <a:latin typeface="黑体" panose="02010609060101010101" pitchFamily="49" charset="-122"/>
                <a:ea typeface="黑体" panose="02010609060101010101" pitchFamily="49" charset="-122"/>
              </a:rPr>
              <a:t>. </a:t>
            </a:r>
            <a:r>
              <a:rPr lang="zh-CN" altLang="en-US" sz="2800" b="1">
                <a:solidFill>
                  <a:schemeClr val="accent2"/>
                </a:solidFill>
                <a:latin typeface="黑体" panose="02010609060101010101" pitchFamily="49" charset="-122"/>
                <a:ea typeface="黑体" panose="02010609060101010101" pitchFamily="49" charset="-122"/>
              </a:rPr>
              <a:t>循环过程</a:t>
            </a:r>
          </a:p>
        </p:txBody>
      </p:sp>
      <p:sp>
        <p:nvSpPr>
          <p:cNvPr id="189444" name="Text Box 4"/>
          <p:cNvSpPr txBox="1">
            <a:spLocks noChangeArrowheads="1"/>
          </p:cNvSpPr>
          <p:nvPr/>
        </p:nvSpPr>
        <p:spPr bwMode="auto">
          <a:xfrm>
            <a:off x="755650" y="2708275"/>
            <a:ext cx="838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Arial" panose="020B0604020202020204" pitchFamily="34" charset="0"/>
                <a:ea typeface="黑体" panose="02010609060101010101" pitchFamily="49" charset="-122"/>
              </a:rPr>
              <a:t>如果循环是准静态过程，在</a:t>
            </a:r>
            <a:r>
              <a:rPr lang="en-US" altLang="zh-CN" sz="2400" b="1" i="1"/>
              <a:t>P</a:t>
            </a:r>
            <a:r>
              <a:rPr lang="en-US" altLang="zh-CN" sz="2400" b="1" i="1">
                <a:latin typeface="宋体" panose="02010600030101010101" pitchFamily="2" charset="-122"/>
              </a:rPr>
              <a:t>–</a:t>
            </a:r>
            <a:r>
              <a:rPr lang="en-US" altLang="zh-CN" sz="2400" b="1" i="1"/>
              <a:t>V </a:t>
            </a:r>
            <a:r>
              <a:rPr lang="zh-CN" altLang="en-US" sz="2400" b="1">
                <a:latin typeface="Arial" panose="020B0604020202020204" pitchFamily="34" charset="0"/>
                <a:ea typeface="黑体" panose="02010609060101010101" pitchFamily="49" charset="-122"/>
              </a:rPr>
              <a:t>图上就构成一闭合曲线</a:t>
            </a:r>
          </a:p>
        </p:txBody>
      </p:sp>
      <p:sp>
        <p:nvSpPr>
          <p:cNvPr id="189445" name="Text Box 5"/>
          <p:cNvSpPr txBox="1">
            <a:spLocks noChangeArrowheads="1"/>
          </p:cNvSpPr>
          <p:nvPr/>
        </p:nvSpPr>
        <p:spPr bwMode="auto">
          <a:xfrm>
            <a:off x="611188" y="1630363"/>
            <a:ext cx="79930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Arial" panose="020B0604020202020204" pitchFamily="34" charset="0"/>
                <a:ea typeface="黑体" panose="02010609060101010101" pitchFamily="49" charset="-122"/>
              </a:rPr>
              <a:t>如果物质系统的状态经历一系列的变化后，又回到了原状态，就称系统经历了一个循环过程。</a:t>
            </a:r>
          </a:p>
        </p:txBody>
      </p:sp>
      <p:graphicFrame>
        <p:nvGraphicFramePr>
          <p:cNvPr id="189446" name="Object 6"/>
          <p:cNvGraphicFramePr>
            <a:graphicFrameLocks noChangeAspect="1"/>
          </p:cNvGraphicFramePr>
          <p:nvPr/>
        </p:nvGraphicFramePr>
        <p:xfrm>
          <a:off x="2268538" y="3398838"/>
          <a:ext cx="1003300" cy="317500"/>
        </p:xfrm>
        <a:graphic>
          <a:graphicData uri="http://schemas.openxmlformats.org/presentationml/2006/ole">
            <mc:AlternateContent xmlns:mc="http://schemas.openxmlformats.org/markup-compatibility/2006">
              <mc:Choice xmlns:v="urn:schemas-microsoft-com:vml" Requires="v">
                <p:oleObj spid="_x0000_s45077" name="公式" r:id="rId3" imgW="899219" imgH="205848" progId="Equation.3">
                  <p:embed/>
                </p:oleObj>
              </mc:Choice>
              <mc:Fallback>
                <p:oleObj name="公式" r:id="rId3" imgW="899219" imgH="205848"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3398838"/>
                        <a:ext cx="10033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CCFF"/>
                            </a:solidFill>
                            <a:miter lim="800000"/>
                            <a:headEnd/>
                            <a:tailEnd/>
                          </a14:hiddenLine>
                        </a:ext>
                      </a:extLst>
                    </p:spPr>
                  </p:pic>
                </p:oleObj>
              </mc:Fallback>
            </mc:AlternateContent>
          </a:graphicData>
        </a:graphic>
      </p:graphicFrame>
      <p:graphicFrame>
        <p:nvGraphicFramePr>
          <p:cNvPr id="189447" name="Object 7"/>
          <p:cNvGraphicFramePr>
            <a:graphicFrameLocks noChangeAspect="1"/>
          </p:cNvGraphicFramePr>
          <p:nvPr/>
        </p:nvGraphicFramePr>
        <p:xfrm>
          <a:off x="827088" y="3997325"/>
          <a:ext cx="4257675" cy="584200"/>
        </p:xfrm>
        <a:graphic>
          <a:graphicData uri="http://schemas.openxmlformats.org/presentationml/2006/ole">
            <mc:AlternateContent xmlns:mc="http://schemas.openxmlformats.org/markup-compatibility/2006">
              <mc:Choice xmlns:v="urn:schemas-microsoft-com:vml" Requires="v">
                <p:oleObj spid="_x0000_s45078" name="公式" r:id="rId5" imgW="4175823" imgH="472392" progId="Equation.3">
                  <p:embed/>
                </p:oleObj>
              </mc:Choice>
              <mc:Fallback>
                <p:oleObj name="公式" r:id="rId5" imgW="4175823" imgH="472392"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3997325"/>
                        <a:ext cx="4257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CCFF"/>
                            </a:solidFill>
                            <a:miter lim="800000"/>
                            <a:headEnd/>
                            <a:tailEnd/>
                          </a14:hiddenLine>
                        </a:ext>
                      </a:extLst>
                    </p:spPr>
                  </p:pic>
                </p:oleObj>
              </mc:Fallback>
            </mc:AlternateContent>
          </a:graphicData>
        </a:graphic>
      </p:graphicFrame>
      <p:sp>
        <p:nvSpPr>
          <p:cNvPr id="189448" name="Rectangle 8"/>
          <p:cNvSpPr>
            <a:spLocks noChangeArrowheads="1"/>
          </p:cNvSpPr>
          <p:nvPr/>
        </p:nvSpPr>
        <p:spPr bwMode="auto">
          <a:xfrm>
            <a:off x="611188" y="4840288"/>
            <a:ext cx="4321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系统（工质）对外所作的净功</a:t>
            </a:r>
            <a:endParaRPr lang="zh-CN" altLang="en-US" sz="3600">
              <a:ea typeface="黑体" panose="02010609060101010101" pitchFamily="49" charset="-122"/>
            </a:endParaRPr>
          </a:p>
        </p:txBody>
      </p:sp>
      <p:sp>
        <p:nvSpPr>
          <p:cNvPr id="189449" name="Oval 9"/>
          <p:cNvSpPr>
            <a:spLocks noChangeArrowheads="1"/>
          </p:cNvSpPr>
          <p:nvPr/>
        </p:nvSpPr>
        <p:spPr bwMode="auto">
          <a:xfrm rot="-1287815">
            <a:off x="6402388" y="4149725"/>
            <a:ext cx="2130425" cy="1219200"/>
          </a:xfrm>
          <a:prstGeom prst="ellipse">
            <a:avLst/>
          </a:prstGeom>
          <a:solidFill>
            <a:srgbClr val="009999">
              <a:alpha val="63136"/>
            </a:srgbClr>
          </a:solidFill>
          <a:ln w="38100">
            <a:solidFill>
              <a:srgbClr val="FFFF99"/>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 name="Group 11"/>
          <p:cNvGrpSpPr>
            <a:grpSpLocks/>
          </p:cNvGrpSpPr>
          <p:nvPr/>
        </p:nvGrpSpPr>
        <p:grpSpPr bwMode="auto">
          <a:xfrm>
            <a:off x="5508625" y="3429000"/>
            <a:ext cx="3314700" cy="2952750"/>
            <a:chOff x="3423" y="2024"/>
            <a:chExt cx="2088" cy="1860"/>
          </a:xfrm>
        </p:grpSpPr>
        <p:sp>
          <p:nvSpPr>
            <p:cNvPr id="45072" name="Line 12"/>
            <p:cNvSpPr>
              <a:spLocks noChangeShapeType="1"/>
            </p:cNvSpPr>
            <p:nvPr/>
          </p:nvSpPr>
          <p:spPr bwMode="auto">
            <a:xfrm flipV="1">
              <a:off x="3651" y="3596"/>
              <a:ext cx="1791" cy="11"/>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73" name="Line 13"/>
            <p:cNvSpPr>
              <a:spLocks noChangeShapeType="1"/>
            </p:cNvSpPr>
            <p:nvPr/>
          </p:nvSpPr>
          <p:spPr bwMode="auto">
            <a:xfrm flipH="1" flipV="1">
              <a:off x="3651" y="2160"/>
              <a:ext cx="11" cy="1458"/>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74" name="Text Box 14"/>
            <p:cNvSpPr txBox="1">
              <a:spLocks noChangeArrowheads="1"/>
            </p:cNvSpPr>
            <p:nvPr/>
          </p:nvSpPr>
          <p:spPr bwMode="auto">
            <a:xfrm>
              <a:off x="5267" y="359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45075" name="Text Box 15"/>
            <p:cNvSpPr txBox="1">
              <a:spLocks noChangeArrowheads="1"/>
            </p:cNvSpPr>
            <p:nvPr/>
          </p:nvSpPr>
          <p:spPr bwMode="auto">
            <a:xfrm>
              <a:off x="3423" y="202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45076" name="Text Box 16"/>
            <p:cNvSpPr txBox="1">
              <a:spLocks noChangeArrowheads="1"/>
            </p:cNvSpPr>
            <p:nvPr/>
          </p:nvSpPr>
          <p:spPr bwMode="auto">
            <a:xfrm>
              <a:off x="3425" y="3551"/>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
        <p:nvSpPr>
          <p:cNvPr id="189457" name="Rectangle 17"/>
          <p:cNvSpPr>
            <a:spLocks noChangeArrowheads="1"/>
          </p:cNvSpPr>
          <p:nvPr/>
        </p:nvSpPr>
        <p:spPr bwMode="auto">
          <a:xfrm>
            <a:off x="8316913" y="3968750"/>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66FFFF"/>
                </a:solidFill>
              </a:rPr>
              <a:t>Ⅱ</a:t>
            </a:r>
          </a:p>
        </p:txBody>
      </p:sp>
      <p:sp>
        <p:nvSpPr>
          <p:cNvPr id="189458" name="Rectangle 18"/>
          <p:cNvSpPr>
            <a:spLocks noChangeArrowheads="1"/>
          </p:cNvSpPr>
          <p:nvPr/>
        </p:nvSpPr>
        <p:spPr bwMode="auto">
          <a:xfrm>
            <a:off x="6005513" y="4941888"/>
            <a:ext cx="439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000" b="1">
                <a:solidFill>
                  <a:srgbClr val="66FFFF"/>
                </a:solidFill>
              </a:rPr>
              <a:t>Ⅰ</a:t>
            </a:r>
          </a:p>
        </p:txBody>
      </p:sp>
      <p:sp>
        <p:nvSpPr>
          <p:cNvPr id="189459" name="Rectangle 19"/>
          <p:cNvSpPr>
            <a:spLocks noChangeArrowheads="1"/>
          </p:cNvSpPr>
          <p:nvPr/>
        </p:nvSpPr>
        <p:spPr bwMode="auto">
          <a:xfrm>
            <a:off x="8243888" y="3933825"/>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89460" name="Rectangle 20"/>
          <p:cNvSpPr>
            <a:spLocks noChangeArrowheads="1"/>
          </p:cNvSpPr>
          <p:nvPr/>
        </p:nvSpPr>
        <p:spPr bwMode="auto">
          <a:xfrm>
            <a:off x="6227763" y="4652963"/>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9443"/>
                                        </p:tgtEl>
                                        <p:attrNameLst>
                                          <p:attrName>style.visibility</p:attrName>
                                        </p:attrNameLst>
                                      </p:cBhvr>
                                      <p:to>
                                        <p:strVal val="visible"/>
                                      </p:to>
                                    </p:set>
                                    <p:animEffect transition="in" filter="wipe(left)">
                                      <p:cBhvr>
                                        <p:cTn id="7" dur="500"/>
                                        <p:tgtEl>
                                          <p:spTgt spid="1894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9445"/>
                                        </p:tgtEl>
                                        <p:attrNameLst>
                                          <p:attrName>style.visibility</p:attrName>
                                        </p:attrNameLst>
                                      </p:cBhvr>
                                      <p:to>
                                        <p:strVal val="visible"/>
                                      </p:to>
                                    </p:set>
                                    <p:animEffect transition="in" filter="wipe(left)">
                                      <p:cBhvr>
                                        <p:cTn id="12" dur="500"/>
                                        <p:tgtEl>
                                          <p:spTgt spid="1894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9444"/>
                                        </p:tgtEl>
                                        <p:attrNameLst>
                                          <p:attrName>style.visibility</p:attrName>
                                        </p:attrNameLst>
                                      </p:cBhvr>
                                      <p:to>
                                        <p:strVal val="visible"/>
                                      </p:to>
                                    </p:set>
                                    <p:animEffect transition="in" filter="wipe(left)">
                                      <p:cBhvr>
                                        <p:cTn id="17" dur="500"/>
                                        <p:tgtEl>
                                          <p:spTgt spid="1894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9461"/>
                                        </p:tgtEl>
                                        <p:attrNameLst>
                                          <p:attrName>style.visibility</p:attrName>
                                        </p:attrNameLst>
                                      </p:cBhvr>
                                      <p:to>
                                        <p:strVal val="visible"/>
                                      </p:to>
                                    </p:set>
                                    <p:animEffect transition="in" filter="blinds(horizontal)">
                                      <p:cBhvr>
                                        <p:cTn id="22" dur="500"/>
                                        <p:tgtEl>
                                          <p:spTgt spid="1894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9449"/>
                                        </p:tgtEl>
                                        <p:attrNameLst>
                                          <p:attrName>style.visibility</p:attrName>
                                        </p:attrNameLst>
                                      </p:cBhvr>
                                      <p:to>
                                        <p:strVal val="visible"/>
                                      </p:to>
                                    </p:set>
                                    <p:animEffect transition="in" filter="wipe(left)">
                                      <p:cBhvr>
                                        <p:cTn id="32" dur="500"/>
                                        <p:tgtEl>
                                          <p:spTgt spid="1894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89446"/>
                                        </p:tgtEl>
                                        <p:attrNameLst>
                                          <p:attrName>style.visibility</p:attrName>
                                        </p:attrNameLst>
                                      </p:cBhvr>
                                      <p:to>
                                        <p:strVal val="visible"/>
                                      </p:to>
                                    </p:set>
                                    <p:animEffect transition="in" filter="wipe(left)">
                                      <p:cBhvr>
                                        <p:cTn id="37" dur="500"/>
                                        <p:tgtEl>
                                          <p:spTgt spid="18944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189460"/>
                                        </p:tgtEl>
                                        <p:attrNameLst>
                                          <p:attrName>style.visibility</p:attrName>
                                        </p:attrNameLst>
                                      </p:cBhvr>
                                      <p:to>
                                        <p:strVal val="visible"/>
                                      </p:to>
                                    </p:set>
                                    <p:anim calcmode="lin" valueType="num">
                                      <p:cBhvr>
                                        <p:cTn id="42" dur="500" fill="hold"/>
                                        <p:tgtEl>
                                          <p:spTgt spid="189460"/>
                                        </p:tgtEl>
                                        <p:attrNameLst>
                                          <p:attrName>ppt_w</p:attrName>
                                        </p:attrNameLst>
                                      </p:cBhvr>
                                      <p:tavLst>
                                        <p:tav tm="0">
                                          <p:val>
                                            <p:fltVal val="0"/>
                                          </p:val>
                                        </p:tav>
                                        <p:tav tm="100000">
                                          <p:val>
                                            <p:strVal val="#ppt_w"/>
                                          </p:val>
                                        </p:tav>
                                      </p:tavLst>
                                    </p:anim>
                                    <p:anim calcmode="lin" valueType="num">
                                      <p:cBhvr>
                                        <p:cTn id="43" dur="500" fill="hold"/>
                                        <p:tgtEl>
                                          <p:spTgt spid="189460"/>
                                        </p:tgtEl>
                                        <p:attrNameLst>
                                          <p:attrName>ppt_h</p:attrName>
                                        </p:attrNameLst>
                                      </p:cBhvr>
                                      <p:tavLst>
                                        <p:tav tm="0">
                                          <p:val>
                                            <p:fltVal val="0"/>
                                          </p:val>
                                        </p:tav>
                                        <p:tav tm="100000">
                                          <p:val>
                                            <p:strVal val="#ppt_h"/>
                                          </p:val>
                                        </p:tav>
                                      </p:tavLst>
                                    </p:anim>
                                  </p:childTnLst>
                                </p:cTn>
                              </p:par>
                            </p:childTnLst>
                          </p:cTn>
                        </p:par>
                        <p:par>
                          <p:cTn id="44" fill="hold" nodeType="afterGroup">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89458"/>
                                        </p:tgtEl>
                                        <p:attrNameLst>
                                          <p:attrName>style.visibility</p:attrName>
                                        </p:attrNameLst>
                                      </p:cBhvr>
                                      <p:to>
                                        <p:strVal val="visible"/>
                                      </p:to>
                                    </p:set>
                                    <p:animEffect transition="in" filter="wipe(left)">
                                      <p:cBhvr>
                                        <p:cTn id="47" dur="500"/>
                                        <p:tgtEl>
                                          <p:spTgt spid="189458"/>
                                        </p:tgtEl>
                                      </p:cBhvr>
                                    </p:animEffect>
                                  </p:childTnLst>
                                </p:cTn>
                              </p:par>
                            </p:childTnLst>
                          </p:cTn>
                        </p:par>
                        <p:par>
                          <p:cTn id="48" fill="hold" nodeType="afterGroup">
                            <p:stCondLst>
                              <p:cond delay="1000"/>
                            </p:stCondLst>
                            <p:childTnLst>
                              <p:par>
                                <p:cTn id="49" presetID="23" presetClass="entr" presetSubtype="16" fill="hold" grpId="0" nodeType="afterEffect">
                                  <p:stCondLst>
                                    <p:cond delay="0"/>
                                  </p:stCondLst>
                                  <p:childTnLst>
                                    <p:set>
                                      <p:cBhvr>
                                        <p:cTn id="50" dur="1" fill="hold">
                                          <p:stCondLst>
                                            <p:cond delay="0"/>
                                          </p:stCondLst>
                                        </p:cTn>
                                        <p:tgtEl>
                                          <p:spTgt spid="189459"/>
                                        </p:tgtEl>
                                        <p:attrNameLst>
                                          <p:attrName>style.visibility</p:attrName>
                                        </p:attrNameLst>
                                      </p:cBhvr>
                                      <p:to>
                                        <p:strVal val="visible"/>
                                      </p:to>
                                    </p:set>
                                    <p:anim calcmode="lin" valueType="num">
                                      <p:cBhvr>
                                        <p:cTn id="51" dur="500" fill="hold"/>
                                        <p:tgtEl>
                                          <p:spTgt spid="189459"/>
                                        </p:tgtEl>
                                        <p:attrNameLst>
                                          <p:attrName>ppt_w</p:attrName>
                                        </p:attrNameLst>
                                      </p:cBhvr>
                                      <p:tavLst>
                                        <p:tav tm="0">
                                          <p:val>
                                            <p:fltVal val="0"/>
                                          </p:val>
                                        </p:tav>
                                        <p:tav tm="100000">
                                          <p:val>
                                            <p:strVal val="#ppt_w"/>
                                          </p:val>
                                        </p:tav>
                                      </p:tavLst>
                                    </p:anim>
                                    <p:anim calcmode="lin" valueType="num">
                                      <p:cBhvr>
                                        <p:cTn id="52" dur="500" fill="hold"/>
                                        <p:tgtEl>
                                          <p:spTgt spid="189459"/>
                                        </p:tgtEl>
                                        <p:attrNameLst>
                                          <p:attrName>ppt_h</p:attrName>
                                        </p:attrNameLst>
                                      </p:cBhvr>
                                      <p:tavLst>
                                        <p:tav tm="0">
                                          <p:val>
                                            <p:fltVal val="0"/>
                                          </p:val>
                                        </p:tav>
                                        <p:tav tm="100000">
                                          <p:val>
                                            <p:strVal val="#ppt_h"/>
                                          </p:val>
                                        </p:tav>
                                      </p:tavLst>
                                    </p:anim>
                                  </p:childTnLst>
                                </p:cTn>
                              </p:par>
                            </p:childTnLst>
                          </p:cTn>
                        </p:par>
                        <p:par>
                          <p:cTn id="53" fill="hold" nodeType="afterGroup">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89457"/>
                                        </p:tgtEl>
                                        <p:attrNameLst>
                                          <p:attrName>style.visibility</p:attrName>
                                        </p:attrNameLst>
                                      </p:cBhvr>
                                      <p:to>
                                        <p:strVal val="visible"/>
                                      </p:to>
                                    </p:set>
                                    <p:animEffect transition="in" filter="wipe(left)">
                                      <p:cBhvr>
                                        <p:cTn id="56" dur="500"/>
                                        <p:tgtEl>
                                          <p:spTgt spid="189457"/>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89447"/>
                                        </p:tgtEl>
                                        <p:attrNameLst>
                                          <p:attrName>style.visibility</p:attrName>
                                        </p:attrNameLst>
                                      </p:cBhvr>
                                      <p:to>
                                        <p:strVal val="visible"/>
                                      </p:to>
                                    </p:set>
                                    <p:animEffect transition="in" filter="wipe(left)">
                                      <p:cBhvr>
                                        <p:cTn id="61" dur="500"/>
                                        <p:tgtEl>
                                          <p:spTgt spid="189447"/>
                                        </p:tgtEl>
                                      </p:cBhvr>
                                    </p:animEffect>
                                  </p:childTnLst>
                                </p:cTn>
                              </p:par>
                            </p:childTnLst>
                          </p:cTn>
                        </p:par>
                        <p:par>
                          <p:cTn id="62" fill="hold" nodeType="afterGroup">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9448"/>
                                        </p:tgtEl>
                                        <p:attrNameLst>
                                          <p:attrName>style.visibility</p:attrName>
                                        </p:attrNameLst>
                                      </p:cBhvr>
                                      <p:to>
                                        <p:strVal val="visible"/>
                                      </p:to>
                                    </p:set>
                                    <p:animEffect transition="in" filter="wipe(left)">
                                      <p:cBhvr>
                                        <p:cTn id="65" dur="500"/>
                                        <p:tgtEl>
                                          <p:spTgt spid="189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61" grpId="0" animBg="1"/>
      <p:bldP spid="189443" grpId="0" autoUpdateAnimBg="0"/>
      <p:bldP spid="189444" grpId="0" autoUpdateAnimBg="0"/>
      <p:bldP spid="189445" grpId="0" autoUpdateAnimBg="0"/>
      <p:bldP spid="189448" grpId="0" autoUpdateAnimBg="0"/>
      <p:bldP spid="189449" grpId="0" animBg="1"/>
      <p:bldP spid="189457" grpId="0" autoUpdateAnimBg="0"/>
      <p:bldP spid="189458" grpId="0" autoUpdateAnimBg="0"/>
      <p:bldP spid="189459" grpId="0" autoUpdateAnimBg="0"/>
      <p:bldP spid="189460"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395288" y="260350"/>
            <a:ext cx="84582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0"/>
              </a:spcBef>
              <a:buFontTx/>
              <a:buNone/>
            </a:pPr>
            <a:r>
              <a:rPr lang="en-US" altLang="zh-CN" sz="2800">
                <a:solidFill>
                  <a:srgbClr val="003300"/>
                </a:solidFill>
                <a:latin typeface="宋体" panose="02010600030101010101" pitchFamily="2" charset="-122"/>
              </a:rPr>
              <a:t>  </a:t>
            </a:r>
            <a:r>
              <a:rPr lang="zh-CN" altLang="en-US" sz="2400" b="1">
                <a:latin typeface="Arial" panose="020B0604020202020204" pitchFamily="34" charset="0"/>
                <a:ea typeface="黑体" panose="02010609060101010101" pitchFamily="49" charset="-122"/>
              </a:rPr>
              <a:t>若气体在压缩过程中所经过的路径，与在膨胀过程中所经过的路径不重复，则气体经历这样一个循环后就要做净功。</a:t>
            </a:r>
          </a:p>
        </p:txBody>
      </p:sp>
      <p:grpSp>
        <p:nvGrpSpPr>
          <p:cNvPr id="2" name="Group 3"/>
          <p:cNvGrpSpPr>
            <a:grpSpLocks/>
          </p:cNvGrpSpPr>
          <p:nvPr/>
        </p:nvGrpSpPr>
        <p:grpSpPr bwMode="auto">
          <a:xfrm>
            <a:off x="971550" y="1412875"/>
            <a:ext cx="3151188" cy="2209800"/>
            <a:chOff x="650" y="1104"/>
            <a:chExt cx="1985" cy="1392"/>
          </a:xfrm>
        </p:grpSpPr>
        <p:grpSp>
          <p:nvGrpSpPr>
            <p:cNvPr id="46141" name="Group 4"/>
            <p:cNvGrpSpPr>
              <a:grpSpLocks/>
            </p:cNvGrpSpPr>
            <p:nvPr/>
          </p:nvGrpSpPr>
          <p:grpSpPr bwMode="auto">
            <a:xfrm>
              <a:off x="1200" y="1392"/>
              <a:ext cx="864" cy="598"/>
              <a:chOff x="1200" y="1811"/>
              <a:chExt cx="816" cy="797"/>
            </a:xfrm>
          </p:grpSpPr>
          <p:sp>
            <p:nvSpPr>
              <p:cNvPr id="46163" name="Freeform 5"/>
              <p:cNvSpPr>
                <a:spLocks/>
              </p:cNvSpPr>
              <p:nvPr/>
            </p:nvSpPr>
            <p:spPr bwMode="auto">
              <a:xfrm>
                <a:off x="1200" y="1811"/>
                <a:ext cx="816" cy="797"/>
              </a:xfrm>
              <a:custGeom>
                <a:avLst/>
                <a:gdLst>
                  <a:gd name="T0" fmla="*/ 0 w 816"/>
                  <a:gd name="T1" fmla="*/ 0 h 912"/>
                  <a:gd name="T2" fmla="*/ 336 w 816"/>
                  <a:gd name="T3" fmla="*/ 26 h 912"/>
                  <a:gd name="T4" fmla="*/ 816 w 816"/>
                  <a:gd name="T5" fmla="*/ 36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0000FF"/>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6164" name="Line 6"/>
              <p:cNvSpPr>
                <a:spLocks noChangeShapeType="1"/>
              </p:cNvSpPr>
              <p:nvPr/>
            </p:nvSpPr>
            <p:spPr bwMode="auto">
              <a:xfrm>
                <a:off x="1440" y="2256"/>
                <a:ext cx="48" cy="84"/>
              </a:xfrm>
              <a:prstGeom prst="line">
                <a:avLst/>
              </a:prstGeom>
              <a:noFill/>
              <a:ln w="9525">
                <a:solidFill>
                  <a:schemeClr val="tx1"/>
                </a:solidFill>
                <a:round/>
                <a:headEnd type="arrow" w="lg" len="lg"/>
                <a:tailEnd type="none" w="lg"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6142" name="Group 7"/>
            <p:cNvGrpSpPr>
              <a:grpSpLocks/>
            </p:cNvGrpSpPr>
            <p:nvPr/>
          </p:nvGrpSpPr>
          <p:grpSpPr bwMode="auto">
            <a:xfrm>
              <a:off x="720" y="1104"/>
              <a:ext cx="1915" cy="1236"/>
              <a:chOff x="3552" y="192"/>
              <a:chExt cx="1915" cy="1415"/>
            </a:xfrm>
          </p:grpSpPr>
          <p:sp>
            <p:nvSpPr>
              <p:cNvPr id="46158" name="Line 8"/>
              <p:cNvSpPr>
                <a:spLocks noChangeShapeType="1"/>
              </p:cNvSpPr>
              <p:nvPr/>
            </p:nvSpPr>
            <p:spPr bwMode="auto">
              <a:xfrm flipV="1">
                <a:off x="3792" y="240"/>
                <a:ext cx="0" cy="129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6159" name="Line 9"/>
              <p:cNvSpPr>
                <a:spLocks noChangeShapeType="1"/>
              </p:cNvSpPr>
              <p:nvPr/>
            </p:nvSpPr>
            <p:spPr bwMode="auto">
              <a:xfrm flipV="1">
                <a:off x="3792" y="1536"/>
                <a:ext cx="148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6160" name="Object 10"/>
              <p:cNvGraphicFramePr>
                <a:graphicFrameLocks noChangeAspect="1"/>
              </p:cNvGraphicFramePr>
              <p:nvPr/>
            </p:nvGraphicFramePr>
            <p:xfrm>
              <a:off x="3552" y="192"/>
              <a:ext cx="249" cy="251"/>
            </p:xfrm>
            <a:graphic>
              <a:graphicData uri="http://schemas.openxmlformats.org/presentationml/2006/ole">
                <mc:AlternateContent xmlns:mc="http://schemas.openxmlformats.org/markup-compatibility/2006">
                  <mc:Choice xmlns:v="urn:schemas-microsoft-com:vml" Requires="v">
                    <p:oleObj spid="_x0000_s46165" name="Equation" r:id="rId3" imgW="152268" imgH="164957" progId="Equation.DSMT4">
                      <p:embed/>
                    </p:oleObj>
                  </mc:Choice>
                  <mc:Fallback>
                    <p:oleObj name="Equation" r:id="rId3" imgW="152268" imgH="164957" progId="Equation.DSMT4">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2" y="192"/>
                            <a:ext cx="24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61" name="Object 11"/>
              <p:cNvGraphicFramePr>
                <a:graphicFrameLocks noChangeAspect="1"/>
              </p:cNvGraphicFramePr>
              <p:nvPr/>
            </p:nvGraphicFramePr>
            <p:xfrm>
              <a:off x="5232" y="1296"/>
              <a:ext cx="235" cy="270"/>
            </p:xfrm>
            <a:graphic>
              <a:graphicData uri="http://schemas.openxmlformats.org/presentationml/2006/ole">
                <mc:AlternateContent xmlns:mc="http://schemas.openxmlformats.org/markup-compatibility/2006">
                  <mc:Choice xmlns:v="urn:schemas-microsoft-com:vml" Requires="v">
                    <p:oleObj spid="_x0000_s46166" name="Equation" r:id="rId5" imgW="152202" imgH="177569" progId="Equation.DSMT4">
                      <p:embed/>
                    </p:oleObj>
                  </mc:Choice>
                  <mc:Fallback>
                    <p:oleObj name="Equation" r:id="rId5" imgW="152202" imgH="177569" progId="Equation.DSMT4">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 y="1296"/>
                            <a:ext cx="235"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62" name="Object 12"/>
              <p:cNvGraphicFramePr>
                <a:graphicFrameLocks noChangeAspect="1"/>
              </p:cNvGraphicFramePr>
              <p:nvPr/>
            </p:nvGraphicFramePr>
            <p:xfrm>
              <a:off x="3552" y="1392"/>
              <a:ext cx="195" cy="215"/>
            </p:xfrm>
            <a:graphic>
              <a:graphicData uri="http://schemas.openxmlformats.org/presentationml/2006/ole">
                <mc:AlternateContent xmlns:mc="http://schemas.openxmlformats.org/markup-compatibility/2006">
                  <mc:Choice xmlns:v="urn:schemas-microsoft-com:vml" Requires="v">
                    <p:oleObj spid="_x0000_s46167" name="Equation" r:id="rId7" imgW="126835" imgH="139518" progId="Equation.DSMT4">
                      <p:embed/>
                    </p:oleObj>
                  </mc:Choice>
                  <mc:Fallback>
                    <p:oleObj name="Equation" r:id="rId7" imgW="126835" imgH="139518"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2" y="1392"/>
                            <a:ext cx="195"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6143" name="Object 13"/>
            <p:cNvGraphicFramePr>
              <a:graphicFrameLocks noChangeAspect="1"/>
            </p:cNvGraphicFramePr>
            <p:nvPr/>
          </p:nvGraphicFramePr>
          <p:xfrm>
            <a:off x="1104" y="1200"/>
            <a:ext cx="914" cy="191"/>
          </p:xfrm>
          <a:graphic>
            <a:graphicData uri="http://schemas.openxmlformats.org/presentationml/2006/ole">
              <mc:AlternateContent xmlns:mc="http://schemas.openxmlformats.org/markup-compatibility/2006">
                <mc:Choice xmlns:v="urn:schemas-microsoft-com:vml" Requires="v">
                  <p:oleObj spid="_x0000_s46168" name="Equation" r:id="rId9" imgW="825500" imgH="228600" progId="Equation.DSMT4">
                    <p:embed/>
                  </p:oleObj>
                </mc:Choice>
                <mc:Fallback>
                  <p:oleObj name="Equation" r:id="rId9" imgW="825500" imgH="228600"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4" y="1200"/>
                          <a:ext cx="914"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44" name="Object 14"/>
            <p:cNvGraphicFramePr>
              <a:graphicFrameLocks noChangeAspect="1"/>
            </p:cNvGraphicFramePr>
            <p:nvPr/>
          </p:nvGraphicFramePr>
          <p:xfrm>
            <a:off x="1440" y="2016"/>
            <a:ext cx="914" cy="192"/>
          </p:xfrm>
          <a:graphic>
            <a:graphicData uri="http://schemas.openxmlformats.org/presentationml/2006/ole">
              <mc:AlternateContent xmlns:mc="http://schemas.openxmlformats.org/markup-compatibility/2006">
                <mc:Choice xmlns:v="urn:schemas-microsoft-com:vml" Requires="v">
                  <p:oleObj spid="_x0000_s46169" name="Equation" r:id="rId11" imgW="825500" imgH="228600" progId="Equation.DSMT4">
                    <p:embed/>
                  </p:oleObj>
                </mc:Choice>
                <mc:Fallback>
                  <p:oleObj name="Equation" r:id="rId11" imgW="825500" imgH="228600" progId="Equation.DSMT4">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0" y="2016"/>
                          <a:ext cx="9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145" name="Line 15"/>
            <p:cNvSpPr>
              <a:spLocks noChangeShapeType="1"/>
            </p:cNvSpPr>
            <p:nvPr/>
          </p:nvSpPr>
          <p:spPr bwMode="auto">
            <a:xfrm>
              <a:off x="1200" y="1397"/>
              <a:ext cx="0" cy="881"/>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6146" name="Line 16"/>
            <p:cNvSpPr>
              <a:spLocks noChangeShapeType="1"/>
            </p:cNvSpPr>
            <p:nvPr/>
          </p:nvSpPr>
          <p:spPr bwMode="auto">
            <a:xfrm>
              <a:off x="2064" y="2016"/>
              <a:ext cx="0" cy="262"/>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aphicFrame>
          <p:nvGraphicFramePr>
            <p:cNvPr id="46147" name="Object 17"/>
            <p:cNvGraphicFramePr>
              <a:graphicFrameLocks noChangeAspect="1"/>
            </p:cNvGraphicFramePr>
            <p:nvPr/>
          </p:nvGraphicFramePr>
          <p:xfrm>
            <a:off x="1083" y="2278"/>
            <a:ext cx="296" cy="218"/>
          </p:xfrm>
          <a:graphic>
            <a:graphicData uri="http://schemas.openxmlformats.org/presentationml/2006/ole">
              <mc:AlternateContent xmlns:mc="http://schemas.openxmlformats.org/markup-compatibility/2006">
                <mc:Choice xmlns:v="urn:schemas-microsoft-com:vml" Requires="v">
                  <p:oleObj spid="_x0000_s46170" name="Equation" r:id="rId13" imgW="177646" imgH="228402" progId="Equation.DSMT4">
                    <p:embed/>
                  </p:oleObj>
                </mc:Choice>
                <mc:Fallback>
                  <p:oleObj name="Equation" r:id="rId13" imgW="177646" imgH="228402" progId="Equation.DSMT4">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3" y="2278"/>
                          <a:ext cx="29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48" name="Object 18"/>
            <p:cNvGraphicFramePr>
              <a:graphicFrameLocks noChangeAspect="1"/>
            </p:cNvGraphicFramePr>
            <p:nvPr/>
          </p:nvGraphicFramePr>
          <p:xfrm>
            <a:off x="1957" y="2278"/>
            <a:ext cx="310" cy="193"/>
          </p:xfrm>
          <a:graphic>
            <a:graphicData uri="http://schemas.openxmlformats.org/presentationml/2006/ole">
              <mc:AlternateContent xmlns:mc="http://schemas.openxmlformats.org/markup-compatibility/2006">
                <mc:Choice xmlns:v="urn:schemas-microsoft-com:vml" Requires="v">
                  <p:oleObj spid="_x0000_s46171" name="Equation" r:id="rId15" imgW="177646" imgH="228402" progId="Equation.DSMT4">
                    <p:embed/>
                  </p:oleObj>
                </mc:Choice>
                <mc:Fallback>
                  <p:oleObj name="Equation" r:id="rId15" imgW="177646" imgH="228402" progId="Equation.DSMT4">
                    <p:embed/>
                    <p:pic>
                      <p:nvPicPr>
                        <p:cNvPr id="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57" y="2278"/>
                          <a:ext cx="31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149" name="Group 19"/>
            <p:cNvGrpSpPr>
              <a:grpSpLocks/>
            </p:cNvGrpSpPr>
            <p:nvPr/>
          </p:nvGrpSpPr>
          <p:grpSpPr bwMode="auto">
            <a:xfrm>
              <a:off x="1200" y="1392"/>
              <a:ext cx="864" cy="576"/>
              <a:chOff x="1200" y="1824"/>
              <a:chExt cx="816" cy="768"/>
            </a:xfrm>
          </p:grpSpPr>
          <p:sp>
            <p:nvSpPr>
              <p:cNvPr id="46156" name="Freeform 20"/>
              <p:cNvSpPr>
                <a:spLocks/>
              </p:cNvSpPr>
              <p:nvPr/>
            </p:nvSpPr>
            <p:spPr bwMode="auto">
              <a:xfrm flipH="1" flipV="1">
                <a:off x="1200" y="1824"/>
                <a:ext cx="816" cy="768"/>
              </a:xfrm>
              <a:custGeom>
                <a:avLst/>
                <a:gdLst>
                  <a:gd name="T0" fmla="*/ 0 w 816"/>
                  <a:gd name="T1" fmla="*/ 0 h 912"/>
                  <a:gd name="T2" fmla="*/ 336 w 816"/>
                  <a:gd name="T3" fmla="*/ 11 h 912"/>
                  <a:gd name="T4" fmla="*/ 816 w 816"/>
                  <a:gd name="T5" fmla="*/ 14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FF00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6157" name="Line 21"/>
              <p:cNvSpPr>
                <a:spLocks noChangeShapeType="1"/>
              </p:cNvSpPr>
              <p:nvPr/>
            </p:nvSpPr>
            <p:spPr bwMode="auto">
              <a:xfrm>
                <a:off x="1680" y="2016"/>
                <a:ext cx="48" cy="84"/>
              </a:xfrm>
              <a:prstGeom prst="line">
                <a:avLst/>
              </a:prstGeom>
              <a:noFill/>
              <a:ln w="9525">
                <a:solidFill>
                  <a:schemeClr val="tx1"/>
                </a:solidFill>
                <a:round/>
                <a:headEnd/>
                <a:tailEnd type="arrow" w="lg"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6150" name="Line 22"/>
            <p:cNvSpPr>
              <a:spLocks noChangeShapeType="1"/>
            </p:cNvSpPr>
            <p:nvPr/>
          </p:nvSpPr>
          <p:spPr bwMode="auto">
            <a:xfrm flipH="1" flipV="1">
              <a:off x="1008" y="2016"/>
              <a:ext cx="1056" cy="5"/>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sp>
          <p:nvSpPr>
            <p:cNvPr id="46151" name="Line 23"/>
            <p:cNvSpPr>
              <a:spLocks noChangeShapeType="1"/>
            </p:cNvSpPr>
            <p:nvPr/>
          </p:nvSpPr>
          <p:spPr bwMode="auto">
            <a:xfrm flipH="1" flipV="1">
              <a:off x="960" y="1392"/>
              <a:ext cx="240" cy="0"/>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aphicFrame>
          <p:nvGraphicFramePr>
            <p:cNvPr id="46152" name="Object 24"/>
            <p:cNvGraphicFramePr>
              <a:graphicFrameLocks noChangeAspect="1"/>
            </p:cNvGraphicFramePr>
            <p:nvPr/>
          </p:nvGraphicFramePr>
          <p:xfrm>
            <a:off x="672" y="1296"/>
            <a:ext cx="339" cy="218"/>
          </p:xfrm>
          <a:graphic>
            <a:graphicData uri="http://schemas.openxmlformats.org/presentationml/2006/ole">
              <mc:AlternateContent xmlns:mc="http://schemas.openxmlformats.org/markup-compatibility/2006">
                <mc:Choice xmlns:v="urn:schemas-microsoft-com:vml" Requires="v">
                  <p:oleObj spid="_x0000_s46172" name="Equation" r:id="rId17" imgW="203112" imgH="228501" progId="Equation.DSMT4">
                    <p:embed/>
                  </p:oleObj>
                </mc:Choice>
                <mc:Fallback>
                  <p:oleObj name="Equation" r:id="rId17" imgW="203112" imgH="228501" progId="Equation.DSMT4">
                    <p:embed/>
                    <p:pic>
                      <p:nvPicPr>
                        <p:cNvPr id="0" name="Object 2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2" y="1296"/>
                          <a:ext cx="33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53" name="Object 25"/>
            <p:cNvGraphicFramePr>
              <a:graphicFrameLocks noChangeAspect="1"/>
            </p:cNvGraphicFramePr>
            <p:nvPr/>
          </p:nvGraphicFramePr>
          <p:xfrm>
            <a:off x="650" y="1920"/>
            <a:ext cx="355" cy="193"/>
          </p:xfrm>
          <a:graphic>
            <a:graphicData uri="http://schemas.openxmlformats.org/presentationml/2006/ole">
              <mc:AlternateContent xmlns:mc="http://schemas.openxmlformats.org/markup-compatibility/2006">
                <mc:Choice xmlns:v="urn:schemas-microsoft-com:vml" Requires="v">
                  <p:oleObj spid="_x0000_s46173" name="Equation" r:id="rId19" imgW="203112" imgH="228501" progId="Equation.DSMT4">
                    <p:embed/>
                  </p:oleObj>
                </mc:Choice>
                <mc:Fallback>
                  <p:oleObj name="Equation" r:id="rId19" imgW="203112" imgH="228501" progId="Equation.DSMT4">
                    <p:embed/>
                    <p:pic>
                      <p:nvPicPr>
                        <p:cNvPr id="0" name="Object 2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0" y="1920"/>
                          <a:ext cx="35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54" name="Object 26"/>
            <p:cNvGraphicFramePr>
              <a:graphicFrameLocks noChangeAspect="1"/>
            </p:cNvGraphicFramePr>
            <p:nvPr/>
          </p:nvGraphicFramePr>
          <p:xfrm>
            <a:off x="1872" y="1536"/>
            <a:ext cx="154" cy="139"/>
          </p:xfrm>
          <a:graphic>
            <a:graphicData uri="http://schemas.openxmlformats.org/presentationml/2006/ole">
              <mc:AlternateContent xmlns:mc="http://schemas.openxmlformats.org/markup-compatibility/2006">
                <mc:Choice xmlns:v="urn:schemas-microsoft-com:vml" Requires="v">
                  <p:oleObj spid="_x0000_s46174" name="Equation" r:id="rId21" imgW="126835" imgH="139518" progId="Equation.DSMT4">
                    <p:embed/>
                  </p:oleObj>
                </mc:Choice>
                <mc:Fallback>
                  <p:oleObj name="Equation" r:id="rId21" imgW="126835" imgH="139518" progId="Equation.DSMT4">
                    <p:embed/>
                    <p:pic>
                      <p:nvPicPr>
                        <p:cNvPr id="0" name="Object 2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872" y="1536"/>
                          <a:ext cx="15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55" name="Object 27"/>
            <p:cNvGraphicFramePr>
              <a:graphicFrameLocks noChangeAspect="1"/>
            </p:cNvGraphicFramePr>
            <p:nvPr/>
          </p:nvGraphicFramePr>
          <p:xfrm>
            <a:off x="1344" y="1776"/>
            <a:ext cx="154" cy="175"/>
          </p:xfrm>
          <a:graphic>
            <a:graphicData uri="http://schemas.openxmlformats.org/presentationml/2006/ole">
              <mc:AlternateContent xmlns:mc="http://schemas.openxmlformats.org/markup-compatibility/2006">
                <mc:Choice xmlns:v="urn:schemas-microsoft-com:vml" Requires="v">
                  <p:oleObj spid="_x0000_s46175" name="Equation" r:id="rId23" imgW="126725" imgH="177415" progId="Equation.DSMT4">
                    <p:embed/>
                  </p:oleObj>
                </mc:Choice>
                <mc:Fallback>
                  <p:oleObj name="Equation" r:id="rId23" imgW="126725" imgH="177415" progId="Equation.DSMT4">
                    <p:embed/>
                    <p:pic>
                      <p:nvPicPr>
                        <p:cNvPr id="0" name="Object 2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344" y="1776"/>
                          <a:ext cx="15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08626" name="Text Box 82"/>
          <p:cNvSpPr txBox="1">
            <a:spLocks noChangeArrowheads="1"/>
          </p:cNvSpPr>
          <p:nvPr/>
        </p:nvSpPr>
        <p:spPr bwMode="auto">
          <a:xfrm>
            <a:off x="1125538" y="5991225"/>
            <a:ext cx="5102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Arial" panose="020B0604020202020204" pitchFamily="34" charset="0"/>
                <a:ea typeface="黑体" panose="02010609060101010101" pitchFamily="49" charset="-122"/>
              </a:rPr>
              <a:t>气体对外所作的净功为：</a:t>
            </a:r>
            <a:r>
              <a:rPr lang="en-US" altLang="zh-CN" sz="2400" b="1" i="1">
                <a:solidFill>
                  <a:srgbClr val="FF0000"/>
                </a:solidFill>
              </a:rPr>
              <a:t>A=A</a:t>
            </a:r>
            <a:r>
              <a:rPr lang="en-US" altLang="zh-CN" sz="2400" b="1" i="1" baseline="-25000">
                <a:solidFill>
                  <a:srgbClr val="FF0000"/>
                </a:solidFill>
              </a:rPr>
              <a:t>a</a:t>
            </a:r>
            <a:r>
              <a:rPr lang="en-US" altLang="zh-CN" sz="2400" b="1" i="1">
                <a:solidFill>
                  <a:srgbClr val="FF0000"/>
                </a:solidFill>
              </a:rPr>
              <a:t>-A</a:t>
            </a:r>
            <a:r>
              <a:rPr lang="en-US" altLang="zh-CN" sz="2400" b="1" i="1" baseline="-25000">
                <a:solidFill>
                  <a:srgbClr val="FF0000"/>
                </a:solidFill>
              </a:rPr>
              <a:t>b</a:t>
            </a:r>
            <a:endParaRPr lang="zh-CN" altLang="en-US" sz="2400" b="1" i="1" baseline="-25000">
              <a:solidFill>
                <a:srgbClr val="FF0000"/>
              </a:solidFill>
            </a:endParaRPr>
          </a:p>
        </p:txBody>
      </p:sp>
      <p:grpSp>
        <p:nvGrpSpPr>
          <p:cNvPr id="6" name="组合 89"/>
          <p:cNvGrpSpPr>
            <a:grpSpLocks/>
          </p:cNvGrpSpPr>
          <p:nvPr/>
        </p:nvGrpSpPr>
        <p:grpSpPr bwMode="auto">
          <a:xfrm>
            <a:off x="1116013" y="3717925"/>
            <a:ext cx="3051175" cy="2209800"/>
            <a:chOff x="1116013" y="3933825"/>
            <a:chExt cx="3051175" cy="2209800"/>
          </a:xfrm>
        </p:grpSpPr>
        <p:grpSp>
          <p:nvGrpSpPr>
            <p:cNvPr id="46123" name="Group 28"/>
            <p:cNvGrpSpPr>
              <a:grpSpLocks/>
            </p:cNvGrpSpPr>
            <p:nvPr/>
          </p:nvGrpSpPr>
          <p:grpSpPr bwMode="auto">
            <a:xfrm>
              <a:off x="1116013" y="3933825"/>
              <a:ext cx="3051175" cy="2209800"/>
              <a:chOff x="720" y="2400"/>
              <a:chExt cx="1922" cy="1392"/>
            </a:xfrm>
          </p:grpSpPr>
          <p:grpSp>
            <p:nvGrpSpPr>
              <p:cNvPr id="46125" name="Group 30"/>
              <p:cNvGrpSpPr>
                <a:grpSpLocks/>
              </p:cNvGrpSpPr>
              <p:nvPr/>
            </p:nvGrpSpPr>
            <p:grpSpPr bwMode="auto">
              <a:xfrm>
                <a:off x="1200" y="2688"/>
                <a:ext cx="864" cy="598"/>
                <a:chOff x="1200" y="1811"/>
                <a:chExt cx="816" cy="797"/>
              </a:xfrm>
            </p:grpSpPr>
            <p:sp>
              <p:nvSpPr>
                <p:cNvPr id="46139" name="Freeform 31"/>
                <p:cNvSpPr>
                  <a:spLocks/>
                </p:cNvSpPr>
                <p:nvPr/>
              </p:nvSpPr>
              <p:spPr bwMode="auto">
                <a:xfrm>
                  <a:off x="1200" y="1811"/>
                  <a:ext cx="816" cy="797"/>
                </a:xfrm>
                <a:custGeom>
                  <a:avLst/>
                  <a:gdLst>
                    <a:gd name="T0" fmla="*/ 0 w 816"/>
                    <a:gd name="T1" fmla="*/ 0 h 912"/>
                    <a:gd name="T2" fmla="*/ 336 w 816"/>
                    <a:gd name="T3" fmla="*/ 26 h 912"/>
                    <a:gd name="T4" fmla="*/ 816 w 816"/>
                    <a:gd name="T5" fmla="*/ 36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0000FF"/>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6140" name="Line 32"/>
                <p:cNvSpPr>
                  <a:spLocks noChangeShapeType="1"/>
                </p:cNvSpPr>
                <p:nvPr/>
              </p:nvSpPr>
              <p:spPr bwMode="auto">
                <a:xfrm>
                  <a:off x="1440" y="2256"/>
                  <a:ext cx="48" cy="84"/>
                </a:xfrm>
                <a:prstGeom prst="line">
                  <a:avLst/>
                </a:prstGeom>
                <a:noFill/>
                <a:ln w="9525">
                  <a:solidFill>
                    <a:schemeClr val="tx1"/>
                  </a:solidFill>
                  <a:round/>
                  <a:headEnd type="arrow" w="lg" len="lg"/>
                  <a:tailEnd type="none" w="lg"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6126" name="Group 33"/>
              <p:cNvGrpSpPr>
                <a:grpSpLocks/>
              </p:cNvGrpSpPr>
              <p:nvPr/>
            </p:nvGrpSpPr>
            <p:grpSpPr bwMode="auto">
              <a:xfrm>
                <a:off x="720" y="2400"/>
                <a:ext cx="1915" cy="1236"/>
                <a:chOff x="3552" y="192"/>
                <a:chExt cx="1915" cy="1415"/>
              </a:xfrm>
            </p:grpSpPr>
            <p:sp>
              <p:nvSpPr>
                <p:cNvPr id="46134" name="Line 34"/>
                <p:cNvSpPr>
                  <a:spLocks noChangeShapeType="1"/>
                </p:cNvSpPr>
                <p:nvPr/>
              </p:nvSpPr>
              <p:spPr bwMode="auto">
                <a:xfrm flipV="1">
                  <a:off x="3792" y="240"/>
                  <a:ext cx="0" cy="129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6135" name="Line 35"/>
                <p:cNvSpPr>
                  <a:spLocks noChangeShapeType="1"/>
                </p:cNvSpPr>
                <p:nvPr/>
              </p:nvSpPr>
              <p:spPr bwMode="auto">
                <a:xfrm flipV="1">
                  <a:off x="3792" y="1536"/>
                  <a:ext cx="148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6136" name="Object 36"/>
                <p:cNvGraphicFramePr>
                  <a:graphicFrameLocks noChangeAspect="1"/>
                </p:cNvGraphicFramePr>
                <p:nvPr/>
              </p:nvGraphicFramePr>
              <p:xfrm>
                <a:off x="3552" y="192"/>
                <a:ext cx="249" cy="251"/>
              </p:xfrm>
              <a:graphic>
                <a:graphicData uri="http://schemas.openxmlformats.org/presentationml/2006/ole">
                  <mc:AlternateContent xmlns:mc="http://schemas.openxmlformats.org/markup-compatibility/2006">
                    <mc:Choice xmlns:v="urn:schemas-microsoft-com:vml" Requires="v">
                      <p:oleObj spid="_x0000_s46176" name="Equation" r:id="rId25" imgW="152268" imgH="164957" progId="Equation.DSMT4">
                        <p:embed/>
                      </p:oleObj>
                    </mc:Choice>
                    <mc:Fallback>
                      <p:oleObj name="Equation" r:id="rId25" imgW="152268" imgH="164957" progId="Equation.DSMT4">
                        <p:embed/>
                        <p:pic>
                          <p:nvPicPr>
                            <p:cNvPr id="0" name="Object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2" y="192"/>
                              <a:ext cx="24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37" name="Object 37"/>
                <p:cNvGraphicFramePr>
                  <a:graphicFrameLocks noChangeAspect="1"/>
                </p:cNvGraphicFramePr>
                <p:nvPr/>
              </p:nvGraphicFramePr>
              <p:xfrm>
                <a:off x="5232" y="1296"/>
                <a:ext cx="235" cy="270"/>
              </p:xfrm>
              <a:graphic>
                <a:graphicData uri="http://schemas.openxmlformats.org/presentationml/2006/ole">
                  <mc:AlternateContent xmlns:mc="http://schemas.openxmlformats.org/markup-compatibility/2006">
                    <mc:Choice xmlns:v="urn:schemas-microsoft-com:vml" Requires="v">
                      <p:oleObj spid="_x0000_s46177" name="Equation" r:id="rId26" imgW="152202" imgH="177569" progId="Equation.DSMT4">
                        <p:embed/>
                      </p:oleObj>
                    </mc:Choice>
                    <mc:Fallback>
                      <p:oleObj name="Equation" r:id="rId26" imgW="152202" imgH="177569" progId="Equation.DSMT4">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 y="1296"/>
                              <a:ext cx="235"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38" name="Object 38"/>
                <p:cNvGraphicFramePr>
                  <a:graphicFrameLocks noChangeAspect="1"/>
                </p:cNvGraphicFramePr>
                <p:nvPr/>
              </p:nvGraphicFramePr>
              <p:xfrm>
                <a:off x="3552" y="1392"/>
                <a:ext cx="195" cy="215"/>
              </p:xfrm>
              <a:graphic>
                <a:graphicData uri="http://schemas.openxmlformats.org/presentationml/2006/ole">
                  <mc:AlternateContent xmlns:mc="http://schemas.openxmlformats.org/markup-compatibility/2006">
                    <mc:Choice xmlns:v="urn:schemas-microsoft-com:vml" Requires="v">
                      <p:oleObj spid="_x0000_s46178" name="Equation" r:id="rId27" imgW="126835" imgH="139518" progId="Equation.DSMT4">
                        <p:embed/>
                      </p:oleObj>
                    </mc:Choice>
                    <mc:Fallback>
                      <p:oleObj name="Equation" r:id="rId27" imgW="126835" imgH="139518" progId="Equation.DSMT4">
                        <p:embed/>
                        <p:pic>
                          <p:nvPicPr>
                            <p:cNvPr id="0" name="Object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2" y="1392"/>
                              <a:ext cx="195"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6127" name="Object 39"/>
              <p:cNvGraphicFramePr>
                <a:graphicFrameLocks noChangeAspect="1"/>
              </p:cNvGraphicFramePr>
              <p:nvPr/>
            </p:nvGraphicFramePr>
            <p:xfrm>
              <a:off x="1104" y="2496"/>
              <a:ext cx="914" cy="191"/>
            </p:xfrm>
            <a:graphic>
              <a:graphicData uri="http://schemas.openxmlformats.org/presentationml/2006/ole">
                <mc:AlternateContent xmlns:mc="http://schemas.openxmlformats.org/markup-compatibility/2006">
                  <mc:Choice xmlns:v="urn:schemas-microsoft-com:vml" Requires="v">
                    <p:oleObj spid="_x0000_s46179" name="Equation" r:id="rId28" imgW="825500" imgH="228600" progId="Equation.DSMT4">
                      <p:embed/>
                    </p:oleObj>
                  </mc:Choice>
                  <mc:Fallback>
                    <p:oleObj name="Equation" r:id="rId28" imgW="825500" imgH="228600" progId="Equation.DSMT4">
                      <p:embed/>
                      <p:pic>
                        <p:nvPicPr>
                          <p:cNvPr id="0" name="Object 3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4" y="2496"/>
                            <a:ext cx="914"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28" name="Object 40"/>
              <p:cNvGraphicFramePr>
                <a:graphicFrameLocks noChangeAspect="1"/>
              </p:cNvGraphicFramePr>
              <p:nvPr/>
            </p:nvGraphicFramePr>
            <p:xfrm>
              <a:off x="1728" y="2976"/>
              <a:ext cx="914" cy="192"/>
            </p:xfrm>
            <a:graphic>
              <a:graphicData uri="http://schemas.openxmlformats.org/presentationml/2006/ole">
                <mc:AlternateContent xmlns:mc="http://schemas.openxmlformats.org/markup-compatibility/2006">
                  <mc:Choice xmlns:v="urn:schemas-microsoft-com:vml" Requires="v">
                    <p:oleObj spid="_x0000_s46180" name="Equation" r:id="rId29" imgW="825500" imgH="228600" progId="Equation.DSMT4">
                      <p:embed/>
                    </p:oleObj>
                  </mc:Choice>
                  <mc:Fallback>
                    <p:oleObj name="Equation" r:id="rId29" imgW="825500" imgH="228600" progId="Equation.DSMT4">
                      <p:embed/>
                      <p:pic>
                        <p:nvPicPr>
                          <p:cNvPr id="0" name="Object 4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28" y="2976"/>
                            <a:ext cx="9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129" name="Line 41"/>
              <p:cNvSpPr>
                <a:spLocks noChangeShapeType="1"/>
              </p:cNvSpPr>
              <p:nvPr/>
            </p:nvSpPr>
            <p:spPr bwMode="auto">
              <a:xfrm>
                <a:off x="1200" y="2693"/>
                <a:ext cx="0" cy="881"/>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6130" name="Line 42"/>
              <p:cNvSpPr>
                <a:spLocks noChangeShapeType="1"/>
              </p:cNvSpPr>
              <p:nvPr/>
            </p:nvSpPr>
            <p:spPr bwMode="auto">
              <a:xfrm>
                <a:off x="2064" y="3312"/>
                <a:ext cx="0" cy="262"/>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aphicFrame>
            <p:nvGraphicFramePr>
              <p:cNvPr id="46131" name="Object 43"/>
              <p:cNvGraphicFramePr>
                <a:graphicFrameLocks noChangeAspect="1"/>
              </p:cNvGraphicFramePr>
              <p:nvPr/>
            </p:nvGraphicFramePr>
            <p:xfrm>
              <a:off x="1083" y="3574"/>
              <a:ext cx="296" cy="218"/>
            </p:xfrm>
            <a:graphic>
              <a:graphicData uri="http://schemas.openxmlformats.org/presentationml/2006/ole">
                <mc:AlternateContent xmlns:mc="http://schemas.openxmlformats.org/markup-compatibility/2006">
                  <mc:Choice xmlns:v="urn:schemas-microsoft-com:vml" Requires="v">
                    <p:oleObj spid="_x0000_s46181" name="Equation" r:id="rId30" imgW="177646" imgH="228402" progId="Equation.DSMT4">
                      <p:embed/>
                    </p:oleObj>
                  </mc:Choice>
                  <mc:Fallback>
                    <p:oleObj name="Equation" r:id="rId30" imgW="177646" imgH="228402" progId="Equation.DSMT4">
                      <p:embed/>
                      <p:pic>
                        <p:nvPicPr>
                          <p:cNvPr id="0" name="Object 4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3" y="3574"/>
                            <a:ext cx="29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32" name="Object 44"/>
              <p:cNvGraphicFramePr>
                <a:graphicFrameLocks noChangeAspect="1"/>
              </p:cNvGraphicFramePr>
              <p:nvPr/>
            </p:nvGraphicFramePr>
            <p:xfrm>
              <a:off x="1957" y="3574"/>
              <a:ext cx="310" cy="193"/>
            </p:xfrm>
            <a:graphic>
              <a:graphicData uri="http://schemas.openxmlformats.org/presentationml/2006/ole">
                <mc:AlternateContent xmlns:mc="http://schemas.openxmlformats.org/markup-compatibility/2006">
                  <mc:Choice xmlns:v="urn:schemas-microsoft-com:vml" Requires="v">
                    <p:oleObj spid="_x0000_s46182" name="Equation" r:id="rId31" imgW="177646" imgH="228402" progId="Equation.DSMT4">
                      <p:embed/>
                    </p:oleObj>
                  </mc:Choice>
                  <mc:Fallback>
                    <p:oleObj name="Equation" r:id="rId31" imgW="177646" imgH="228402" progId="Equation.DSMT4">
                      <p:embed/>
                      <p:pic>
                        <p:nvPicPr>
                          <p:cNvPr id="0" name="Object 4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57" y="3574"/>
                            <a:ext cx="310"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33" name="Object 45"/>
              <p:cNvGraphicFramePr>
                <a:graphicFrameLocks noChangeAspect="1"/>
              </p:cNvGraphicFramePr>
              <p:nvPr/>
            </p:nvGraphicFramePr>
            <p:xfrm>
              <a:off x="1440" y="2832"/>
              <a:ext cx="154" cy="175"/>
            </p:xfrm>
            <a:graphic>
              <a:graphicData uri="http://schemas.openxmlformats.org/presentationml/2006/ole">
                <mc:AlternateContent xmlns:mc="http://schemas.openxmlformats.org/markup-compatibility/2006">
                  <mc:Choice xmlns:v="urn:schemas-microsoft-com:vml" Requires="v">
                    <p:oleObj spid="_x0000_s46183" name="Equation" r:id="rId32" imgW="126725" imgH="177415" progId="Equation.DSMT4">
                      <p:embed/>
                    </p:oleObj>
                  </mc:Choice>
                  <mc:Fallback>
                    <p:oleObj name="Equation" r:id="rId32" imgW="126725" imgH="177415" progId="Equation.DSMT4">
                      <p:embed/>
                      <p:pic>
                        <p:nvPicPr>
                          <p:cNvPr id="0" name="Object 4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440" y="2832"/>
                            <a:ext cx="15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6124" name="TextBox 84"/>
            <p:cNvSpPr txBox="1">
              <a:spLocks noChangeArrowheads="1"/>
            </p:cNvSpPr>
            <p:nvPr/>
          </p:nvSpPr>
          <p:spPr bwMode="auto">
            <a:xfrm>
              <a:off x="2051720" y="5199583"/>
              <a:ext cx="734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i="1">
                  <a:solidFill>
                    <a:srgbClr val="FF0000"/>
                  </a:solidFill>
                </a:rPr>
                <a:t>A&lt;0</a:t>
              </a:r>
              <a:endParaRPr lang="zh-CN" altLang="en-US" sz="2400" i="1">
                <a:solidFill>
                  <a:srgbClr val="FF0000"/>
                </a:solidFill>
              </a:endParaRPr>
            </a:p>
          </p:txBody>
        </p:sp>
      </p:grpSp>
      <p:grpSp>
        <p:nvGrpSpPr>
          <p:cNvPr id="10" name="组合 90"/>
          <p:cNvGrpSpPr>
            <a:grpSpLocks/>
          </p:cNvGrpSpPr>
          <p:nvPr/>
        </p:nvGrpSpPr>
        <p:grpSpPr bwMode="auto">
          <a:xfrm>
            <a:off x="5003800" y="3789363"/>
            <a:ext cx="3040063" cy="1962150"/>
            <a:chOff x="5003800" y="4005263"/>
            <a:chExt cx="3040063" cy="1962150"/>
          </a:xfrm>
        </p:grpSpPr>
        <p:grpSp>
          <p:nvGrpSpPr>
            <p:cNvPr id="46105" name="Group 64"/>
            <p:cNvGrpSpPr>
              <a:grpSpLocks/>
            </p:cNvGrpSpPr>
            <p:nvPr/>
          </p:nvGrpSpPr>
          <p:grpSpPr bwMode="auto">
            <a:xfrm>
              <a:off x="5003800" y="4005263"/>
              <a:ext cx="3040063" cy="1962150"/>
              <a:chOff x="3216" y="2448"/>
              <a:chExt cx="1915" cy="1236"/>
            </a:xfrm>
          </p:grpSpPr>
          <p:grpSp>
            <p:nvGrpSpPr>
              <p:cNvPr id="46107" name="Group 65"/>
              <p:cNvGrpSpPr>
                <a:grpSpLocks/>
              </p:cNvGrpSpPr>
              <p:nvPr/>
            </p:nvGrpSpPr>
            <p:grpSpPr bwMode="auto">
              <a:xfrm>
                <a:off x="3696" y="2736"/>
                <a:ext cx="864" cy="598"/>
                <a:chOff x="1200" y="1811"/>
                <a:chExt cx="816" cy="797"/>
              </a:xfrm>
            </p:grpSpPr>
            <p:sp>
              <p:nvSpPr>
                <p:cNvPr id="46121" name="Freeform 66"/>
                <p:cNvSpPr>
                  <a:spLocks/>
                </p:cNvSpPr>
                <p:nvPr/>
              </p:nvSpPr>
              <p:spPr bwMode="auto">
                <a:xfrm>
                  <a:off x="1200" y="1811"/>
                  <a:ext cx="816" cy="797"/>
                </a:xfrm>
                <a:custGeom>
                  <a:avLst/>
                  <a:gdLst>
                    <a:gd name="T0" fmla="*/ 0 w 816"/>
                    <a:gd name="T1" fmla="*/ 0 h 912"/>
                    <a:gd name="T2" fmla="*/ 336 w 816"/>
                    <a:gd name="T3" fmla="*/ 26 h 912"/>
                    <a:gd name="T4" fmla="*/ 816 w 816"/>
                    <a:gd name="T5" fmla="*/ 36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0000FF"/>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CN" altLang="en-US"/>
                </a:p>
              </p:txBody>
            </p:sp>
            <p:sp>
              <p:nvSpPr>
                <p:cNvPr id="46122" name="Line 67"/>
                <p:cNvSpPr>
                  <a:spLocks noChangeShapeType="1"/>
                </p:cNvSpPr>
                <p:nvPr/>
              </p:nvSpPr>
              <p:spPr bwMode="auto">
                <a:xfrm>
                  <a:off x="1440" y="2256"/>
                  <a:ext cx="48" cy="84"/>
                </a:xfrm>
                <a:prstGeom prst="line">
                  <a:avLst/>
                </a:prstGeom>
                <a:noFill/>
                <a:ln w="9525">
                  <a:solidFill>
                    <a:schemeClr val="tx1"/>
                  </a:solidFill>
                  <a:round/>
                  <a:headEnd type="arrow" w="lg" len="lg"/>
                  <a:tailEnd type="none" w="lg"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6108" name="Group 68"/>
              <p:cNvGrpSpPr>
                <a:grpSpLocks/>
              </p:cNvGrpSpPr>
              <p:nvPr/>
            </p:nvGrpSpPr>
            <p:grpSpPr bwMode="auto">
              <a:xfrm>
                <a:off x="3216" y="2448"/>
                <a:ext cx="1915" cy="1236"/>
                <a:chOff x="3552" y="192"/>
                <a:chExt cx="1915" cy="1415"/>
              </a:xfrm>
            </p:grpSpPr>
            <p:sp>
              <p:nvSpPr>
                <p:cNvPr id="46116" name="Line 69"/>
                <p:cNvSpPr>
                  <a:spLocks noChangeShapeType="1"/>
                </p:cNvSpPr>
                <p:nvPr/>
              </p:nvSpPr>
              <p:spPr bwMode="auto">
                <a:xfrm flipV="1">
                  <a:off x="3792" y="240"/>
                  <a:ext cx="0" cy="129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6117" name="Line 70"/>
                <p:cNvSpPr>
                  <a:spLocks noChangeShapeType="1"/>
                </p:cNvSpPr>
                <p:nvPr/>
              </p:nvSpPr>
              <p:spPr bwMode="auto">
                <a:xfrm flipV="1">
                  <a:off x="3792" y="1536"/>
                  <a:ext cx="148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6118" name="Object 71"/>
                <p:cNvGraphicFramePr>
                  <a:graphicFrameLocks noChangeAspect="1"/>
                </p:cNvGraphicFramePr>
                <p:nvPr/>
              </p:nvGraphicFramePr>
              <p:xfrm>
                <a:off x="3552" y="192"/>
                <a:ext cx="249" cy="251"/>
              </p:xfrm>
              <a:graphic>
                <a:graphicData uri="http://schemas.openxmlformats.org/presentationml/2006/ole">
                  <mc:AlternateContent xmlns:mc="http://schemas.openxmlformats.org/markup-compatibility/2006">
                    <mc:Choice xmlns:v="urn:schemas-microsoft-com:vml" Requires="v">
                      <p:oleObj spid="_x0000_s46184" name="Equation" r:id="rId33" imgW="152268" imgH="164957" progId="Equation.DSMT4">
                        <p:embed/>
                      </p:oleObj>
                    </mc:Choice>
                    <mc:Fallback>
                      <p:oleObj name="Equation" r:id="rId33" imgW="152268" imgH="164957" progId="Equation.DSMT4">
                        <p:embed/>
                        <p:pic>
                          <p:nvPicPr>
                            <p:cNvPr id="0" name="Object 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2" y="192"/>
                              <a:ext cx="24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19" name="Object 72"/>
                <p:cNvGraphicFramePr>
                  <a:graphicFrameLocks noChangeAspect="1"/>
                </p:cNvGraphicFramePr>
                <p:nvPr/>
              </p:nvGraphicFramePr>
              <p:xfrm>
                <a:off x="5232" y="1296"/>
                <a:ext cx="235" cy="270"/>
              </p:xfrm>
              <a:graphic>
                <a:graphicData uri="http://schemas.openxmlformats.org/presentationml/2006/ole">
                  <mc:AlternateContent xmlns:mc="http://schemas.openxmlformats.org/markup-compatibility/2006">
                    <mc:Choice xmlns:v="urn:schemas-microsoft-com:vml" Requires="v">
                      <p:oleObj spid="_x0000_s46185" name="Equation" r:id="rId34" imgW="152202" imgH="177569" progId="Equation.DSMT4">
                        <p:embed/>
                      </p:oleObj>
                    </mc:Choice>
                    <mc:Fallback>
                      <p:oleObj name="Equation" r:id="rId34" imgW="152202" imgH="177569" progId="Equation.DSMT4">
                        <p:embed/>
                        <p:pic>
                          <p:nvPicPr>
                            <p:cNvPr id="0" name="Object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 y="1296"/>
                              <a:ext cx="235"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20" name="Object 73"/>
                <p:cNvGraphicFramePr>
                  <a:graphicFrameLocks noChangeAspect="1"/>
                </p:cNvGraphicFramePr>
                <p:nvPr/>
              </p:nvGraphicFramePr>
              <p:xfrm>
                <a:off x="3552" y="1392"/>
                <a:ext cx="195" cy="215"/>
              </p:xfrm>
              <a:graphic>
                <a:graphicData uri="http://schemas.openxmlformats.org/presentationml/2006/ole">
                  <mc:AlternateContent xmlns:mc="http://schemas.openxmlformats.org/markup-compatibility/2006">
                    <mc:Choice xmlns:v="urn:schemas-microsoft-com:vml" Requires="v">
                      <p:oleObj spid="_x0000_s46186" name="Equation" r:id="rId35" imgW="126835" imgH="139518" progId="Equation.DSMT4">
                        <p:embed/>
                      </p:oleObj>
                    </mc:Choice>
                    <mc:Fallback>
                      <p:oleObj name="Equation" r:id="rId35" imgW="126835" imgH="139518" progId="Equation.DSMT4">
                        <p:embed/>
                        <p:pic>
                          <p:nvPicPr>
                            <p:cNvPr id="0" name="Object 7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2" y="1392"/>
                              <a:ext cx="195"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6109" name="Object 74"/>
              <p:cNvGraphicFramePr>
                <a:graphicFrameLocks noChangeAspect="1"/>
              </p:cNvGraphicFramePr>
              <p:nvPr/>
            </p:nvGraphicFramePr>
            <p:xfrm>
              <a:off x="3600" y="2544"/>
              <a:ext cx="914" cy="191"/>
            </p:xfrm>
            <a:graphic>
              <a:graphicData uri="http://schemas.openxmlformats.org/presentationml/2006/ole">
                <mc:AlternateContent xmlns:mc="http://schemas.openxmlformats.org/markup-compatibility/2006">
                  <mc:Choice xmlns:v="urn:schemas-microsoft-com:vml" Requires="v">
                    <p:oleObj spid="_x0000_s46187" name="Equation" r:id="rId36" imgW="825500" imgH="228600" progId="Equation.DSMT4">
                      <p:embed/>
                    </p:oleObj>
                  </mc:Choice>
                  <mc:Fallback>
                    <p:oleObj name="Equation" r:id="rId36" imgW="825500" imgH="228600" progId="Equation.DSMT4">
                      <p:embed/>
                      <p:pic>
                        <p:nvPicPr>
                          <p:cNvPr id="0" name="Object 7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00" y="2544"/>
                            <a:ext cx="914"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10" name="Object 75"/>
              <p:cNvGraphicFramePr>
                <a:graphicFrameLocks noChangeAspect="1"/>
              </p:cNvGraphicFramePr>
              <p:nvPr/>
            </p:nvGraphicFramePr>
            <p:xfrm>
              <a:off x="3936" y="3360"/>
              <a:ext cx="914" cy="192"/>
            </p:xfrm>
            <a:graphic>
              <a:graphicData uri="http://schemas.openxmlformats.org/presentationml/2006/ole">
                <mc:AlternateContent xmlns:mc="http://schemas.openxmlformats.org/markup-compatibility/2006">
                  <mc:Choice xmlns:v="urn:schemas-microsoft-com:vml" Requires="v">
                    <p:oleObj spid="_x0000_s46188" name="Equation" r:id="rId37" imgW="825500" imgH="228600" progId="Equation.DSMT4">
                      <p:embed/>
                    </p:oleObj>
                  </mc:Choice>
                  <mc:Fallback>
                    <p:oleObj name="Equation" r:id="rId37" imgW="825500" imgH="228600" progId="Equation.DSMT4">
                      <p:embed/>
                      <p:pic>
                        <p:nvPicPr>
                          <p:cNvPr id="0" name="Object 7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6" y="3360"/>
                            <a:ext cx="9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111" name="Group 76"/>
              <p:cNvGrpSpPr>
                <a:grpSpLocks/>
              </p:cNvGrpSpPr>
              <p:nvPr/>
            </p:nvGrpSpPr>
            <p:grpSpPr bwMode="auto">
              <a:xfrm>
                <a:off x="3696" y="2736"/>
                <a:ext cx="864" cy="576"/>
                <a:chOff x="1200" y="1824"/>
                <a:chExt cx="816" cy="768"/>
              </a:xfrm>
            </p:grpSpPr>
            <p:sp>
              <p:nvSpPr>
                <p:cNvPr id="46114" name="Freeform 77"/>
                <p:cNvSpPr>
                  <a:spLocks/>
                </p:cNvSpPr>
                <p:nvPr/>
              </p:nvSpPr>
              <p:spPr bwMode="auto">
                <a:xfrm flipH="1" flipV="1">
                  <a:off x="1200" y="1824"/>
                  <a:ext cx="816" cy="768"/>
                </a:xfrm>
                <a:custGeom>
                  <a:avLst/>
                  <a:gdLst>
                    <a:gd name="T0" fmla="*/ 0 w 816"/>
                    <a:gd name="T1" fmla="*/ 0 h 912"/>
                    <a:gd name="T2" fmla="*/ 336 w 816"/>
                    <a:gd name="T3" fmla="*/ 11 h 912"/>
                    <a:gd name="T4" fmla="*/ 816 w 816"/>
                    <a:gd name="T5" fmla="*/ 14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FF00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6115" name="Line 78"/>
                <p:cNvSpPr>
                  <a:spLocks noChangeShapeType="1"/>
                </p:cNvSpPr>
                <p:nvPr/>
              </p:nvSpPr>
              <p:spPr bwMode="auto">
                <a:xfrm>
                  <a:off x="1680" y="2016"/>
                  <a:ext cx="48" cy="84"/>
                </a:xfrm>
                <a:prstGeom prst="line">
                  <a:avLst/>
                </a:prstGeom>
                <a:noFill/>
                <a:ln w="9525">
                  <a:solidFill>
                    <a:schemeClr val="tx1"/>
                  </a:solidFill>
                  <a:round/>
                  <a:headEnd/>
                  <a:tailEnd type="arrow" w="lg" len="lg"/>
                </a:ln>
                <a:extLst>
                  <a:ext uri="{909E8E84-426E-40DD-AFC4-6F175D3DCCD1}">
                    <a14:hiddenFill xmlns:a14="http://schemas.microsoft.com/office/drawing/2010/main">
                      <a:noFill/>
                    </a14:hiddenFill>
                  </a:ext>
                </a:extLst>
              </p:spPr>
              <p:txBody>
                <a:bodyPr wrap="none" anchor="ctr"/>
                <a:lstStyle/>
                <a:p>
                  <a:endParaRPr lang="zh-CN" altLang="en-US"/>
                </a:p>
              </p:txBody>
            </p:sp>
          </p:grpSp>
          <p:graphicFrame>
            <p:nvGraphicFramePr>
              <p:cNvPr id="46112" name="Object 79"/>
              <p:cNvGraphicFramePr>
                <a:graphicFrameLocks noChangeAspect="1"/>
              </p:cNvGraphicFramePr>
              <p:nvPr/>
            </p:nvGraphicFramePr>
            <p:xfrm>
              <a:off x="4320" y="2832"/>
              <a:ext cx="154" cy="139"/>
            </p:xfrm>
            <a:graphic>
              <a:graphicData uri="http://schemas.openxmlformats.org/presentationml/2006/ole">
                <mc:AlternateContent xmlns:mc="http://schemas.openxmlformats.org/markup-compatibility/2006">
                  <mc:Choice xmlns:v="urn:schemas-microsoft-com:vml" Requires="v">
                    <p:oleObj spid="_x0000_s46189" name="Equation" r:id="rId38" imgW="126835" imgH="139518" progId="Equation.DSMT4">
                      <p:embed/>
                    </p:oleObj>
                  </mc:Choice>
                  <mc:Fallback>
                    <p:oleObj name="Equation" r:id="rId38" imgW="126835" imgH="139518" progId="Equation.DSMT4">
                      <p:embed/>
                      <p:pic>
                        <p:nvPicPr>
                          <p:cNvPr id="0" name="Object 7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20" y="2832"/>
                            <a:ext cx="154"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13" name="Object 80"/>
              <p:cNvGraphicFramePr>
                <a:graphicFrameLocks noChangeAspect="1"/>
              </p:cNvGraphicFramePr>
              <p:nvPr/>
            </p:nvGraphicFramePr>
            <p:xfrm>
              <a:off x="3792" y="3072"/>
              <a:ext cx="154" cy="175"/>
            </p:xfrm>
            <a:graphic>
              <a:graphicData uri="http://schemas.openxmlformats.org/presentationml/2006/ole">
                <mc:AlternateContent xmlns:mc="http://schemas.openxmlformats.org/markup-compatibility/2006">
                  <mc:Choice xmlns:v="urn:schemas-microsoft-com:vml" Requires="v">
                    <p:oleObj spid="_x0000_s46190" name="Equation" r:id="rId39" imgW="126725" imgH="177415" progId="Equation.DSMT4">
                      <p:embed/>
                    </p:oleObj>
                  </mc:Choice>
                  <mc:Fallback>
                    <p:oleObj name="Equation" r:id="rId39" imgW="126725" imgH="177415" progId="Equation.DSMT4">
                      <p:embed/>
                      <p:pic>
                        <p:nvPicPr>
                          <p:cNvPr id="0" name="Object 8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792" y="3072"/>
                            <a:ext cx="15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6106" name="TextBox 86"/>
            <p:cNvSpPr txBox="1">
              <a:spLocks noChangeArrowheads="1"/>
            </p:cNvSpPr>
            <p:nvPr/>
          </p:nvSpPr>
          <p:spPr bwMode="auto">
            <a:xfrm>
              <a:off x="6300192" y="4725144"/>
              <a:ext cx="288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i="1">
                  <a:solidFill>
                    <a:srgbClr val="FF0000"/>
                  </a:solidFill>
                </a:rPr>
                <a:t>A</a:t>
              </a:r>
              <a:endParaRPr lang="zh-CN" altLang="en-US" sz="2400" i="1">
                <a:solidFill>
                  <a:srgbClr val="FF0000"/>
                </a:solidFill>
              </a:endParaRPr>
            </a:p>
          </p:txBody>
        </p:sp>
      </p:grpSp>
      <p:grpSp>
        <p:nvGrpSpPr>
          <p:cNvPr id="15" name="组合 88"/>
          <p:cNvGrpSpPr>
            <a:grpSpLocks/>
          </p:cNvGrpSpPr>
          <p:nvPr/>
        </p:nvGrpSpPr>
        <p:grpSpPr bwMode="auto">
          <a:xfrm>
            <a:off x="5003800" y="1412875"/>
            <a:ext cx="3660775" cy="2209800"/>
            <a:chOff x="5003800" y="1773238"/>
            <a:chExt cx="3660775" cy="2209800"/>
          </a:xfrm>
        </p:grpSpPr>
        <p:grpSp>
          <p:nvGrpSpPr>
            <p:cNvPr id="46088" name="Group 48"/>
            <p:cNvGrpSpPr>
              <a:grpSpLocks/>
            </p:cNvGrpSpPr>
            <p:nvPr/>
          </p:nvGrpSpPr>
          <p:grpSpPr bwMode="auto">
            <a:xfrm>
              <a:off x="5003800" y="1773238"/>
              <a:ext cx="3040063" cy="1962150"/>
              <a:chOff x="3552" y="192"/>
              <a:chExt cx="1915" cy="1415"/>
            </a:xfrm>
          </p:grpSpPr>
          <p:sp>
            <p:nvSpPr>
              <p:cNvPr id="46100" name="Line 49"/>
              <p:cNvSpPr>
                <a:spLocks noChangeShapeType="1"/>
              </p:cNvSpPr>
              <p:nvPr/>
            </p:nvSpPr>
            <p:spPr bwMode="auto">
              <a:xfrm flipV="1">
                <a:off x="3792" y="240"/>
                <a:ext cx="0" cy="129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6101" name="Line 50"/>
              <p:cNvSpPr>
                <a:spLocks noChangeShapeType="1"/>
              </p:cNvSpPr>
              <p:nvPr/>
            </p:nvSpPr>
            <p:spPr bwMode="auto">
              <a:xfrm flipV="1">
                <a:off x="3792" y="1536"/>
                <a:ext cx="148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46102" name="Object 51"/>
              <p:cNvGraphicFramePr>
                <a:graphicFrameLocks noChangeAspect="1"/>
              </p:cNvGraphicFramePr>
              <p:nvPr/>
            </p:nvGraphicFramePr>
            <p:xfrm>
              <a:off x="3552" y="192"/>
              <a:ext cx="249" cy="251"/>
            </p:xfrm>
            <a:graphic>
              <a:graphicData uri="http://schemas.openxmlformats.org/presentationml/2006/ole">
                <mc:AlternateContent xmlns:mc="http://schemas.openxmlformats.org/markup-compatibility/2006">
                  <mc:Choice xmlns:v="urn:schemas-microsoft-com:vml" Requires="v">
                    <p:oleObj spid="_x0000_s46191" name="Equation" r:id="rId40" imgW="152268" imgH="164957" progId="Equation.DSMT4">
                      <p:embed/>
                    </p:oleObj>
                  </mc:Choice>
                  <mc:Fallback>
                    <p:oleObj name="Equation" r:id="rId40" imgW="152268" imgH="164957" progId="Equation.DSMT4">
                      <p:embed/>
                      <p:pic>
                        <p:nvPicPr>
                          <p:cNvPr id="0" name="Object 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2" y="192"/>
                            <a:ext cx="249"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03" name="Object 52"/>
              <p:cNvGraphicFramePr>
                <a:graphicFrameLocks noChangeAspect="1"/>
              </p:cNvGraphicFramePr>
              <p:nvPr/>
            </p:nvGraphicFramePr>
            <p:xfrm>
              <a:off x="5232" y="1296"/>
              <a:ext cx="235" cy="270"/>
            </p:xfrm>
            <a:graphic>
              <a:graphicData uri="http://schemas.openxmlformats.org/presentationml/2006/ole">
                <mc:AlternateContent xmlns:mc="http://schemas.openxmlformats.org/markup-compatibility/2006">
                  <mc:Choice xmlns:v="urn:schemas-microsoft-com:vml" Requires="v">
                    <p:oleObj spid="_x0000_s46192" name="Equation" r:id="rId41" imgW="152202" imgH="177569" progId="Equation.DSMT4">
                      <p:embed/>
                    </p:oleObj>
                  </mc:Choice>
                  <mc:Fallback>
                    <p:oleObj name="Equation" r:id="rId41" imgW="152202" imgH="177569" progId="Equation.DSMT4">
                      <p:embed/>
                      <p:pic>
                        <p:nvPicPr>
                          <p:cNvPr id="0" name="Object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 y="1296"/>
                            <a:ext cx="235"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104" name="Object 53"/>
              <p:cNvGraphicFramePr>
                <a:graphicFrameLocks noChangeAspect="1"/>
              </p:cNvGraphicFramePr>
              <p:nvPr/>
            </p:nvGraphicFramePr>
            <p:xfrm>
              <a:off x="3552" y="1392"/>
              <a:ext cx="195" cy="215"/>
            </p:xfrm>
            <a:graphic>
              <a:graphicData uri="http://schemas.openxmlformats.org/presentationml/2006/ole">
                <mc:AlternateContent xmlns:mc="http://schemas.openxmlformats.org/markup-compatibility/2006">
                  <mc:Choice xmlns:v="urn:schemas-microsoft-com:vml" Requires="v">
                    <p:oleObj spid="_x0000_s46193" name="Equation" r:id="rId42" imgW="126835" imgH="139518" progId="Equation.DSMT4">
                      <p:embed/>
                    </p:oleObj>
                  </mc:Choice>
                  <mc:Fallback>
                    <p:oleObj name="Equation" r:id="rId42" imgW="126835" imgH="139518" progId="Equation.DSMT4">
                      <p:embed/>
                      <p:pic>
                        <p:nvPicPr>
                          <p:cNvPr id="0"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2" y="1392"/>
                            <a:ext cx="195"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6089" name="Object 54"/>
            <p:cNvGraphicFramePr>
              <a:graphicFrameLocks noChangeAspect="1"/>
            </p:cNvGraphicFramePr>
            <p:nvPr/>
          </p:nvGraphicFramePr>
          <p:xfrm>
            <a:off x="5613400" y="1925638"/>
            <a:ext cx="1450975" cy="303213"/>
          </p:xfrm>
          <a:graphic>
            <a:graphicData uri="http://schemas.openxmlformats.org/presentationml/2006/ole">
              <mc:AlternateContent xmlns:mc="http://schemas.openxmlformats.org/markup-compatibility/2006">
                <mc:Choice xmlns:v="urn:schemas-microsoft-com:vml" Requires="v">
                  <p:oleObj spid="_x0000_s46194" name="Equation" r:id="rId43" imgW="825500" imgH="228600" progId="Equation.DSMT4">
                    <p:embed/>
                  </p:oleObj>
                </mc:Choice>
                <mc:Fallback>
                  <p:oleObj name="Equation" r:id="rId43" imgW="825500" imgH="228600" progId="Equation.DSMT4">
                    <p:embed/>
                    <p:pic>
                      <p:nvPicPr>
                        <p:cNvPr id="0" name="Object 5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13400" y="1925638"/>
                          <a:ext cx="1450975"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90" name="Object 55"/>
            <p:cNvGraphicFramePr>
              <a:graphicFrameLocks noChangeAspect="1"/>
            </p:cNvGraphicFramePr>
            <p:nvPr/>
          </p:nvGraphicFramePr>
          <p:xfrm>
            <a:off x="7213600" y="2992438"/>
            <a:ext cx="1450975" cy="304800"/>
          </p:xfrm>
          <a:graphic>
            <a:graphicData uri="http://schemas.openxmlformats.org/presentationml/2006/ole">
              <mc:AlternateContent xmlns:mc="http://schemas.openxmlformats.org/markup-compatibility/2006">
                <mc:Choice xmlns:v="urn:schemas-microsoft-com:vml" Requires="v">
                  <p:oleObj spid="_x0000_s46195" name="Equation" r:id="rId44" imgW="825500" imgH="228600" progId="Equation.DSMT4">
                    <p:embed/>
                  </p:oleObj>
                </mc:Choice>
                <mc:Fallback>
                  <p:oleObj name="Equation" r:id="rId44" imgW="825500" imgH="228600" progId="Equation.DSMT4">
                    <p:embed/>
                    <p:pic>
                      <p:nvPicPr>
                        <p:cNvPr id="0" name="Object 5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13600" y="2992438"/>
                          <a:ext cx="14509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91" name="Line 56"/>
            <p:cNvSpPr>
              <a:spLocks noChangeShapeType="1"/>
            </p:cNvSpPr>
            <p:nvPr/>
          </p:nvSpPr>
          <p:spPr bwMode="auto">
            <a:xfrm>
              <a:off x="5765800" y="2238376"/>
              <a:ext cx="0" cy="1398588"/>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spAutoFit/>
            </a:bodyPr>
            <a:lstStyle/>
            <a:p>
              <a:endParaRPr lang="zh-CN" altLang="en-US"/>
            </a:p>
          </p:txBody>
        </p:sp>
        <p:sp>
          <p:nvSpPr>
            <p:cNvPr id="46092" name="Line 57"/>
            <p:cNvSpPr>
              <a:spLocks noChangeShapeType="1"/>
            </p:cNvSpPr>
            <p:nvPr/>
          </p:nvSpPr>
          <p:spPr bwMode="auto">
            <a:xfrm>
              <a:off x="7137400" y="3221038"/>
              <a:ext cx="0" cy="415925"/>
            </a:xfrm>
            <a:prstGeom prst="line">
              <a:avLst/>
            </a:prstGeom>
            <a:noFill/>
            <a:ln w="25400" cap="rnd">
              <a:solidFill>
                <a:srgbClr val="000000"/>
              </a:solidFill>
              <a:prstDash val="sysDot"/>
              <a:round/>
              <a:headEnd/>
              <a:tailEnd/>
            </a:ln>
            <a:extLst>
              <a:ext uri="{909E8E84-426E-40DD-AFC4-6F175D3DCCD1}">
                <a14:hiddenFill xmlns:a14="http://schemas.microsoft.com/office/drawing/2010/main">
                  <a:noFill/>
                </a14:hiddenFill>
              </a:ext>
            </a:extLst>
          </p:spPr>
          <p:txBody>
            <a:bodyPr anchor="ctr">
              <a:spAutoFit/>
            </a:bodyPr>
            <a:lstStyle/>
            <a:p>
              <a:endParaRPr lang="zh-CN" altLang="en-US"/>
            </a:p>
          </p:txBody>
        </p:sp>
        <p:graphicFrame>
          <p:nvGraphicFramePr>
            <p:cNvPr id="46093" name="Object 58"/>
            <p:cNvGraphicFramePr>
              <a:graphicFrameLocks noChangeAspect="1"/>
            </p:cNvGraphicFramePr>
            <p:nvPr/>
          </p:nvGraphicFramePr>
          <p:xfrm>
            <a:off x="5580063" y="3636963"/>
            <a:ext cx="469900" cy="346075"/>
          </p:xfrm>
          <a:graphic>
            <a:graphicData uri="http://schemas.openxmlformats.org/presentationml/2006/ole">
              <mc:AlternateContent xmlns:mc="http://schemas.openxmlformats.org/markup-compatibility/2006">
                <mc:Choice xmlns:v="urn:schemas-microsoft-com:vml" Requires="v">
                  <p:oleObj spid="_x0000_s46196" name="Equation" r:id="rId45" imgW="177646" imgH="228402" progId="Equation.DSMT4">
                    <p:embed/>
                  </p:oleObj>
                </mc:Choice>
                <mc:Fallback>
                  <p:oleObj name="Equation" r:id="rId45" imgW="177646" imgH="228402" progId="Equation.DSMT4">
                    <p:embed/>
                    <p:pic>
                      <p:nvPicPr>
                        <p:cNvPr id="0" name="Object 5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80063" y="3636963"/>
                          <a:ext cx="4699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94" name="Object 59"/>
            <p:cNvGraphicFramePr>
              <a:graphicFrameLocks noChangeAspect="1"/>
            </p:cNvGraphicFramePr>
            <p:nvPr/>
          </p:nvGraphicFramePr>
          <p:xfrm>
            <a:off x="6967538" y="3636963"/>
            <a:ext cx="492125" cy="306388"/>
          </p:xfrm>
          <a:graphic>
            <a:graphicData uri="http://schemas.openxmlformats.org/presentationml/2006/ole">
              <mc:AlternateContent xmlns:mc="http://schemas.openxmlformats.org/markup-compatibility/2006">
                <mc:Choice xmlns:v="urn:schemas-microsoft-com:vml" Requires="v">
                  <p:oleObj spid="_x0000_s46197" name="Equation" r:id="rId46" imgW="177646" imgH="228402" progId="Equation.DSMT4">
                    <p:embed/>
                  </p:oleObj>
                </mc:Choice>
                <mc:Fallback>
                  <p:oleObj name="Equation" r:id="rId46" imgW="177646" imgH="228402" progId="Equation.DSMT4">
                    <p:embed/>
                    <p:pic>
                      <p:nvPicPr>
                        <p:cNvPr id="0" name="Object 5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67538" y="3636963"/>
                          <a:ext cx="4921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095" name="Group 60"/>
            <p:cNvGrpSpPr>
              <a:grpSpLocks/>
            </p:cNvGrpSpPr>
            <p:nvPr/>
          </p:nvGrpSpPr>
          <p:grpSpPr bwMode="auto">
            <a:xfrm>
              <a:off x="5765800" y="2230438"/>
              <a:ext cx="1371600" cy="914400"/>
              <a:chOff x="1200" y="1824"/>
              <a:chExt cx="816" cy="768"/>
            </a:xfrm>
          </p:grpSpPr>
          <p:sp>
            <p:nvSpPr>
              <p:cNvPr id="46098" name="Freeform 61"/>
              <p:cNvSpPr>
                <a:spLocks/>
              </p:cNvSpPr>
              <p:nvPr/>
            </p:nvSpPr>
            <p:spPr bwMode="auto">
              <a:xfrm flipH="1" flipV="1">
                <a:off x="1200" y="1824"/>
                <a:ext cx="816" cy="768"/>
              </a:xfrm>
              <a:custGeom>
                <a:avLst/>
                <a:gdLst>
                  <a:gd name="T0" fmla="*/ 0 w 816"/>
                  <a:gd name="T1" fmla="*/ 0 h 912"/>
                  <a:gd name="T2" fmla="*/ 336 w 816"/>
                  <a:gd name="T3" fmla="*/ 11 h 912"/>
                  <a:gd name="T4" fmla="*/ 816 w 816"/>
                  <a:gd name="T5" fmla="*/ 14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0" y="0"/>
                    </a:moveTo>
                    <a:cubicBezTo>
                      <a:pt x="100" y="260"/>
                      <a:pt x="200" y="520"/>
                      <a:pt x="336" y="672"/>
                    </a:cubicBezTo>
                    <a:cubicBezTo>
                      <a:pt x="472" y="824"/>
                      <a:pt x="736" y="872"/>
                      <a:pt x="816" y="912"/>
                    </a:cubicBezTo>
                  </a:path>
                </a:pathLst>
              </a:custGeom>
              <a:noFill/>
              <a:ln w="19050" cap="flat" cmpd="sng">
                <a:solidFill>
                  <a:srgbClr val="FF0000"/>
                </a:solidFill>
                <a:prstDash val="solid"/>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spAutoFit/>
              </a:bodyPr>
              <a:lstStyle/>
              <a:p>
                <a:endParaRPr lang="zh-CN" altLang="en-US"/>
              </a:p>
            </p:txBody>
          </p:sp>
          <p:sp>
            <p:nvSpPr>
              <p:cNvPr id="46099" name="Line 62"/>
              <p:cNvSpPr>
                <a:spLocks noChangeShapeType="1"/>
              </p:cNvSpPr>
              <p:nvPr/>
            </p:nvSpPr>
            <p:spPr bwMode="auto">
              <a:xfrm>
                <a:off x="1680" y="2016"/>
                <a:ext cx="48" cy="84"/>
              </a:xfrm>
              <a:prstGeom prst="line">
                <a:avLst/>
              </a:prstGeom>
              <a:noFill/>
              <a:ln w="9525">
                <a:solidFill>
                  <a:schemeClr val="tx1"/>
                </a:solidFill>
                <a:round/>
                <a:headEnd/>
                <a:tailEnd type="arrow" w="lg" len="lg"/>
              </a:ln>
              <a:extLst>
                <a:ext uri="{909E8E84-426E-40DD-AFC4-6F175D3DCCD1}">
                  <a14:hiddenFill xmlns:a14="http://schemas.microsoft.com/office/drawing/2010/main">
                    <a:noFill/>
                  </a14:hiddenFill>
                </a:ext>
              </a:extLst>
            </p:spPr>
            <p:txBody>
              <a:bodyPr wrap="none" anchor="ctr"/>
              <a:lstStyle/>
              <a:p>
                <a:endParaRPr lang="zh-CN" altLang="en-US"/>
              </a:p>
            </p:txBody>
          </p:sp>
        </p:grpSp>
        <p:graphicFrame>
          <p:nvGraphicFramePr>
            <p:cNvPr id="46096" name="Object 63"/>
            <p:cNvGraphicFramePr>
              <a:graphicFrameLocks noChangeAspect="1"/>
            </p:cNvGraphicFramePr>
            <p:nvPr/>
          </p:nvGraphicFramePr>
          <p:xfrm>
            <a:off x="6832600" y="2382838"/>
            <a:ext cx="244475" cy="220663"/>
          </p:xfrm>
          <a:graphic>
            <a:graphicData uri="http://schemas.openxmlformats.org/presentationml/2006/ole">
              <mc:AlternateContent xmlns:mc="http://schemas.openxmlformats.org/markup-compatibility/2006">
                <mc:Choice xmlns:v="urn:schemas-microsoft-com:vml" Requires="v">
                  <p:oleObj spid="_x0000_s46198" name="Equation" r:id="rId47" imgW="126835" imgH="139518" progId="Equation.DSMT4">
                    <p:embed/>
                  </p:oleObj>
                </mc:Choice>
                <mc:Fallback>
                  <p:oleObj name="Equation" r:id="rId47" imgW="126835" imgH="139518" progId="Equation.DSMT4">
                    <p:embed/>
                    <p:pic>
                      <p:nvPicPr>
                        <p:cNvPr id="0" name="Object 6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832600" y="2382838"/>
                          <a:ext cx="244475"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97" name="TextBox 87"/>
            <p:cNvSpPr txBox="1">
              <a:spLocks noChangeArrowheads="1"/>
            </p:cNvSpPr>
            <p:nvPr/>
          </p:nvSpPr>
          <p:spPr bwMode="auto">
            <a:xfrm>
              <a:off x="5940152" y="2636912"/>
              <a:ext cx="734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400" i="1">
                  <a:solidFill>
                    <a:srgbClr val="FF0000"/>
                  </a:solidFill>
                </a:rPr>
                <a:t>A&gt;0</a:t>
              </a:r>
              <a:endParaRPr lang="zh-CN" altLang="en-US" sz="2400" i="1">
                <a:solidFill>
                  <a:srgbClr val="FF00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8626"/>
                                        </p:tgtEl>
                                        <p:attrNameLst>
                                          <p:attrName>style.visibility</p:attrName>
                                        </p:attrNameLst>
                                      </p:cBhvr>
                                      <p:to>
                                        <p:strVal val="visible"/>
                                      </p:to>
                                    </p:set>
                                    <p:anim calcmode="lin" valueType="num">
                                      <p:cBhvr additive="base">
                                        <p:cTn id="31" dur="500" fill="hold"/>
                                        <p:tgtEl>
                                          <p:spTgt spid="108626"/>
                                        </p:tgtEl>
                                        <p:attrNameLst>
                                          <p:attrName>ppt_x</p:attrName>
                                        </p:attrNameLst>
                                      </p:cBhvr>
                                      <p:tavLst>
                                        <p:tav tm="0">
                                          <p:val>
                                            <p:strVal val="0-#ppt_w/2"/>
                                          </p:val>
                                        </p:tav>
                                        <p:tav tm="100000">
                                          <p:val>
                                            <p:strVal val="#ppt_x"/>
                                          </p:val>
                                        </p:tav>
                                      </p:tavLst>
                                    </p:anim>
                                    <p:anim calcmode="lin" valueType="num">
                                      <p:cBhvr additive="base">
                                        <p:cTn id="32" dur="500" fill="hold"/>
                                        <p:tgtEl>
                                          <p:spTgt spid="1086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626"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21" name="Rectangle 57"/>
          <p:cNvSpPr>
            <a:spLocks noChangeArrowheads="1"/>
          </p:cNvSpPr>
          <p:nvPr/>
        </p:nvSpPr>
        <p:spPr bwMode="auto">
          <a:xfrm>
            <a:off x="5329238" y="261938"/>
            <a:ext cx="3600450" cy="6408737"/>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90466" name="Object 2"/>
          <p:cNvGraphicFramePr>
            <a:graphicFrameLocks noChangeAspect="1"/>
          </p:cNvGraphicFramePr>
          <p:nvPr/>
        </p:nvGraphicFramePr>
        <p:xfrm>
          <a:off x="1639888" y="1531938"/>
          <a:ext cx="2139950" cy="419100"/>
        </p:xfrm>
        <a:graphic>
          <a:graphicData uri="http://schemas.openxmlformats.org/presentationml/2006/ole">
            <mc:AlternateContent xmlns:mc="http://schemas.openxmlformats.org/markup-compatibility/2006">
              <mc:Choice xmlns:v="urn:schemas-microsoft-com:vml" Requires="v">
                <p:oleObj spid="_x0000_s47162" name="公式" r:id="rId3" imgW="2042205" imgH="289656" progId="Equation.3">
                  <p:embed/>
                </p:oleObj>
              </mc:Choice>
              <mc:Fallback>
                <p:oleObj name="公式" r:id="rId3" imgW="2042205" imgH="289656"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888" y="1531938"/>
                        <a:ext cx="21399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0467" name="Object 3"/>
          <p:cNvGraphicFramePr>
            <a:graphicFrameLocks noChangeAspect="1"/>
          </p:cNvGraphicFramePr>
          <p:nvPr/>
        </p:nvGraphicFramePr>
        <p:xfrm>
          <a:off x="1835150" y="3441700"/>
          <a:ext cx="1636713" cy="419100"/>
        </p:xfrm>
        <a:graphic>
          <a:graphicData uri="http://schemas.openxmlformats.org/presentationml/2006/ole">
            <mc:AlternateContent xmlns:mc="http://schemas.openxmlformats.org/markup-compatibility/2006">
              <mc:Choice xmlns:v="urn:schemas-microsoft-com:vml" Requires="v">
                <p:oleObj spid="_x0000_s47163" name="公式" r:id="rId5" imgW="1539326" imgH="289656" progId="Equation.3">
                  <p:embed/>
                </p:oleObj>
              </mc:Choice>
              <mc:Fallback>
                <p:oleObj name="公式" r:id="rId5" imgW="1539326" imgH="289656"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3441700"/>
                        <a:ext cx="163671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09" name="Text Box 4"/>
          <p:cNvSpPr txBox="1">
            <a:spLocks noChangeArrowheads="1"/>
          </p:cNvSpPr>
          <p:nvPr/>
        </p:nvSpPr>
        <p:spPr bwMode="auto">
          <a:xfrm>
            <a:off x="401638" y="450850"/>
            <a:ext cx="2867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2. </a:t>
            </a:r>
            <a:r>
              <a:rPr lang="zh-CN" altLang="en-US" sz="2400" b="1">
                <a:solidFill>
                  <a:schemeClr val="accent2"/>
                </a:solidFill>
                <a:latin typeface="黑体" panose="02010609060101010101" pitchFamily="49" charset="-122"/>
                <a:ea typeface="黑体" panose="02010609060101010101" pitchFamily="49" charset="-122"/>
              </a:rPr>
              <a:t>正循环、逆循环</a:t>
            </a:r>
            <a:r>
              <a:rPr lang="zh-CN" altLang="en-US" sz="2400" b="1">
                <a:solidFill>
                  <a:schemeClr val="accent2"/>
                </a:solidFill>
              </a:rPr>
              <a:t> </a:t>
            </a:r>
          </a:p>
        </p:txBody>
      </p:sp>
      <p:sp>
        <p:nvSpPr>
          <p:cNvPr id="190469" name="Rectangle 5"/>
          <p:cNvSpPr>
            <a:spLocks noChangeArrowheads="1"/>
          </p:cNvSpPr>
          <p:nvPr/>
        </p:nvSpPr>
        <p:spPr bwMode="auto">
          <a:xfrm>
            <a:off x="733425" y="981075"/>
            <a:ext cx="5111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正循环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循环沿顺时针方向进行</a:t>
            </a:r>
            <a:r>
              <a:rPr lang="en-US" altLang="zh-CN" sz="2400" b="1">
                <a:latin typeface="黑体" panose="02010609060101010101" pitchFamily="49" charset="-122"/>
                <a:ea typeface="黑体" panose="02010609060101010101" pitchFamily="49" charset="-122"/>
              </a:rPr>
              <a:t>)</a:t>
            </a:r>
          </a:p>
        </p:txBody>
      </p:sp>
      <p:sp>
        <p:nvSpPr>
          <p:cNvPr id="190470" name="Rectangle 6"/>
          <p:cNvSpPr>
            <a:spLocks noChangeArrowheads="1"/>
          </p:cNvSpPr>
          <p:nvPr/>
        </p:nvSpPr>
        <p:spPr bwMode="auto">
          <a:xfrm>
            <a:off x="733425" y="4030663"/>
            <a:ext cx="4475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latin typeface="黑体" panose="02010609060101010101" pitchFamily="49" charset="-122"/>
                <a:ea typeface="黑体" panose="02010609060101010101" pitchFamily="49" charset="-122"/>
              </a:rPr>
              <a:t>逆循环</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循环沿逆时针方向进行</a:t>
            </a:r>
            <a:r>
              <a:rPr lang="en-US" altLang="zh-CN" sz="2400" b="1">
                <a:latin typeface="黑体" panose="02010609060101010101" pitchFamily="49" charset="-122"/>
                <a:ea typeface="黑体" panose="02010609060101010101" pitchFamily="49" charset="-122"/>
              </a:rPr>
              <a:t>)</a:t>
            </a:r>
          </a:p>
        </p:txBody>
      </p:sp>
      <p:sp>
        <p:nvSpPr>
          <p:cNvPr id="190471" name="Rectangle 7"/>
          <p:cNvSpPr>
            <a:spLocks noChangeArrowheads="1"/>
          </p:cNvSpPr>
          <p:nvPr/>
        </p:nvSpPr>
        <p:spPr bwMode="auto">
          <a:xfrm>
            <a:off x="1330325" y="1963738"/>
            <a:ext cx="3313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ea typeface="黑体" panose="02010609060101010101" pitchFamily="49" charset="-122"/>
              </a:rPr>
              <a:t>（系统对外作功）</a:t>
            </a:r>
          </a:p>
        </p:txBody>
      </p:sp>
      <p:graphicFrame>
        <p:nvGraphicFramePr>
          <p:cNvPr id="190472" name="Object 8"/>
          <p:cNvGraphicFramePr>
            <a:graphicFrameLocks noChangeAspect="1"/>
          </p:cNvGraphicFramePr>
          <p:nvPr/>
        </p:nvGraphicFramePr>
        <p:xfrm>
          <a:off x="1835150" y="5516563"/>
          <a:ext cx="1635125" cy="419100"/>
        </p:xfrm>
        <a:graphic>
          <a:graphicData uri="http://schemas.openxmlformats.org/presentationml/2006/ole">
            <mc:AlternateContent xmlns:mc="http://schemas.openxmlformats.org/markup-compatibility/2006">
              <mc:Choice xmlns:v="urn:schemas-microsoft-com:vml" Requires="v">
                <p:oleObj spid="_x0000_s47164" name="公式" r:id="rId7" imgW="1539326" imgH="289656" progId="Equation.3">
                  <p:embed/>
                </p:oleObj>
              </mc:Choice>
              <mc:Fallback>
                <p:oleObj name="公式" r:id="rId7" imgW="1539326" imgH="289656"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5150" y="5516563"/>
                        <a:ext cx="16351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73" name="Arc 9"/>
          <p:cNvSpPr>
            <a:spLocks/>
          </p:cNvSpPr>
          <p:nvPr/>
        </p:nvSpPr>
        <p:spPr bwMode="auto">
          <a:xfrm rot="-806165" flipH="1" flipV="1">
            <a:off x="6234113" y="590550"/>
            <a:ext cx="2043112" cy="2765425"/>
          </a:xfrm>
          <a:custGeom>
            <a:avLst/>
            <a:gdLst>
              <a:gd name="T0" fmla="*/ 2147483646 w 20819"/>
              <a:gd name="T1" fmla="*/ 2147483646 h 21420"/>
              <a:gd name="T2" fmla="*/ 0 w 20819"/>
              <a:gd name="T3" fmla="*/ 2147483646 h 21420"/>
              <a:gd name="T4" fmla="*/ 2147483646 w 20819"/>
              <a:gd name="T5" fmla="*/ 0 h 21420"/>
              <a:gd name="T6" fmla="*/ 0 60000 65536"/>
              <a:gd name="T7" fmla="*/ 0 60000 65536"/>
              <a:gd name="T8" fmla="*/ 0 60000 65536"/>
              <a:gd name="T9" fmla="*/ 0 w 20819"/>
              <a:gd name="T10" fmla="*/ 0 h 21420"/>
              <a:gd name="T11" fmla="*/ 20819 w 20819"/>
              <a:gd name="T12" fmla="*/ 21420 h 21420"/>
            </a:gdLst>
            <a:ahLst/>
            <a:cxnLst>
              <a:cxn ang="T6">
                <a:pos x="T0" y="T1"/>
              </a:cxn>
              <a:cxn ang="T7">
                <a:pos x="T2" y="T3"/>
              </a:cxn>
              <a:cxn ang="T8">
                <a:pos x="T4" y="T5"/>
              </a:cxn>
            </a:cxnLst>
            <a:rect l="T9" t="T10" r="T11" b="T12"/>
            <a:pathLst>
              <a:path w="20819" h="21420" fill="none" extrusionOk="0">
                <a:moveTo>
                  <a:pt x="18034" y="21419"/>
                </a:moveTo>
                <a:cubicBezTo>
                  <a:pt x="9419" y="20299"/>
                  <a:pt x="2313" y="14127"/>
                  <a:pt x="-1" y="5754"/>
                </a:cubicBezTo>
              </a:path>
              <a:path w="20819" h="21420" stroke="0" extrusionOk="0">
                <a:moveTo>
                  <a:pt x="18034" y="21419"/>
                </a:moveTo>
                <a:cubicBezTo>
                  <a:pt x="9419" y="20299"/>
                  <a:pt x="2313" y="14127"/>
                  <a:pt x="-1" y="5754"/>
                </a:cubicBezTo>
                <a:lnTo>
                  <a:pt x="20819" y="0"/>
                </a:lnTo>
                <a:lnTo>
                  <a:pt x="18034" y="21419"/>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0474" name="Arc 10"/>
          <p:cNvSpPr>
            <a:spLocks/>
          </p:cNvSpPr>
          <p:nvPr/>
        </p:nvSpPr>
        <p:spPr bwMode="auto">
          <a:xfrm rot="-824006">
            <a:off x="6319838" y="-153988"/>
            <a:ext cx="2284412" cy="2701926"/>
          </a:xfrm>
          <a:custGeom>
            <a:avLst/>
            <a:gdLst>
              <a:gd name="T0" fmla="*/ 2147483646 w 20967"/>
              <a:gd name="T1" fmla="*/ 2147483646 h 21074"/>
              <a:gd name="T2" fmla="*/ 0 w 20967"/>
              <a:gd name="T3" fmla="*/ 2147483646 h 21074"/>
              <a:gd name="T4" fmla="*/ 2147483646 w 20967"/>
              <a:gd name="T5" fmla="*/ 0 h 21074"/>
              <a:gd name="T6" fmla="*/ 0 60000 65536"/>
              <a:gd name="T7" fmla="*/ 0 60000 65536"/>
              <a:gd name="T8" fmla="*/ 0 60000 65536"/>
              <a:gd name="T9" fmla="*/ 0 w 20967"/>
              <a:gd name="T10" fmla="*/ 0 h 21074"/>
              <a:gd name="T11" fmla="*/ 20967 w 20967"/>
              <a:gd name="T12" fmla="*/ 21074 h 21074"/>
            </a:gdLst>
            <a:ahLst/>
            <a:cxnLst>
              <a:cxn ang="T6">
                <a:pos x="T0" y="T1"/>
              </a:cxn>
              <a:cxn ang="T7">
                <a:pos x="T2" y="T3"/>
              </a:cxn>
              <a:cxn ang="T8">
                <a:pos x="T4" y="T5"/>
              </a:cxn>
            </a:cxnLst>
            <a:rect l="T9" t="T10" r="T11" b="T12"/>
            <a:pathLst>
              <a:path w="20967" h="21074" fill="none" extrusionOk="0">
                <a:moveTo>
                  <a:pt x="16230" y="21074"/>
                </a:moveTo>
                <a:cubicBezTo>
                  <a:pt x="8249" y="19280"/>
                  <a:pt x="1966" y="13131"/>
                  <a:pt x="0" y="5190"/>
                </a:cubicBezTo>
              </a:path>
              <a:path w="20967" h="21074" stroke="0" extrusionOk="0">
                <a:moveTo>
                  <a:pt x="16230" y="21074"/>
                </a:moveTo>
                <a:cubicBezTo>
                  <a:pt x="8249" y="19280"/>
                  <a:pt x="1966" y="13131"/>
                  <a:pt x="0" y="5190"/>
                </a:cubicBezTo>
                <a:lnTo>
                  <a:pt x="20967" y="0"/>
                </a:lnTo>
                <a:lnTo>
                  <a:pt x="16230" y="21074"/>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0475" name="Freeform 11"/>
          <p:cNvSpPr>
            <a:spLocks/>
          </p:cNvSpPr>
          <p:nvPr/>
        </p:nvSpPr>
        <p:spPr bwMode="auto">
          <a:xfrm rot="10161194">
            <a:off x="6913563" y="692150"/>
            <a:ext cx="3048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0476" name="Line 12"/>
          <p:cNvSpPr>
            <a:spLocks noChangeShapeType="1"/>
          </p:cNvSpPr>
          <p:nvPr/>
        </p:nvSpPr>
        <p:spPr bwMode="auto">
          <a:xfrm rot="180000">
            <a:off x="7418388" y="1209675"/>
            <a:ext cx="287337" cy="215900"/>
          </a:xfrm>
          <a:prstGeom prst="line">
            <a:avLst/>
          </a:prstGeom>
          <a:noFill/>
          <a:ln w="508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0477" name="Line 13"/>
          <p:cNvSpPr>
            <a:spLocks noChangeShapeType="1"/>
          </p:cNvSpPr>
          <p:nvPr/>
        </p:nvSpPr>
        <p:spPr bwMode="auto">
          <a:xfrm rot="-10620000">
            <a:off x="6748463" y="1638300"/>
            <a:ext cx="287337" cy="215900"/>
          </a:xfrm>
          <a:prstGeom prst="line">
            <a:avLst/>
          </a:prstGeom>
          <a:noFill/>
          <a:ln w="508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0478" name="Text Box 14"/>
          <p:cNvSpPr txBox="1">
            <a:spLocks noChangeArrowheads="1"/>
          </p:cNvSpPr>
          <p:nvPr/>
        </p:nvSpPr>
        <p:spPr bwMode="auto">
          <a:xfrm>
            <a:off x="5761038" y="47466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a:solidFill>
                  <a:srgbClr val="FFFF00"/>
                </a:solidFill>
                <a:latin typeface="宋体" panose="02010600030101010101" pitchFamily="2" charset="-122"/>
              </a:rPr>
              <a:t>Ⅰ</a:t>
            </a:r>
            <a:endParaRPr kumimoji="0" lang="en-US" altLang="zh-CN" sz="1800">
              <a:latin typeface="宋体" panose="02010600030101010101" pitchFamily="2" charset="-122"/>
            </a:endParaRPr>
          </a:p>
        </p:txBody>
      </p:sp>
      <p:sp>
        <p:nvSpPr>
          <p:cNvPr id="190479" name="Text Box 15"/>
          <p:cNvSpPr txBox="1">
            <a:spLocks noChangeArrowheads="1"/>
          </p:cNvSpPr>
          <p:nvPr/>
        </p:nvSpPr>
        <p:spPr bwMode="auto">
          <a:xfrm>
            <a:off x="8293100" y="217805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a:solidFill>
                  <a:srgbClr val="FFFF00"/>
                </a:solidFill>
                <a:latin typeface="宋体" panose="02010600030101010101" pitchFamily="2" charset="-122"/>
              </a:rPr>
              <a:t>Ⅱ</a:t>
            </a:r>
          </a:p>
        </p:txBody>
      </p:sp>
      <p:sp>
        <p:nvSpPr>
          <p:cNvPr id="190480" name="Freeform 16"/>
          <p:cNvSpPr>
            <a:spLocks/>
          </p:cNvSpPr>
          <p:nvPr/>
        </p:nvSpPr>
        <p:spPr bwMode="auto">
          <a:xfrm rot="-10438251">
            <a:off x="7058025" y="1682750"/>
            <a:ext cx="3048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0481" name="Text Box 17"/>
          <p:cNvSpPr txBox="1">
            <a:spLocks noChangeArrowheads="1"/>
          </p:cNvSpPr>
          <p:nvPr/>
        </p:nvSpPr>
        <p:spPr bwMode="auto">
          <a:xfrm>
            <a:off x="6986588" y="258763"/>
            <a:ext cx="506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rgbClr val="FF5050"/>
                </a:solidFill>
              </a:rPr>
              <a:t>Q</a:t>
            </a:r>
            <a:r>
              <a:rPr kumimoji="0" lang="en-US" altLang="zh-CN" sz="2400" b="1" baseline="-25000">
                <a:solidFill>
                  <a:srgbClr val="FF5050"/>
                </a:solidFill>
              </a:rPr>
              <a:t>1</a:t>
            </a:r>
            <a:endParaRPr kumimoji="0" lang="en-US" altLang="zh-CN" sz="2400" b="1">
              <a:solidFill>
                <a:srgbClr val="FF5050"/>
              </a:solidFill>
            </a:endParaRPr>
          </a:p>
        </p:txBody>
      </p:sp>
      <p:sp>
        <p:nvSpPr>
          <p:cNvPr id="190482" name="Rectangle 18"/>
          <p:cNvSpPr>
            <a:spLocks noChangeArrowheads="1"/>
          </p:cNvSpPr>
          <p:nvPr/>
        </p:nvSpPr>
        <p:spPr bwMode="auto">
          <a:xfrm>
            <a:off x="6607175" y="2106613"/>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rgbClr val="FF5050"/>
                </a:solidFill>
              </a:rPr>
              <a:t>Q</a:t>
            </a:r>
            <a:r>
              <a:rPr kumimoji="0" lang="en-US" altLang="zh-CN" sz="2400" b="1" baseline="-25000">
                <a:solidFill>
                  <a:srgbClr val="FF5050"/>
                </a:solidFill>
              </a:rPr>
              <a:t>2</a:t>
            </a:r>
          </a:p>
        </p:txBody>
      </p:sp>
      <p:sp>
        <p:nvSpPr>
          <p:cNvPr id="190483" name="Text Box 19"/>
          <p:cNvSpPr txBox="1">
            <a:spLocks noChangeArrowheads="1"/>
          </p:cNvSpPr>
          <p:nvPr/>
        </p:nvSpPr>
        <p:spPr bwMode="auto">
          <a:xfrm>
            <a:off x="7513638" y="83502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a</a:t>
            </a:r>
          </a:p>
        </p:txBody>
      </p:sp>
      <p:sp>
        <p:nvSpPr>
          <p:cNvPr id="190484" name="Rectangle 20"/>
          <p:cNvSpPr>
            <a:spLocks noChangeArrowheads="1"/>
          </p:cNvSpPr>
          <p:nvPr/>
        </p:nvSpPr>
        <p:spPr bwMode="auto">
          <a:xfrm>
            <a:off x="6553200" y="167481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b</a:t>
            </a:r>
          </a:p>
        </p:txBody>
      </p:sp>
      <p:grpSp>
        <p:nvGrpSpPr>
          <p:cNvPr id="2" name="Group 21"/>
          <p:cNvGrpSpPr>
            <a:grpSpLocks/>
          </p:cNvGrpSpPr>
          <p:nvPr/>
        </p:nvGrpSpPr>
        <p:grpSpPr bwMode="auto">
          <a:xfrm>
            <a:off x="5329238" y="244475"/>
            <a:ext cx="3455987" cy="3182938"/>
            <a:chOff x="3243" y="1062"/>
            <a:chExt cx="2177" cy="2005"/>
          </a:xfrm>
        </p:grpSpPr>
        <p:sp>
          <p:nvSpPr>
            <p:cNvPr id="47157" name="Line 22"/>
            <p:cNvSpPr>
              <a:spLocks noChangeShapeType="1"/>
            </p:cNvSpPr>
            <p:nvPr/>
          </p:nvSpPr>
          <p:spPr bwMode="auto">
            <a:xfrm>
              <a:off x="3516" y="2790"/>
              <a:ext cx="1904" cy="5"/>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58" name="Line 23"/>
            <p:cNvSpPr>
              <a:spLocks noChangeShapeType="1"/>
            </p:cNvSpPr>
            <p:nvPr/>
          </p:nvSpPr>
          <p:spPr bwMode="auto">
            <a:xfrm flipH="1" flipV="1">
              <a:off x="3515" y="1162"/>
              <a:ext cx="12" cy="1639"/>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59" name="Text Box 24"/>
            <p:cNvSpPr txBox="1">
              <a:spLocks noChangeArrowheads="1"/>
            </p:cNvSpPr>
            <p:nvPr/>
          </p:nvSpPr>
          <p:spPr bwMode="auto">
            <a:xfrm>
              <a:off x="5176" y="2779"/>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47160" name="Text Box 25"/>
            <p:cNvSpPr txBox="1">
              <a:spLocks noChangeArrowheads="1"/>
            </p:cNvSpPr>
            <p:nvPr/>
          </p:nvSpPr>
          <p:spPr bwMode="auto">
            <a:xfrm>
              <a:off x="3243" y="106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47161" name="Text Box 26"/>
            <p:cNvSpPr txBox="1">
              <a:spLocks noChangeArrowheads="1"/>
            </p:cNvSpPr>
            <p:nvPr/>
          </p:nvSpPr>
          <p:spPr bwMode="auto">
            <a:xfrm>
              <a:off x="3290" y="2734"/>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
        <p:nvSpPr>
          <p:cNvPr id="190491" name="Text Box 27"/>
          <p:cNvSpPr txBox="1">
            <a:spLocks noChangeArrowheads="1"/>
          </p:cNvSpPr>
          <p:nvPr/>
        </p:nvSpPr>
        <p:spPr bwMode="auto">
          <a:xfrm>
            <a:off x="733425" y="2900363"/>
            <a:ext cx="3554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ea typeface="黑体" panose="02010609060101010101" pitchFamily="49" charset="-122"/>
              </a:rPr>
              <a:t>根据热力学第一定律，有</a:t>
            </a:r>
          </a:p>
        </p:txBody>
      </p:sp>
      <p:graphicFrame>
        <p:nvGraphicFramePr>
          <p:cNvPr id="190492" name="Object 28"/>
          <p:cNvGraphicFramePr>
            <a:graphicFrameLocks noChangeAspect="1"/>
          </p:cNvGraphicFramePr>
          <p:nvPr/>
        </p:nvGraphicFramePr>
        <p:xfrm>
          <a:off x="1692275" y="4579938"/>
          <a:ext cx="2127250" cy="419100"/>
        </p:xfrm>
        <a:graphic>
          <a:graphicData uri="http://schemas.openxmlformats.org/presentationml/2006/ole">
            <mc:AlternateContent xmlns:mc="http://schemas.openxmlformats.org/markup-compatibility/2006">
              <mc:Choice xmlns:v="urn:schemas-microsoft-com:vml" Requires="v">
                <p:oleObj spid="_x0000_s47165" name="公式" r:id="rId9" imgW="2034641" imgH="289656" progId="Equation.3">
                  <p:embed/>
                </p:oleObj>
              </mc:Choice>
              <mc:Fallback>
                <p:oleObj name="公式" r:id="rId9" imgW="2034641" imgH="289656"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2275" y="4579938"/>
                        <a:ext cx="21272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93" name="Rectangle 29"/>
          <p:cNvSpPr>
            <a:spLocks noChangeArrowheads="1"/>
          </p:cNvSpPr>
          <p:nvPr/>
        </p:nvSpPr>
        <p:spPr bwMode="auto">
          <a:xfrm>
            <a:off x="1270000" y="4987925"/>
            <a:ext cx="2941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ea typeface="黑体" panose="02010609060101010101" pitchFamily="49" charset="-122"/>
              </a:rPr>
              <a:t>（系统对外作负功）</a:t>
            </a:r>
          </a:p>
        </p:txBody>
      </p:sp>
      <p:sp>
        <p:nvSpPr>
          <p:cNvPr id="190494" name="Text Box 30"/>
          <p:cNvSpPr txBox="1">
            <a:spLocks noChangeArrowheads="1"/>
          </p:cNvSpPr>
          <p:nvPr/>
        </p:nvSpPr>
        <p:spPr bwMode="auto">
          <a:xfrm>
            <a:off x="1098550" y="2420938"/>
            <a:ext cx="3833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正循环</a:t>
            </a:r>
            <a:r>
              <a:rPr kumimoji="0" lang="zh-CN" altLang="en-US" sz="2400" b="1">
                <a:ea typeface="黑体" panose="02010609060101010101" pitchFamily="49" charset="-122"/>
              </a:rPr>
              <a:t>也称为热机</a:t>
            </a:r>
            <a:r>
              <a:rPr lang="zh-CN" altLang="en-US" sz="2400" b="1">
                <a:ea typeface="黑体" panose="02010609060101010101" pitchFamily="49" charset="-122"/>
              </a:rPr>
              <a:t>循环</a:t>
            </a:r>
          </a:p>
        </p:txBody>
      </p:sp>
      <p:sp>
        <p:nvSpPr>
          <p:cNvPr id="190495" name="Text Box 31"/>
          <p:cNvSpPr txBox="1">
            <a:spLocks noChangeArrowheads="1"/>
          </p:cNvSpPr>
          <p:nvPr/>
        </p:nvSpPr>
        <p:spPr bwMode="auto">
          <a:xfrm>
            <a:off x="1116013" y="6021388"/>
            <a:ext cx="441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逆循环</a:t>
            </a:r>
            <a:r>
              <a:rPr kumimoji="0" lang="zh-CN" altLang="en-US" sz="2400" b="1">
                <a:ea typeface="黑体" panose="02010609060101010101" pitchFamily="49" charset="-122"/>
              </a:rPr>
              <a:t>也称为致冷</a:t>
            </a:r>
            <a:r>
              <a:rPr lang="zh-CN" altLang="en-US" sz="2400" b="1">
                <a:ea typeface="黑体" panose="02010609060101010101" pitchFamily="49" charset="-122"/>
              </a:rPr>
              <a:t>循环</a:t>
            </a:r>
          </a:p>
        </p:txBody>
      </p:sp>
      <p:sp>
        <p:nvSpPr>
          <p:cNvPr id="190496" name="Rectangle 32"/>
          <p:cNvSpPr>
            <a:spLocks noChangeArrowheads="1"/>
          </p:cNvSpPr>
          <p:nvPr/>
        </p:nvSpPr>
        <p:spPr bwMode="auto">
          <a:xfrm>
            <a:off x="5981700" y="330200"/>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90497" name="Rectangle 33"/>
          <p:cNvSpPr>
            <a:spLocks noChangeArrowheads="1"/>
          </p:cNvSpPr>
          <p:nvPr/>
        </p:nvSpPr>
        <p:spPr bwMode="auto">
          <a:xfrm>
            <a:off x="8177213" y="1866900"/>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90498" name="Arc 34"/>
          <p:cNvSpPr>
            <a:spLocks/>
          </p:cNvSpPr>
          <p:nvPr/>
        </p:nvSpPr>
        <p:spPr bwMode="auto">
          <a:xfrm rot="-806165" flipH="1" flipV="1">
            <a:off x="6234113" y="3921125"/>
            <a:ext cx="2043112" cy="2765425"/>
          </a:xfrm>
          <a:custGeom>
            <a:avLst/>
            <a:gdLst>
              <a:gd name="T0" fmla="*/ 2147483646 w 20819"/>
              <a:gd name="T1" fmla="*/ 2147483646 h 21420"/>
              <a:gd name="T2" fmla="*/ 0 w 20819"/>
              <a:gd name="T3" fmla="*/ 2147483646 h 21420"/>
              <a:gd name="T4" fmla="*/ 2147483646 w 20819"/>
              <a:gd name="T5" fmla="*/ 0 h 21420"/>
              <a:gd name="T6" fmla="*/ 0 60000 65536"/>
              <a:gd name="T7" fmla="*/ 0 60000 65536"/>
              <a:gd name="T8" fmla="*/ 0 60000 65536"/>
              <a:gd name="T9" fmla="*/ 0 w 20819"/>
              <a:gd name="T10" fmla="*/ 0 h 21420"/>
              <a:gd name="T11" fmla="*/ 20819 w 20819"/>
              <a:gd name="T12" fmla="*/ 21420 h 21420"/>
            </a:gdLst>
            <a:ahLst/>
            <a:cxnLst>
              <a:cxn ang="T6">
                <a:pos x="T0" y="T1"/>
              </a:cxn>
              <a:cxn ang="T7">
                <a:pos x="T2" y="T3"/>
              </a:cxn>
              <a:cxn ang="T8">
                <a:pos x="T4" y="T5"/>
              </a:cxn>
            </a:cxnLst>
            <a:rect l="T9" t="T10" r="T11" b="T12"/>
            <a:pathLst>
              <a:path w="20819" h="21420" fill="none" extrusionOk="0">
                <a:moveTo>
                  <a:pt x="18034" y="21419"/>
                </a:moveTo>
                <a:cubicBezTo>
                  <a:pt x="9419" y="20299"/>
                  <a:pt x="2313" y="14127"/>
                  <a:pt x="-1" y="5754"/>
                </a:cubicBezTo>
              </a:path>
              <a:path w="20819" h="21420" stroke="0" extrusionOk="0">
                <a:moveTo>
                  <a:pt x="18034" y="21419"/>
                </a:moveTo>
                <a:cubicBezTo>
                  <a:pt x="9419" y="20299"/>
                  <a:pt x="2313" y="14127"/>
                  <a:pt x="-1" y="5754"/>
                </a:cubicBezTo>
                <a:lnTo>
                  <a:pt x="20819" y="0"/>
                </a:lnTo>
                <a:lnTo>
                  <a:pt x="18034" y="21419"/>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0499" name="Arc 35"/>
          <p:cNvSpPr>
            <a:spLocks/>
          </p:cNvSpPr>
          <p:nvPr/>
        </p:nvSpPr>
        <p:spPr bwMode="auto">
          <a:xfrm rot="-824006">
            <a:off x="6356350" y="3144838"/>
            <a:ext cx="2284413" cy="2701925"/>
          </a:xfrm>
          <a:custGeom>
            <a:avLst/>
            <a:gdLst>
              <a:gd name="T0" fmla="*/ 2147483646 w 20967"/>
              <a:gd name="T1" fmla="*/ 2147483646 h 21074"/>
              <a:gd name="T2" fmla="*/ 0 w 20967"/>
              <a:gd name="T3" fmla="*/ 2147483646 h 21074"/>
              <a:gd name="T4" fmla="*/ 2147483646 w 20967"/>
              <a:gd name="T5" fmla="*/ 0 h 21074"/>
              <a:gd name="T6" fmla="*/ 0 60000 65536"/>
              <a:gd name="T7" fmla="*/ 0 60000 65536"/>
              <a:gd name="T8" fmla="*/ 0 60000 65536"/>
              <a:gd name="T9" fmla="*/ 0 w 20967"/>
              <a:gd name="T10" fmla="*/ 0 h 21074"/>
              <a:gd name="T11" fmla="*/ 20967 w 20967"/>
              <a:gd name="T12" fmla="*/ 21074 h 21074"/>
            </a:gdLst>
            <a:ahLst/>
            <a:cxnLst>
              <a:cxn ang="T6">
                <a:pos x="T0" y="T1"/>
              </a:cxn>
              <a:cxn ang="T7">
                <a:pos x="T2" y="T3"/>
              </a:cxn>
              <a:cxn ang="T8">
                <a:pos x="T4" y="T5"/>
              </a:cxn>
            </a:cxnLst>
            <a:rect l="T9" t="T10" r="T11" b="T12"/>
            <a:pathLst>
              <a:path w="20967" h="21074" fill="none" extrusionOk="0">
                <a:moveTo>
                  <a:pt x="16230" y="21074"/>
                </a:moveTo>
                <a:cubicBezTo>
                  <a:pt x="8249" y="19280"/>
                  <a:pt x="1966" y="13131"/>
                  <a:pt x="0" y="5190"/>
                </a:cubicBezTo>
              </a:path>
              <a:path w="20967" h="21074" stroke="0" extrusionOk="0">
                <a:moveTo>
                  <a:pt x="16230" y="21074"/>
                </a:moveTo>
                <a:cubicBezTo>
                  <a:pt x="8249" y="19280"/>
                  <a:pt x="1966" y="13131"/>
                  <a:pt x="0" y="5190"/>
                </a:cubicBezTo>
                <a:lnTo>
                  <a:pt x="20967" y="0"/>
                </a:lnTo>
                <a:lnTo>
                  <a:pt x="16230" y="21074"/>
                </a:lnTo>
                <a:close/>
              </a:path>
            </a:pathLst>
          </a:custGeom>
          <a:noFill/>
          <a:ln w="38100">
            <a:solidFill>
              <a:srgbClr val="FF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190500" name="Freeform 36"/>
          <p:cNvSpPr>
            <a:spLocks/>
          </p:cNvSpPr>
          <p:nvPr/>
        </p:nvSpPr>
        <p:spPr bwMode="auto">
          <a:xfrm rot="10161194">
            <a:off x="6985000" y="4006850"/>
            <a:ext cx="3048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0501" name="Line 37"/>
          <p:cNvSpPr>
            <a:spLocks noChangeShapeType="1"/>
          </p:cNvSpPr>
          <p:nvPr/>
        </p:nvSpPr>
        <p:spPr bwMode="auto">
          <a:xfrm rot="180000">
            <a:off x="7489825" y="4524375"/>
            <a:ext cx="287338" cy="215900"/>
          </a:xfrm>
          <a:prstGeom prst="line">
            <a:avLst/>
          </a:prstGeom>
          <a:noFill/>
          <a:ln w="50800">
            <a:solidFill>
              <a:srgbClr val="FF99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0502" name="Line 38"/>
          <p:cNvSpPr>
            <a:spLocks noChangeShapeType="1"/>
          </p:cNvSpPr>
          <p:nvPr/>
        </p:nvSpPr>
        <p:spPr bwMode="auto">
          <a:xfrm rot="-10620000">
            <a:off x="6819900" y="4953000"/>
            <a:ext cx="287338" cy="215900"/>
          </a:xfrm>
          <a:prstGeom prst="line">
            <a:avLst/>
          </a:prstGeom>
          <a:noFill/>
          <a:ln w="50800">
            <a:solidFill>
              <a:srgbClr val="FF990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0503" name="Text Box 39"/>
          <p:cNvSpPr txBox="1">
            <a:spLocks noChangeArrowheads="1"/>
          </p:cNvSpPr>
          <p:nvPr/>
        </p:nvSpPr>
        <p:spPr bwMode="auto">
          <a:xfrm>
            <a:off x="5832475" y="3789363"/>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a:solidFill>
                  <a:srgbClr val="FFFF00"/>
                </a:solidFill>
                <a:latin typeface="宋体" panose="02010600030101010101" pitchFamily="2" charset="-122"/>
              </a:rPr>
              <a:t>Ⅰ</a:t>
            </a:r>
            <a:endParaRPr kumimoji="0" lang="en-US" altLang="zh-CN" sz="1800">
              <a:latin typeface="宋体" panose="02010600030101010101" pitchFamily="2" charset="-122"/>
            </a:endParaRPr>
          </a:p>
        </p:txBody>
      </p:sp>
      <p:sp>
        <p:nvSpPr>
          <p:cNvPr id="190504" name="Text Box 40"/>
          <p:cNvSpPr txBox="1">
            <a:spLocks noChangeArrowheads="1"/>
          </p:cNvSpPr>
          <p:nvPr/>
        </p:nvSpPr>
        <p:spPr bwMode="auto">
          <a:xfrm>
            <a:off x="8364538" y="549275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a:solidFill>
                  <a:srgbClr val="FFFF00"/>
                </a:solidFill>
                <a:latin typeface="宋体" panose="02010600030101010101" pitchFamily="2" charset="-122"/>
              </a:rPr>
              <a:t>Ⅱ</a:t>
            </a:r>
          </a:p>
        </p:txBody>
      </p:sp>
      <p:sp>
        <p:nvSpPr>
          <p:cNvPr id="190505" name="Freeform 41"/>
          <p:cNvSpPr>
            <a:spLocks/>
          </p:cNvSpPr>
          <p:nvPr/>
        </p:nvSpPr>
        <p:spPr bwMode="auto">
          <a:xfrm rot="-10438251">
            <a:off x="7129463" y="4997450"/>
            <a:ext cx="3048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0506" name="Text Box 42"/>
          <p:cNvSpPr txBox="1">
            <a:spLocks noChangeArrowheads="1"/>
          </p:cNvSpPr>
          <p:nvPr/>
        </p:nvSpPr>
        <p:spPr bwMode="auto">
          <a:xfrm>
            <a:off x="7058025" y="3429000"/>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rgbClr val="FF5050"/>
                </a:solidFill>
              </a:rPr>
              <a:t>Q</a:t>
            </a:r>
            <a:r>
              <a:rPr kumimoji="0" lang="en-US" altLang="zh-CN" sz="2400" b="1" baseline="-25000">
                <a:solidFill>
                  <a:srgbClr val="FF5050"/>
                </a:solidFill>
              </a:rPr>
              <a:t>1</a:t>
            </a:r>
            <a:endParaRPr kumimoji="0" lang="en-US" altLang="zh-CN" sz="2400" b="1">
              <a:solidFill>
                <a:srgbClr val="FF5050"/>
              </a:solidFill>
            </a:endParaRPr>
          </a:p>
        </p:txBody>
      </p:sp>
      <p:sp>
        <p:nvSpPr>
          <p:cNvPr id="190507" name="Rectangle 43"/>
          <p:cNvSpPr>
            <a:spLocks noChangeArrowheads="1"/>
          </p:cNvSpPr>
          <p:nvPr/>
        </p:nvSpPr>
        <p:spPr bwMode="auto">
          <a:xfrm>
            <a:off x="6678613" y="5421313"/>
            <a:ext cx="506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rgbClr val="FF5050"/>
                </a:solidFill>
              </a:rPr>
              <a:t>Q</a:t>
            </a:r>
            <a:r>
              <a:rPr kumimoji="0" lang="en-US" altLang="zh-CN" sz="2400" b="1" baseline="-25000">
                <a:solidFill>
                  <a:srgbClr val="FF5050"/>
                </a:solidFill>
              </a:rPr>
              <a:t>2</a:t>
            </a:r>
          </a:p>
        </p:txBody>
      </p:sp>
      <p:sp>
        <p:nvSpPr>
          <p:cNvPr id="190508" name="Text Box 44"/>
          <p:cNvSpPr txBox="1">
            <a:spLocks noChangeArrowheads="1"/>
          </p:cNvSpPr>
          <p:nvPr/>
        </p:nvSpPr>
        <p:spPr bwMode="auto">
          <a:xfrm>
            <a:off x="7585075" y="414972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a</a:t>
            </a:r>
          </a:p>
        </p:txBody>
      </p:sp>
      <p:sp>
        <p:nvSpPr>
          <p:cNvPr id="190509" name="Rectangle 45"/>
          <p:cNvSpPr>
            <a:spLocks noChangeArrowheads="1"/>
          </p:cNvSpPr>
          <p:nvPr/>
        </p:nvSpPr>
        <p:spPr bwMode="auto">
          <a:xfrm>
            <a:off x="6624638" y="498951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b</a:t>
            </a:r>
          </a:p>
        </p:txBody>
      </p:sp>
      <p:grpSp>
        <p:nvGrpSpPr>
          <p:cNvPr id="3" name="Group 46"/>
          <p:cNvGrpSpPr>
            <a:grpSpLocks/>
          </p:cNvGrpSpPr>
          <p:nvPr/>
        </p:nvGrpSpPr>
        <p:grpSpPr bwMode="auto">
          <a:xfrm>
            <a:off x="5400675" y="3559175"/>
            <a:ext cx="3455988" cy="3182938"/>
            <a:chOff x="3243" y="1062"/>
            <a:chExt cx="2177" cy="2005"/>
          </a:xfrm>
        </p:grpSpPr>
        <p:sp>
          <p:nvSpPr>
            <p:cNvPr id="47152" name="Line 47"/>
            <p:cNvSpPr>
              <a:spLocks noChangeShapeType="1"/>
            </p:cNvSpPr>
            <p:nvPr/>
          </p:nvSpPr>
          <p:spPr bwMode="auto">
            <a:xfrm>
              <a:off x="3516" y="2790"/>
              <a:ext cx="1904" cy="5"/>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53" name="Line 48"/>
            <p:cNvSpPr>
              <a:spLocks noChangeShapeType="1"/>
            </p:cNvSpPr>
            <p:nvPr/>
          </p:nvSpPr>
          <p:spPr bwMode="auto">
            <a:xfrm flipH="1" flipV="1">
              <a:off x="3515" y="1162"/>
              <a:ext cx="12" cy="1639"/>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54" name="Text Box 49"/>
            <p:cNvSpPr txBox="1">
              <a:spLocks noChangeArrowheads="1"/>
            </p:cNvSpPr>
            <p:nvPr/>
          </p:nvSpPr>
          <p:spPr bwMode="auto">
            <a:xfrm>
              <a:off x="5176" y="2779"/>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47155" name="Text Box 50"/>
            <p:cNvSpPr txBox="1">
              <a:spLocks noChangeArrowheads="1"/>
            </p:cNvSpPr>
            <p:nvPr/>
          </p:nvSpPr>
          <p:spPr bwMode="auto">
            <a:xfrm>
              <a:off x="3243" y="106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47156" name="Text Box 51"/>
            <p:cNvSpPr txBox="1">
              <a:spLocks noChangeArrowheads="1"/>
            </p:cNvSpPr>
            <p:nvPr/>
          </p:nvSpPr>
          <p:spPr bwMode="auto">
            <a:xfrm>
              <a:off x="3290" y="2734"/>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
        <p:nvSpPr>
          <p:cNvPr id="190516" name="Rectangle 52"/>
          <p:cNvSpPr>
            <a:spLocks noChangeArrowheads="1"/>
          </p:cNvSpPr>
          <p:nvPr/>
        </p:nvSpPr>
        <p:spPr bwMode="auto">
          <a:xfrm>
            <a:off x="6053138" y="3644900"/>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190517" name="Rectangle 53"/>
          <p:cNvSpPr>
            <a:spLocks noChangeArrowheads="1"/>
          </p:cNvSpPr>
          <p:nvPr/>
        </p:nvSpPr>
        <p:spPr bwMode="auto">
          <a:xfrm>
            <a:off x="8172450" y="5178425"/>
            <a:ext cx="355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rgbClr val="66FFFF"/>
                </a:solidFill>
                <a:cs typeface="Times New Roman" panose="02020603050405020304" pitchFamily="18" charset="0"/>
              </a:rPr>
              <a:t>·</a:t>
            </a:r>
          </a:p>
        </p:txBody>
      </p:sp>
      <p:sp>
        <p:nvSpPr>
          <p:cNvPr id="47149" name="Rectangle 54"/>
          <p:cNvSpPr>
            <a:spLocks noChangeArrowheads="1"/>
          </p:cNvSpPr>
          <p:nvPr/>
        </p:nvSpPr>
        <p:spPr bwMode="auto">
          <a:xfrm>
            <a:off x="4968875" y="3357563"/>
            <a:ext cx="43561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0519" name="Rectangle 55"/>
          <p:cNvSpPr>
            <a:spLocks noChangeArrowheads="1"/>
          </p:cNvSpPr>
          <p:nvPr/>
        </p:nvSpPr>
        <p:spPr bwMode="auto">
          <a:xfrm>
            <a:off x="468313" y="765175"/>
            <a:ext cx="4143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chemeClr val="accent1"/>
                </a:solidFill>
                <a:cs typeface="Times New Roman" panose="02020603050405020304" pitchFamily="18" charset="0"/>
              </a:rPr>
              <a:t>·</a:t>
            </a:r>
          </a:p>
        </p:txBody>
      </p:sp>
      <p:sp>
        <p:nvSpPr>
          <p:cNvPr id="190520" name="Rectangle 56"/>
          <p:cNvSpPr>
            <a:spLocks noChangeArrowheads="1"/>
          </p:cNvSpPr>
          <p:nvPr/>
        </p:nvSpPr>
        <p:spPr bwMode="auto">
          <a:xfrm>
            <a:off x="468313" y="3789363"/>
            <a:ext cx="414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5400" b="1">
                <a:solidFill>
                  <a:schemeClr val="accent1"/>
                </a:solidFill>
                <a:cs typeface="Times New Roman" panose="02020603050405020304" pitchFamily="18" charset="0"/>
              </a:rPr>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0519"/>
                                        </p:tgtEl>
                                        <p:attrNameLst>
                                          <p:attrName>style.visibility</p:attrName>
                                        </p:attrNameLst>
                                      </p:cBhvr>
                                      <p:to>
                                        <p:strVal val="visible"/>
                                      </p:to>
                                    </p:set>
                                    <p:animEffect transition="in" filter="wipe(left)">
                                      <p:cBhvr>
                                        <p:cTn id="7" dur="500"/>
                                        <p:tgtEl>
                                          <p:spTgt spid="19051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0469"/>
                                        </p:tgtEl>
                                        <p:attrNameLst>
                                          <p:attrName>style.visibility</p:attrName>
                                        </p:attrNameLst>
                                      </p:cBhvr>
                                      <p:to>
                                        <p:strVal val="visible"/>
                                      </p:to>
                                    </p:set>
                                    <p:animEffect transition="in" filter="wipe(left)">
                                      <p:cBhvr>
                                        <p:cTn id="11" dur="500"/>
                                        <p:tgtEl>
                                          <p:spTgt spid="19046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90521"/>
                                        </p:tgtEl>
                                        <p:attrNameLst>
                                          <p:attrName>style.visibility</p:attrName>
                                        </p:attrNameLst>
                                      </p:cBhvr>
                                      <p:to>
                                        <p:strVal val="visible"/>
                                      </p:to>
                                    </p:set>
                                    <p:animEffect transition="in" filter="blinds(horizontal)">
                                      <p:cBhvr>
                                        <p:cTn id="16" dur="500"/>
                                        <p:tgtEl>
                                          <p:spTgt spid="19052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90496"/>
                                        </p:tgtEl>
                                        <p:attrNameLst>
                                          <p:attrName>style.visibility</p:attrName>
                                        </p:attrNameLst>
                                      </p:cBhvr>
                                      <p:to>
                                        <p:strVal val="visible"/>
                                      </p:to>
                                    </p:set>
                                    <p:animEffect transition="in" filter="wipe(down)">
                                      <p:cBhvr>
                                        <p:cTn id="26" dur="500"/>
                                        <p:tgtEl>
                                          <p:spTgt spid="190496"/>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190478"/>
                                        </p:tgtEl>
                                        <p:attrNameLst>
                                          <p:attrName>style.visibility</p:attrName>
                                        </p:attrNameLst>
                                      </p:cBhvr>
                                      <p:to>
                                        <p:strVal val="visible"/>
                                      </p:to>
                                    </p:set>
                                  </p:childTnLst>
                                </p:cTn>
                              </p:par>
                            </p:childTnLst>
                          </p:cTn>
                        </p:par>
                        <p:par>
                          <p:cTn id="30" fill="hold" nodeType="afterGroup">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190473"/>
                                        </p:tgtEl>
                                        <p:attrNameLst>
                                          <p:attrName>style.visibility</p:attrName>
                                        </p:attrNameLst>
                                      </p:cBhvr>
                                      <p:to>
                                        <p:strVal val="visible"/>
                                      </p:to>
                                    </p:set>
                                    <p:animEffect transition="in" filter="wipe(up)">
                                      <p:cBhvr>
                                        <p:cTn id="33" dur="500"/>
                                        <p:tgtEl>
                                          <p:spTgt spid="190473"/>
                                        </p:tgtEl>
                                      </p:cBhvr>
                                    </p:animEffect>
                                  </p:childTnLst>
                                </p:cTn>
                              </p:par>
                            </p:childTnLst>
                          </p:cTn>
                        </p:par>
                        <p:par>
                          <p:cTn id="34" fill="hold" nodeType="afterGroup">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0476"/>
                                        </p:tgtEl>
                                        <p:attrNameLst>
                                          <p:attrName>style.visibility</p:attrName>
                                        </p:attrNameLst>
                                      </p:cBhvr>
                                      <p:to>
                                        <p:strVal val="visible"/>
                                      </p:to>
                                    </p:set>
                                    <p:animEffect transition="in" filter="wipe(up)">
                                      <p:cBhvr>
                                        <p:cTn id="37" dur="500"/>
                                        <p:tgtEl>
                                          <p:spTgt spid="190476"/>
                                        </p:tgtEl>
                                      </p:cBhvr>
                                    </p:animEffect>
                                  </p:childTnLst>
                                </p:cTn>
                              </p:par>
                            </p:childTnLst>
                          </p:cTn>
                        </p:par>
                        <p:par>
                          <p:cTn id="38" fill="hold" nodeType="afterGroup">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190497"/>
                                        </p:tgtEl>
                                        <p:attrNameLst>
                                          <p:attrName>style.visibility</p:attrName>
                                        </p:attrNameLst>
                                      </p:cBhvr>
                                      <p:to>
                                        <p:strVal val="visible"/>
                                      </p:to>
                                    </p:set>
                                    <p:animEffect transition="in" filter="wipe(down)">
                                      <p:cBhvr>
                                        <p:cTn id="41" dur="500"/>
                                        <p:tgtEl>
                                          <p:spTgt spid="190497"/>
                                        </p:tgtEl>
                                      </p:cBhvr>
                                    </p:animEffect>
                                  </p:childTnLst>
                                </p:cTn>
                              </p:par>
                            </p:childTnLst>
                          </p:cTn>
                        </p:par>
                        <p:par>
                          <p:cTn id="42" fill="hold" nodeType="afterGroup">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190483"/>
                                        </p:tgtEl>
                                        <p:attrNameLst>
                                          <p:attrName>style.visibility</p:attrName>
                                        </p:attrNameLst>
                                      </p:cBhvr>
                                      <p:to>
                                        <p:strVal val="visible"/>
                                      </p:to>
                                    </p:set>
                                    <p:animEffect transition="in" filter="wipe(left)">
                                      <p:cBhvr>
                                        <p:cTn id="45" dur="500"/>
                                        <p:tgtEl>
                                          <p:spTgt spid="190483"/>
                                        </p:tgtEl>
                                      </p:cBhvr>
                                    </p:animEffect>
                                  </p:childTnLst>
                                </p:cTn>
                              </p:par>
                            </p:childTnLst>
                          </p:cTn>
                        </p:par>
                        <p:par>
                          <p:cTn id="46" fill="hold" nodeType="afterGroup">
                            <p:stCondLst>
                              <p:cond delay="3000"/>
                            </p:stCondLst>
                            <p:childTnLst>
                              <p:par>
                                <p:cTn id="47" presetID="1" presetClass="entr" presetSubtype="0" fill="hold" grpId="0" nodeType="afterEffect">
                                  <p:stCondLst>
                                    <p:cond delay="0"/>
                                  </p:stCondLst>
                                  <p:childTnLst>
                                    <p:set>
                                      <p:cBhvr>
                                        <p:cTn id="48" dur="1" fill="hold">
                                          <p:stCondLst>
                                            <p:cond delay="499"/>
                                          </p:stCondLst>
                                        </p:cTn>
                                        <p:tgtEl>
                                          <p:spTgt spid="190479"/>
                                        </p:tgtEl>
                                        <p:attrNameLst>
                                          <p:attrName>style.visibility</p:attrName>
                                        </p:attrNameLst>
                                      </p:cBhvr>
                                      <p:to>
                                        <p:strVal val="visible"/>
                                      </p:to>
                                    </p:set>
                                  </p:childTnLst>
                                </p:cTn>
                              </p:par>
                            </p:childTnLst>
                          </p:cTn>
                        </p:par>
                        <p:par>
                          <p:cTn id="49" fill="hold" nodeType="afterGroup">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190474"/>
                                        </p:tgtEl>
                                        <p:attrNameLst>
                                          <p:attrName>style.visibility</p:attrName>
                                        </p:attrNameLst>
                                      </p:cBhvr>
                                      <p:to>
                                        <p:strVal val="visible"/>
                                      </p:to>
                                    </p:set>
                                    <p:animEffect transition="in" filter="wipe(down)">
                                      <p:cBhvr>
                                        <p:cTn id="52" dur="500"/>
                                        <p:tgtEl>
                                          <p:spTgt spid="190474"/>
                                        </p:tgtEl>
                                      </p:cBhvr>
                                    </p:animEffect>
                                  </p:childTnLst>
                                </p:cTn>
                              </p:par>
                            </p:childTnLst>
                          </p:cTn>
                        </p:par>
                        <p:par>
                          <p:cTn id="53" fill="hold" nodeType="afterGroup">
                            <p:stCondLst>
                              <p:cond delay="4000"/>
                            </p:stCondLst>
                            <p:childTnLst>
                              <p:par>
                                <p:cTn id="54" presetID="22" presetClass="entr" presetSubtype="4" fill="hold" grpId="0" nodeType="afterEffect">
                                  <p:stCondLst>
                                    <p:cond delay="0"/>
                                  </p:stCondLst>
                                  <p:childTnLst>
                                    <p:set>
                                      <p:cBhvr>
                                        <p:cTn id="55" dur="1" fill="hold">
                                          <p:stCondLst>
                                            <p:cond delay="0"/>
                                          </p:stCondLst>
                                        </p:cTn>
                                        <p:tgtEl>
                                          <p:spTgt spid="190477"/>
                                        </p:tgtEl>
                                        <p:attrNameLst>
                                          <p:attrName>style.visibility</p:attrName>
                                        </p:attrNameLst>
                                      </p:cBhvr>
                                      <p:to>
                                        <p:strVal val="visible"/>
                                      </p:to>
                                    </p:set>
                                    <p:animEffect transition="in" filter="wipe(down)">
                                      <p:cBhvr>
                                        <p:cTn id="56" dur="500"/>
                                        <p:tgtEl>
                                          <p:spTgt spid="190477"/>
                                        </p:tgtEl>
                                      </p:cBhvr>
                                    </p:animEffect>
                                  </p:childTnLst>
                                </p:cTn>
                              </p:par>
                            </p:childTnLst>
                          </p:cTn>
                        </p:par>
                        <p:par>
                          <p:cTn id="57" fill="hold" nodeType="afterGroup">
                            <p:stCondLst>
                              <p:cond delay="4500"/>
                            </p:stCondLst>
                            <p:childTnLst>
                              <p:par>
                                <p:cTn id="58" presetID="22" presetClass="entr" presetSubtype="2" fill="hold" grpId="0" nodeType="afterEffect">
                                  <p:stCondLst>
                                    <p:cond delay="0"/>
                                  </p:stCondLst>
                                  <p:childTnLst>
                                    <p:set>
                                      <p:cBhvr>
                                        <p:cTn id="59" dur="1" fill="hold">
                                          <p:stCondLst>
                                            <p:cond delay="0"/>
                                          </p:stCondLst>
                                        </p:cTn>
                                        <p:tgtEl>
                                          <p:spTgt spid="190484"/>
                                        </p:tgtEl>
                                        <p:attrNameLst>
                                          <p:attrName>style.visibility</p:attrName>
                                        </p:attrNameLst>
                                      </p:cBhvr>
                                      <p:to>
                                        <p:strVal val="visible"/>
                                      </p:to>
                                    </p:set>
                                    <p:animEffect transition="in" filter="wipe(right)">
                                      <p:cBhvr>
                                        <p:cTn id="60" dur="500"/>
                                        <p:tgtEl>
                                          <p:spTgt spid="19048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90475"/>
                                        </p:tgtEl>
                                        <p:attrNameLst>
                                          <p:attrName>style.visibility</p:attrName>
                                        </p:attrNameLst>
                                      </p:cBhvr>
                                      <p:to>
                                        <p:strVal val="visible"/>
                                      </p:to>
                                    </p:set>
                                    <p:animEffect transition="in" filter="wipe(left)">
                                      <p:cBhvr>
                                        <p:cTn id="65" dur="500"/>
                                        <p:tgtEl>
                                          <p:spTgt spid="190475"/>
                                        </p:tgtEl>
                                      </p:cBhvr>
                                    </p:animEffect>
                                  </p:childTnLst>
                                </p:cTn>
                              </p:par>
                            </p:childTnLst>
                          </p:cTn>
                        </p:par>
                        <p:par>
                          <p:cTn id="66" fill="hold" nodeType="afterGroup">
                            <p:stCondLst>
                              <p:cond delay="500"/>
                            </p:stCondLst>
                            <p:childTnLst>
                              <p:par>
                                <p:cTn id="67" presetID="22" presetClass="entr" presetSubtype="1" fill="hold" grpId="0" nodeType="afterEffect">
                                  <p:stCondLst>
                                    <p:cond delay="0"/>
                                  </p:stCondLst>
                                  <p:childTnLst>
                                    <p:set>
                                      <p:cBhvr>
                                        <p:cTn id="68" dur="1" fill="hold">
                                          <p:stCondLst>
                                            <p:cond delay="0"/>
                                          </p:stCondLst>
                                        </p:cTn>
                                        <p:tgtEl>
                                          <p:spTgt spid="190481"/>
                                        </p:tgtEl>
                                        <p:attrNameLst>
                                          <p:attrName>style.visibility</p:attrName>
                                        </p:attrNameLst>
                                      </p:cBhvr>
                                      <p:to>
                                        <p:strVal val="visible"/>
                                      </p:to>
                                    </p:set>
                                    <p:animEffect transition="in" filter="wipe(up)">
                                      <p:cBhvr>
                                        <p:cTn id="69" dur="500"/>
                                        <p:tgtEl>
                                          <p:spTgt spid="190481"/>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0480"/>
                                        </p:tgtEl>
                                        <p:attrNameLst>
                                          <p:attrName>style.visibility</p:attrName>
                                        </p:attrNameLst>
                                      </p:cBhvr>
                                      <p:to>
                                        <p:strVal val="visible"/>
                                      </p:to>
                                    </p:set>
                                    <p:animEffect transition="in" filter="wipe(left)">
                                      <p:cBhvr>
                                        <p:cTn id="74" dur="500"/>
                                        <p:tgtEl>
                                          <p:spTgt spid="190480"/>
                                        </p:tgtEl>
                                      </p:cBhvr>
                                    </p:animEffect>
                                  </p:childTnLst>
                                </p:cTn>
                              </p:par>
                            </p:childTnLst>
                          </p:cTn>
                        </p:par>
                        <p:par>
                          <p:cTn id="75" fill="hold" nodeType="afterGroup">
                            <p:stCondLst>
                              <p:cond delay="500"/>
                            </p:stCondLst>
                            <p:childTnLst>
                              <p:par>
                                <p:cTn id="76" presetID="22" presetClass="entr" presetSubtype="1" fill="hold" grpId="0" nodeType="afterEffect">
                                  <p:stCondLst>
                                    <p:cond delay="0"/>
                                  </p:stCondLst>
                                  <p:childTnLst>
                                    <p:set>
                                      <p:cBhvr>
                                        <p:cTn id="77" dur="1" fill="hold">
                                          <p:stCondLst>
                                            <p:cond delay="0"/>
                                          </p:stCondLst>
                                        </p:cTn>
                                        <p:tgtEl>
                                          <p:spTgt spid="190482"/>
                                        </p:tgtEl>
                                        <p:attrNameLst>
                                          <p:attrName>style.visibility</p:attrName>
                                        </p:attrNameLst>
                                      </p:cBhvr>
                                      <p:to>
                                        <p:strVal val="visible"/>
                                      </p:to>
                                    </p:set>
                                    <p:animEffect transition="in" filter="wipe(up)">
                                      <p:cBhvr>
                                        <p:cTn id="78" dur="500"/>
                                        <p:tgtEl>
                                          <p:spTgt spid="190482"/>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nodeType="clickEffect">
                                  <p:stCondLst>
                                    <p:cond delay="0"/>
                                  </p:stCondLst>
                                  <p:childTnLst>
                                    <p:set>
                                      <p:cBhvr>
                                        <p:cTn id="82" dur="1" fill="hold">
                                          <p:stCondLst>
                                            <p:cond delay="0"/>
                                          </p:stCondLst>
                                        </p:cTn>
                                        <p:tgtEl>
                                          <p:spTgt spid="190466"/>
                                        </p:tgtEl>
                                        <p:attrNameLst>
                                          <p:attrName>style.visibility</p:attrName>
                                        </p:attrNameLst>
                                      </p:cBhvr>
                                      <p:to>
                                        <p:strVal val="visible"/>
                                      </p:to>
                                    </p:set>
                                    <p:animEffect transition="in" filter="wipe(left)">
                                      <p:cBhvr>
                                        <p:cTn id="83" dur="500"/>
                                        <p:tgtEl>
                                          <p:spTgt spid="190466"/>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90471"/>
                                        </p:tgtEl>
                                        <p:attrNameLst>
                                          <p:attrName>style.visibility</p:attrName>
                                        </p:attrNameLst>
                                      </p:cBhvr>
                                      <p:to>
                                        <p:strVal val="visible"/>
                                      </p:to>
                                    </p:set>
                                    <p:animEffect transition="in" filter="wipe(left)">
                                      <p:cBhvr>
                                        <p:cTn id="88" dur="500"/>
                                        <p:tgtEl>
                                          <p:spTgt spid="19047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90494"/>
                                        </p:tgtEl>
                                        <p:attrNameLst>
                                          <p:attrName>style.visibility</p:attrName>
                                        </p:attrNameLst>
                                      </p:cBhvr>
                                      <p:to>
                                        <p:strVal val="visible"/>
                                      </p:to>
                                    </p:set>
                                    <p:animEffect transition="in" filter="wipe(left)">
                                      <p:cBhvr>
                                        <p:cTn id="93" dur="500"/>
                                        <p:tgtEl>
                                          <p:spTgt spid="190494"/>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90491"/>
                                        </p:tgtEl>
                                        <p:attrNameLst>
                                          <p:attrName>style.visibility</p:attrName>
                                        </p:attrNameLst>
                                      </p:cBhvr>
                                      <p:to>
                                        <p:strVal val="visible"/>
                                      </p:to>
                                    </p:set>
                                    <p:animEffect transition="in" filter="wipe(left)">
                                      <p:cBhvr>
                                        <p:cTn id="98" dur="500"/>
                                        <p:tgtEl>
                                          <p:spTgt spid="190491"/>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2" presetClass="entr" presetSubtype="8" fill="hold" nodeType="clickEffect">
                                  <p:stCondLst>
                                    <p:cond delay="0"/>
                                  </p:stCondLst>
                                  <p:childTnLst>
                                    <p:set>
                                      <p:cBhvr>
                                        <p:cTn id="102" dur="1" fill="hold">
                                          <p:stCondLst>
                                            <p:cond delay="0"/>
                                          </p:stCondLst>
                                        </p:cTn>
                                        <p:tgtEl>
                                          <p:spTgt spid="190467"/>
                                        </p:tgtEl>
                                        <p:attrNameLst>
                                          <p:attrName>style.visibility</p:attrName>
                                        </p:attrNameLst>
                                      </p:cBhvr>
                                      <p:to>
                                        <p:strVal val="visible"/>
                                      </p:to>
                                    </p:set>
                                    <p:animEffect transition="in" filter="wipe(left)">
                                      <p:cBhvr>
                                        <p:cTn id="103" dur="500"/>
                                        <p:tgtEl>
                                          <p:spTgt spid="190467"/>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190520"/>
                                        </p:tgtEl>
                                        <p:attrNameLst>
                                          <p:attrName>style.visibility</p:attrName>
                                        </p:attrNameLst>
                                      </p:cBhvr>
                                      <p:to>
                                        <p:strVal val="visible"/>
                                      </p:to>
                                    </p:set>
                                    <p:animEffect transition="in" filter="wipe(left)">
                                      <p:cBhvr>
                                        <p:cTn id="108" dur="500"/>
                                        <p:tgtEl>
                                          <p:spTgt spid="190520"/>
                                        </p:tgtEl>
                                      </p:cBhvr>
                                    </p:animEffect>
                                  </p:childTnLst>
                                </p:cTn>
                              </p:par>
                            </p:childTnLst>
                          </p:cTn>
                        </p:par>
                        <p:par>
                          <p:cTn id="109" fill="hold" nodeType="afterGroup">
                            <p:stCondLst>
                              <p:cond delay="500"/>
                            </p:stCondLst>
                            <p:childTnLst>
                              <p:par>
                                <p:cTn id="110" presetID="22" presetClass="entr" presetSubtype="8" fill="hold" grpId="0" nodeType="afterEffect">
                                  <p:stCondLst>
                                    <p:cond delay="0"/>
                                  </p:stCondLst>
                                  <p:childTnLst>
                                    <p:set>
                                      <p:cBhvr>
                                        <p:cTn id="111" dur="1" fill="hold">
                                          <p:stCondLst>
                                            <p:cond delay="0"/>
                                          </p:stCondLst>
                                        </p:cTn>
                                        <p:tgtEl>
                                          <p:spTgt spid="190470"/>
                                        </p:tgtEl>
                                        <p:attrNameLst>
                                          <p:attrName>style.visibility</p:attrName>
                                        </p:attrNameLst>
                                      </p:cBhvr>
                                      <p:to>
                                        <p:strVal val="visible"/>
                                      </p:to>
                                    </p:set>
                                    <p:animEffect transition="in" filter="wipe(left)">
                                      <p:cBhvr>
                                        <p:cTn id="112" dur="500"/>
                                        <p:tgtEl>
                                          <p:spTgt spid="190470"/>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ntr" presetSubtype="8" fill="hold" nodeType="clickEffect">
                                  <p:stCondLst>
                                    <p:cond delay="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190516"/>
                                        </p:tgtEl>
                                        <p:attrNameLst>
                                          <p:attrName>style.visibility</p:attrName>
                                        </p:attrNameLst>
                                      </p:cBhvr>
                                      <p:to>
                                        <p:strVal val="visible"/>
                                      </p:to>
                                    </p:set>
                                    <p:animEffect transition="in" filter="wipe(down)">
                                      <p:cBhvr>
                                        <p:cTn id="122" dur="500"/>
                                        <p:tgtEl>
                                          <p:spTgt spid="190516"/>
                                        </p:tgtEl>
                                      </p:cBhvr>
                                    </p:animEffect>
                                  </p:childTnLst>
                                </p:cTn>
                              </p:par>
                            </p:childTnLst>
                          </p:cTn>
                        </p:par>
                        <p:par>
                          <p:cTn id="123" fill="hold" nodeType="afterGroup">
                            <p:stCondLst>
                              <p:cond delay="500"/>
                            </p:stCondLst>
                            <p:childTnLst>
                              <p:par>
                                <p:cTn id="124" presetID="1" presetClass="entr" presetSubtype="0" fill="hold" grpId="0" nodeType="afterEffect">
                                  <p:stCondLst>
                                    <p:cond delay="0"/>
                                  </p:stCondLst>
                                  <p:childTnLst>
                                    <p:set>
                                      <p:cBhvr>
                                        <p:cTn id="125" dur="1" fill="hold">
                                          <p:stCondLst>
                                            <p:cond delay="499"/>
                                          </p:stCondLst>
                                        </p:cTn>
                                        <p:tgtEl>
                                          <p:spTgt spid="190503"/>
                                        </p:tgtEl>
                                        <p:attrNameLst>
                                          <p:attrName>style.visibility</p:attrName>
                                        </p:attrNameLst>
                                      </p:cBhvr>
                                      <p:to>
                                        <p:strVal val="visible"/>
                                      </p:to>
                                    </p:set>
                                  </p:childTnLst>
                                </p:cTn>
                              </p:par>
                            </p:childTnLst>
                          </p:cTn>
                        </p:par>
                        <p:par>
                          <p:cTn id="126" fill="hold" nodeType="afterGroup">
                            <p:stCondLst>
                              <p:cond delay="1000"/>
                            </p:stCondLst>
                            <p:childTnLst>
                              <p:par>
                                <p:cTn id="127" presetID="22" presetClass="entr" presetSubtype="1" fill="hold" grpId="0" nodeType="afterEffect">
                                  <p:stCondLst>
                                    <p:cond delay="0"/>
                                  </p:stCondLst>
                                  <p:childTnLst>
                                    <p:set>
                                      <p:cBhvr>
                                        <p:cTn id="128" dur="1" fill="hold">
                                          <p:stCondLst>
                                            <p:cond delay="0"/>
                                          </p:stCondLst>
                                        </p:cTn>
                                        <p:tgtEl>
                                          <p:spTgt spid="190499"/>
                                        </p:tgtEl>
                                        <p:attrNameLst>
                                          <p:attrName>style.visibility</p:attrName>
                                        </p:attrNameLst>
                                      </p:cBhvr>
                                      <p:to>
                                        <p:strVal val="visible"/>
                                      </p:to>
                                    </p:set>
                                    <p:animEffect transition="in" filter="wipe(up)">
                                      <p:cBhvr>
                                        <p:cTn id="129" dur="500"/>
                                        <p:tgtEl>
                                          <p:spTgt spid="190499"/>
                                        </p:tgtEl>
                                      </p:cBhvr>
                                    </p:animEffect>
                                  </p:childTnLst>
                                </p:cTn>
                              </p:par>
                            </p:childTnLst>
                          </p:cTn>
                        </p:par>
                        <p:par>
                          <p:cTn id="130" fill="hold" nodeType="afterGroup">
                            <p:stCondLst>
                              <p:cond delay="1500"/>
                            </p:stCondLst>
                            <p:childTnLst>
                              <p:par>
                                <p:cTn id="131" presetID="22" presetClass="entr" presetSubtype="1" fill="hold" grpId="0" nodeType="afterEffect">
                                  <p:stCondLst>
                                    <p:cond delay="0"/>
                                  </p:stCondLst>
                                  <p:childTnLst>
                                    <p:set>
                                      <p:cBhvr>
                                        <p:cTn id="132" dur="1" fill="hold">
                                          <p:stCondLst>
                                            <p:cond delay="0"/>
                                          </p:stCondLst>
                                        </p:cTn>
                                        <p:tgtEl>
                                          <p:spTgt spid="190502"/>
                                        </p:tgtEl>
                                        <p:attrNameLst>
                                          <p:attrName>style.visibility</p:attrName>
                                        </p:attrNameLst>
                                      </p:cBhvr>
                                      <p:to>
                                        <p:strVal val="visible"/>
                                      </p:to>
                                    </p:set>
                                    <p:animEffect transition="in" filter="wipe(up)">
                                      <p:cBhvr>
                                        <p:cTn id="133" dur="500"/>
                                        <p:tgtEl>
                                          <p:spTgt spid="190502"/>
                                        </p:tgtEl>
                                      </p:cBhvr>
                                    </p:animEffect>
                                  </p:childTnLst>
                                </p:cTn>
                              </p:par>
                            </p:childTnLst>
                          </p:cTn>
                        </p:par>
                        <p:par>
                          <p:cTn id="134" fill="hold" nodeType="afterGroup">
                            <p:stCondLst>
                              <p:cond delay="2000"/>
                            </p:stCondLst>
                            <p:childTnLst>
                              <p:par>
                                <p:cTn id="135" presetID="22" presetClass="entr" presetSubtype="2" fill="hold" grpId="0" nodeType="afterEffect">
                                  <p:stCondLst>
                                    <p:cond delay="0"/>
                                  </p:stCondLst>
                                  <p:childTnLst>
                                    <p:set>
                                      <p:cBhvr>
                                        <p:cTn id="136" dur="1" fill="hold">
                                          <p:stCondLst>
                                            <p:cond delay="0"/>
                                          </p:stCondLst>
                                        </p:cTn>
                                        <p:tgtEl>
                                          <p:spTgt spid="190509"/>
                                        </p:tgtEl>
                                        <p:attrNameLst>
                                          <p:attrName>style.visibility</p:attrName>
                                        </p:attrNameLst>
                                      </p:cBhvr>
                                      <p:to>
                                        <p:strVal val="visible"/>
                                      </p:to>
                                    </p:set>
                                    <p:animEffect transition="in" filter="wipe(right)">
                                      <p:cBhvr>
                                        <p:cTn id="137" dur="500"/>
                                        <p:tgtEl>
                                          <p:spTgt spid="190509"/>
                                        </p:tgtEl>
                                      </p:cBhvr>
                                    </p:animEffect>
                                  </p:childTnLst>
                                </p:cTn>
                              </p:par>
                            </p:childTnLst>
                          </p:cTn>
                        </p:par>
                        <p:par>
                          <p:cTn id="138" fill="hold" nodeType="afterGroup">
                            <p:stCondLst>
                              <p:cond delay="2500"/>
                            </p:stCondLst>
                            <p:childTnLst>
                              <p:par>
                                <p:cTn id="139" presetID="22" presetClass="entr" presetSubtype="4" fill="hold" grpId="0" nodeType="afterEffect">
                                  <p:stCondLst>
                                    <p:cond delay="0"/>
                                  </p:stCondLst>
                                  <p:childTnLst>
                                    <p:set>
                                      <p:cBhvr>
                                        <p:cTn id="140" dur="1" fill="hold">
                                          <p:stCondLst>
                                            <p:cond delay="0"/>
                                          </p:stCondLst>
                                        </p:cTn>
                                        <p:tgtEl>
                                          <p:spTgt spid="190517"/>
                                        </p:tgtEl>
                                        <p:attrNameLst>
                                          <p:attrName>style.visibility</p:attrName>
                                        </p:attrNameLst>
                                      </p:cBhvr>
                                      <p:to>
                                        <p:strVal val="visible"/>
                                      </p:to>
                                    </p:set>
                                    <p:animEffect transition="in" filter="wipe(down)">
                                      <p:cBhvr>
                                        <p:cTn id="141" dur="500"/>
                                        <p:tgtEl>
                                          <p:spTgt spid="190517"/>
                                        </p:tgtEl>
                                      </p:cBhvr>
                                    </p:animEffect>
                                  </p:childTnLst>
                                </p:cTn>
                              </p:par>
                            </p:childTnLst>
                          </p:cTn>
                        </p:par>
                        <p:par>
                          <p:cTn id="142" fill="hold" nodeType="afterGroup">
                            <p:stCondLst>
                              <p:cond delay="3000"/>
                            </p:stCondLst>
                            <p:childTnLst>
                              <p:par>
                                <p:cTn id="143" presetID="1" presetClass="entr" presetSubtype="0" fill="hold" grpId="0" nodeType="afterEffect">
                                  <p:stCondLst>
                                    <p:cond delay="0"/>
                                  </p:stCondLst>
                                  <p:childTnLst>
                                    <p:set>
                                      <p:cBhvr>
                                        <p:cTn id="144" dur="1" fill="hold">
                                          <p:stCondLst>
                                            <p:cond delay="499"/>
                                          </p:stCondLst>
                                        </p:cTn>
                                        <p:tgtEl>
                                          <p:spTgt spid="190504"/>
                                        </p:tgtEl>
                                        <p:attrNameLst>
                                          <p:attrName>style.visibility</p:attrName>
                                        </p:attrNameLst>
                                      </p:cBhvr>
                                      <p:to>
                                        <p:strVal val="visible"/>
                                      </p:to>
                                    </p:set>
                                  </p:childTnLst>
                                </p:cTn>
                              </p:par>
                            </p:childTnLst>
                          </p:cTn>
                        </p:par>
                        <p:par>
                          <p:cTn id="145" fill="hold" nodeType="afterGroup">
                            <p:stCondLst>
                              <p:cond delay="3500"/>
                            </p:stCondLst>
                            <p:childTnLst>
                              <p:par>
                                <p:cTn id="146" presetID="22" presetClass="entr" presetSubtype="4" fill="hold" grpId="0" nodeType="afterEffect">
                                  <p:stCondLst>
                                    <p:cond delay="0"/>
                                  </p:stCondLst>
                                  <p:childTnLst>
                                    <p:set>
                                      <p:cBhvr>
                                        <p:cTn id="147" dur="1" fill="hold">
                                          <p:stCondLst>
                                            <p:cond delay="0"/>
                                          </p:stCondLst>
                                        </p:cTn>
                                        <p:tgtEl>
                                          <p:spTgt spid="190498"/>
                                        </p:tgtEl>
                                        <p:attrNameLst>
                                          <p:attrName>style.visibility</p:attrName>
                                        </p:attrNameLst>
                                      </p:cBhvr>
                                      <p:to>
                                        <p:strVal val="visible"/>
                                      </p:to>
                                    </p:set>
                                    <p:animEffect transition="in" filter="wipe(down)">
                                      <p:cBhvr>
                                        <p:cTn id="148" dur="500"/>
                                        <p:tgtEl>
                                          <p:spTgt spid="190498"/>
                                        </p:tgtEl>
                                      </p:cBhvr>
                                    </p:animEffect>
                                  </p:childTnLst>
                                </p:cTn>
                              </p:par>
                            </p:childTnLst>
                          </p:cTn>
                        </p:par>
                        <p:par>
                          <p:cTn id="149" fill="hold" nodeType="afterGroup">
                            <p:stCondLst>
                              <p:cond delay="4000"/>
                            </p:stCondLst>
                            <p:childTnLst>
                              <p:par>
                                <p:cTn id="150" presetID="22" presetClass="entr" presetSubtype="4" fill="hold" grpId="0" nodeType="afterEffect">
                                  <p:stCondLst>
                                    <p:cond delay="0"/>
                                  </p:stCondLst>
                                  <p:childTnLst>
                                    <p:set>
                                      <p:cBhvr>
                                        <p:cTn id="151" dur="1" fill="hold">
                                          <p:stCondLst>
                                            <p:cond delay="0"/>
                                          </p:stCondLst>
                                        </p:cTn>
                                        <p:tgtEl>
                                          <p:spTgt spid="190501"/>
                                        </p:tgtEl>
                                        <p:attrNameLst>
                                          <p:attrName>style.visibility</p:attrName>
                                        </p:attrNameLst>
                                      </p:cBhvr>
                                      <p:to>
                                        <p:strVal val="visible"/>
                                      </p:to>
                                    </p:set>
                                    <p:animEffect transition="in" filter="wipe(down)">
                                      <p:cBhvr>
                                        <p:cTn id="152" dur="500"/>
                                        <p:tgtEl>
                                          <p:spTgt spid="190501"/>
                                        </p:tgtEl>
                                      </p:cBhvr>
                                    </p:animEffect>
                                  </p:childTnLst>
                                </p:cTn>
                              </p:par>
                            </p:childTnLst>
                          </p:cTn>
                        </p:par>
                        <p:par>
                          <p:cTn id="153" fill="hold" nodeType="afterGroup">
                            <p:stCondLst>
                              <p:cond delay="4500"/>
                            </p:stCondLst>
                            <p:childTnLst>
                              <p:par>
                                <p:cTn id="154" presetID="22" presetClass="entr" presetSubtype="8" fill="hold" grpId="0" nodeType="afterEffect">
                                  <p:stCondLst>
                                    <p:cond delay="0"/>
                                  </p:stCondLst>
                                  <p:childTnLst>
                                    <p:set>
                                      <p:cBhvr>
                                        <p:cTn id="155" dur="1" fill="hold">
                                          <p:stCondLst>
                                            <p:cond delay="0"/>
                                          </p:stCondLst>
                                        </p:cTn>
                                        <p:tgtEl>
                                          <p:spTgt spid="190508"/>
                                        </p:tgtEl>
                                        <p:attrNameLst>
                                          <p:attrName>style.visibility</p:attrName>
                                        </p:attrNameLst>
                                      </p:cBhvr>
                                      <p:to>
                                        <p:strVal val="visible"/>
                                      </p:to>
                                    </p:set>
                                    <p:animEffect transition="in" filter="wipe(left)">
                                      <p:cBhvr>
                                        <p:cTn id="156" dur="500"/>
                                        <p:tgtEl>
                                          <p:spTgt spid="190508"/>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22" presetClass="entr" presetSubtype="4" fill="hold" grpId="0" nodeType="clickEffect">
                                  <p:stCondLst>
                                    <p:cond delay="0"/>
                                  </p:stCondLst>
                                  <p:childTnLst>
                                    <p:set>
                                      <p:cBhvr>
                                        <p:cTn id="160" dur="1" fill="hold">
                                          <p:stCondLst>
                                            <p:cond delay="0"/>
                                          </p:stCondLst>
                                        </p:cTn>
                                        <p:tgtEl>
                                          <p:spTgt spid="190500"/>
                                        </p:tgtEl>
                                        <p:attrNameLst>
                                          <p:attrName>style.visibility</p:attrName>
                                        </p:attrNameLst>
                                      </p:cBhvr>
                                      <p:to>
                                        <p:strVal val="visible"/>
                                      </p:to>
                                    </p:set>
                                    <p:animEffect transition="in" filter="wipe(down)">
                                      <p:cBhvr>
                                        <p:cTn id="161" dur="500"/>
                                        <p:tgtEl>
                                          <p:spTgt spid="190500"/>
                                        </p:tgtEl>
                                      </p:cBhvr>
                                    </p:animEffect>
                                  </p:childTnLst>
                                </p:cTn>
                              </p:par>
                            </p:childTnLst>
                          </p:cTn>
                        </p:par>
                        <p:par>
                          <p:cTn id="162" fill="hold" nodeType="afterGroup">
                            <p:stCondLst>
                              <p:cond delay="500"/>
                            </p:stCondLst>
                            <p:childTnLst>
                              <p:par>
                                <p:cTn id="163" presetID="22" presetClass="entr" presetSubtype="4" fill="hold" grpId="0" nodeType="afterEffect">
                                  <p:stCondLst>
                                    <p:cond delay="0"/>
                                  </p:stCondLst>
                                  <p:childTnLst>
                                    <p:set>
                                      <p:cBhvr>
                                        <p:cTn id="164" dur="1" fill="hold">
                                          <p:stCondLst>
                                            <p:cond delay="0"/>
                                          </p:stCondLst>
                                        </p:cTn>
                                        <p:tgtEl>
                                          <p:spTgt spid="190506"/>
                                        </p:tgtEl>
                                        <p:attrNameLst>
                                          <p:attrName>style.visibility</p:attrName>
                                        </p:attrNameLst>
                                      </p:cBhvr>
                                      <p:to>
                                        <p:strVal val="visible"/>
                                      </p:to>
                                    </p:set>
                                    <p:animEffect transition="in" filter="wipe(down)">
                                      <p:cBhvr>
                                        <p:cTn id="165" dur="500"/>
                                        <p:tgtEl>
                                          <p:spTgt spid="190506"/>
                                        </p:tgtEl>
                                      </p:cBhvr>
                                    </p:animEffec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22" presetClass="entr" presetSubtype="4" fill="hold" grpId="0" nodeType="clickEffect">
                                  <p:stCondLst>
                                    <p:cond delay="0"/>
                                  </p:stCondLst>
                                  <p:childTnLst>
                                    <p:set>
                                      <p:cBhvr>
                                        <p:cTn id="169" dur="1" fill="hold">
                                          <p:stCondLst>
                                            <p:cond delay="0"/>
                                          </p:stCondLst>
                                        </p:cTn>
                                        <p:tgtEl>
                                          <p:spTgt spid="190505"/>
                                        </p:tgtEl>
                                        <p:attrNameLst>
                                          <p:attrName>style.visibility</p:attrName>
                                        </p:attrNameLst>
                                      </p:cBhvr>
                                      <p:to>
                                        <p:strVal val="visible"/>
                                      </p:to>
                                    </p:set>
                                    <p:animEffect transition="in" filter="wipe(down)">
                                      <p:cBhvr>
                                        <p:cTn id="170" dur="500"/>
                                        <p:tgtEl>
                                          <p:spTgt spid="190505"/>
                                        </p:tgtEl>
                                      </p:cBhvr>
                                    </p:animEffect>
                                  </p:childTnLst>
                                </p:cTn>
                              </p:par>
                            </p:childTnLst>
                          </p:cTn>
                        </p:par>
                        <p:par>
                          <p:cTn id="171" fill="hold" nodeType="afterGroup">
                            <p:stCondLst>
                              <p:cond delay="500"/>
                            </p:stCondLst>
                            <p:childTnLst>
                              <p:par>
                                <p:cTn id="172" presetID="22" presetClass="entr" presetSubtype="4" fill="hold" grpId="0" nodeType="afterEffect">
                                  <p:stCondLst>
                                    <p:cond delay="0"/>
                                  </p:stCondLst>
                                  <p:childTnLst>
                                    <p:set>
                                      <p:cBhvr>
                                        <p:cTn id="173" dur="1" fill="hold">
                                          <p:stCondLst>
                                            <p:cond delay="0"/>
                                          </p:stCondLst>
                                        </p:cTn>
                                        <p:tgtEl>
                                          <p:spTgt spid="190507"/>
                                        </p:tgtEl>
                                        <p:attrNameLst>
                                          <p:attrName>style.visibility</p:attrName>
                                        </p:attrNameLst>
                                      </p:cBhvr>
                                      <p:to>
                                        <p:strVal val="visible"/>
                                      </p:to>
                                    </p:set>
                                    <p:animEffect transition="in" filter="wipe(down)">
                                      <p:cBhvr>
                                        <p:cTn id="174" dur="500"/>
                                        <p:tgtEl>
                                          <p:spTgt spid="190507"/>
                                        </p:tgtEl>
                                      </p:cBhvr>
                                    </p:animEffect>
                                  </p:childTnLst>
                                </p:cTn>
                              </p:par>
                            </p:childTnLst>
                          </p:cTn>
                        </p:par>
                      </p:childTnLst>
                    </p:cTn>
                  </p:par>
                  <p:par>
                    <p:cTn id="175" fill="hold" nodeType="clickPar">
                      <p:stCondLst>
                        <p:cond delay="indefinite"/>
                      </p:stCondLst>
                      <p:childTnLst>
                        <p:par>
                          <p:cTn id="176" fill="hold" nodeType="withGroup">
                            <p:stCondLst>
                              <p:cond delay="0"/>
                            </p:stCondLst>
                            <p:childTnLst>
                              <p:par>
                                <p:cTn id="177" presetID="22" presetClass="entr" presetSubtype="8" fill="hold" nodeType="clickEffect">
                                  <p:stCondLst>
                                    <p:cond delay="0"/>
                                  </p:stCondLst>
                                  <p:childTnLst>
                                    <p:set>
                                      <p:cBhvr>
                                        <p:cTn id="178" dur="1" fill="hold">
                                          <p:stCondLst>
                                            <p:cond delay="0"/>
                                          </p:stCondLst>
                                        </p:cTn>
                                        <p:tgtEl>
                                          <p:spTgt spid="190492"/>
                                        </p:tgtEl>
                                        <p:attrNameLst>
                                          <p:attrName>style.visibility</p:attrName>
                                        </p:attrNameLst>
                                      </p:cBhvr>
                                      <p:to>
                                        <p:strVal val="visible"/>
                                      </p:to>
                                    </p:set>
                                    <p:animEffect transition="in" filter="wipe(left)">
                                      <p:cBhvr>
                                        <p:cTn id="179" dur="500"/>
                                        <p:tgtEl>
                                          <p:spTgt spid="190492"/>
                                        </p:tgtEl>
                                      </p:cBhvr>
                                    </p:animEffect>
                                  </p:childTnLst>
                                </p:cTn>
                              </p:par>
                            </p:childTnLst>
                          </p:cTn>
                        </p:par>
                      </p:childTnLst>
                    </p:cTn>
                  </p:par>
                  <p:par>
                    <p:cTn id="180" fill="hold" nodeType="clickPar">
                      <p:stCondLst>
                        <p:cond delay="indefinite"/>
                      </p:stCondLst>
                      <p:childTnLst>
                        <p:par>
                          <p:cTn id="181" fill="hold" nodeType="withGroup">
                            <p:stCondLst>
                              <p:cond delay="0"/>
                            </p:stCondLst>
                            <p:childTnLst>
                              <p:par>
                                <p:cTn id="182" presetID="22" presetClass="entr" presetSubtype="8" fill="hold" grpId="0" nodeType="clickEffect">
                                  <p:stCondLst>
                                    <p:cond delay="0"/>
                                  </p:stCondLst>
                                  <p:childTnLst>
                                    <p:set>
                                      <p:cBhvr>
                                        <p:cTn id="183" dur="1" fill="hold">
                                          <p:stCondLst>
                                            <p:cond delay="0"/>
                                          </p:stCondLst>
                                        </p:cTn>
                                        <p:tgtEl>
                                          <p:spTgt spid="190493"/>
                                        </p:tgtEl>
                                        <p:attrNameLst>
                                          <p:attrName>style.visibility</p:attrName>
                                        </p:attrNameLst>
                                      </p:cBhvr>
                                      <p:to>
                                        <p:strVal val="visible"/>
                                      </p:to>
                                    </p:set>
                                    <p:animEffect transition="in" filter="wipe(left)">
                                      <p:cBhvr>
                                        <p:cTn id="184" dur="500"/>
                                        <p:tgtEl>
                                          <p:spTgt spid="190493"/>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22" presetClass="entr" presetSubtype="8" fill="hold" nodeType="clickEffect">
                                  <p:stCondLst>
                                    <p:cond delay="0"/>
                                  </p:stCondLst>
                                  <p:childTnLst>
                                    <p:set>
                                      <p:cBhvr>
                                        <p:cTn id="188" dur="1" fill="hold">
                                          <p:stCondLst>
                                            <p:cond delay="0"/>
                                          </p:stCondLst>
                                        </p:cTn>
                                        <p:tgtEl>
                                          <p:spTgt spid="190472"/>
                                        </p:tgtEl>
                                        <p:attrNameLst>
                                          <p:attrName>style.visibility</p:attrName>
                                        </p:attrNameLst>
                                      </p:cBhvr>
                                      <p:to>
                                        <p:strVal val="visible"/>
                                      </p:to>
                                    </p:set>
                                    <p:animEffect transition="in" filter="wipe(left)">
                                      <p:cBhvr>
                                        <p:cTn id="189" dur="500"/>
                                        <p:tgtEl>
                                          <p:spTgt spid="190472"/>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22" presetClass="entr" presetSubtype="8" fill="hold" grpId="0" nodeType="clickEffect">
                                  <p:stCondLst>
                                    <p:cond delay="0"/>
                                  </p:stCondLst>
                                  <p:childTnLst>
                                    <p:set>
                                      <p:cBhvr>
                                        <p:cTn id="193" dur="1" fill="hold">
                                          <p:stCondLst>
                                            <p:cond delay="0"/>
                                          </p:stCondLst>
                                        </p:cTn>
                                        <p:tgtEl>
                                          <p:spTgt spid="190495"/>
                                        </p:tgtEl>
                                        <p:attrNameLst>
                                          <p:attrName>style.visibility</p:attrName>
                                        </p:attrNameLst>
                                      </p:cBhvr>
                                      <p:to>
                                        <p:strVal val="visible"/>
                                      </p:to>
                                    </p:set>
                                    <p:animEffect transition="in" filter="wipe(left)">
                                      <p:cBhvr>
                                        <p:cTn id="194" dur="500"/>
                                        <p:tgtEl>
                                          <p:spTgt spid="190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521" grpId="0" animBg="1"/>
      <p:bldP spid="190469" grpId="0" autoUpdateAnimBg="0"/>
      <p:bldP spid="190470" grpId="0" autoUpdateAnimBg="0"/>
      <p:bldP spid="190471" grpId="0" autoUpdateAnimBg="0"/>
      <p:bldP spid="190473" grpId="0" animBg="1"/>
      <p:bldP spid="190474" grpId="0" animBg="1"/>
      <p:bldP spid="190475" grpId="0" animBg="1"/>
      <p:bldP spid="190476" grpId="0" animBg="1"/>
      <p:bldP spid="190477" grpId="0" animBg="1"/>
      <p:bldP spid="190478" grpId="0" autoUpdateAnimBg="0"/>
      <p:bldP spid="190479" grpId="0" autoUpdateAnimBg="0"/>
      <p:bldP spid="190480" grpId="0" animBg="1"/>
      <p:bldP spid="190481" grpId="0" autoUpdateAnimBg="0"/>
      <p:bldP spid="190482" grpId="0" autoUpdateAnimBg="0"/>
      <p:bldP spid="190483" grpId="0" autoUpdateAnimBg="0"/>
      <p:bldP spid="190484" grpId="0" autoUpdateAnimBg="0"/>
      <p:bldP spid="190491" grpId="0" autoUpdateAnimBg="0"/>
      <p:bldP spid="190493" grpId="0" autoUpdateAnimBg="0"/>
      <p:bldP spid="190494" grpId="0" autoUpdateAnimBg="0"/>
      <p:bldP spid="190495" grpId="0" autoUpdateAnimBg="0"/>
      <p:bldP spid="190496" grpId="0" autoUpdateAnimBg="0"/>
      <p:bldP spid="190497" grpId="0" autoUpdateAnimBg="0"/>
      <p:bldP spid="190498" grpId="0" animBg="1"/>
      <p:bldP spid="190499" grpId="0" animBg="1"/>
      <p:bldP spid="190500" grpId="0" animBg="1"/>
      <p:bldP spid="190501" grpId="0" animBg="1"/>
      <p:bldP spid="190502" grpId="0" animBg="1"/>
      <p:bldP spid="190503" grpId="0" autoUpdateAnimBg="0"/>
      <p:bldP spid="190504" grpId="0" autoUpdateAnimBg="0"/>
      <p:bldP spid="190505" grpId="0" animBg="1"/>
      <p:bldP spid="190506" grpId="0" autoUpdateAnimBg="0"/>
      <p:bldP spid="190507" grpId="0" autoUpdateAnimBg="0"/>
      <p:bldP spid="190508" grpId="0" autoUpdateAnimBg="0"/>
      <p:bldP spid="190509" grpId="0" autoUpdateAnimBg="0"/>
      <p:bldP spid="190516" grpId="0" autoUpdateAnimBg="0"/>
      <p:bldP spid="190517" grpId="0" autoUpdateAnimBg="0"/>
      <p:bldP spid="190519" grpId="0" autoUpdateAnimBg="0"/>
      <p:bldP spid="190520"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323850" y="333375"/>
            <a:ext cx="23288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chemeClr val="accent2"/>
                </a:solidFill>
                <a:latin typeface="黑体" panose="02010609060101010101" pitchFamily="49" charset="-122"/>
                <a:ea typeface="黑体" panose="02010609060101010101" pitchFamily="49" charset="-122"/>
              </a:rPr>
              <a:t>二</a:t>
            </a:r>
            <a:r>
              <a:rPr lang="en-US" altLang="zh-CN" sz="2800" b="1">
                <a:solidFill>
                  <a:schemeClr val="accent2"/>
                </a:solidFill>
                <a:latin typeface="黑体" panose="02010609060101010101" pitchFamily="49" charset="-122"/>
                <a:ea typeface="黑体" panose="02010609060101010101" pitchFamily="49" charset="-122"/>
              </a:rPr>
              <a:t>. </a:t>
            </a:r>
            <a:r>
              <a:rPr lang="zh-CN" altLang="en-US" sz="2800" b="1">
                <a:solidFill>
                  <a:schemeClr val="accent2"/>
                </a:solidFill>
                <a:latin typeface="黑体" panose="02010609060101010101" pitchFamily="49" charset="-122"/>
                <a:ea typeface="黑体" panose="02010609060101010101" pitchFamily="49" charset="-122"/>
              </a:rPr>
              <a:t>循环效率</a:t>
            </a:r>
          </a:p>
        </p:txBody>
      </p:sp>
      <p:graphicFrame>
        <p:nvGraphicFramePr>
          <p:cNvPr id="191491" name="Object 3"/>
          <p:cNvGraphicFramePr>
            <a:graphicFrameLocks noChangeAspect="1"/>
          </p:cNvGraphicFramePr>
          <p:nvPr/>
        </p:nvGraphicFramePr>
        <p:xfrm>
          <a:off x="1331913" y="2492375"/>
          <a:ext cx="3384550" cy="792163"/>
        </p:xfrm>
        <a:graphic>
          <a:graphicData uri="http://schemas.openxmlformats.org/presentationml/2006/ole">
            <mc:AlternateContent xmlns:mc="http://schemas.openxmlformats.org/markup-compatibility/2006">
              <mc:Choice xmlns:v="urn:schemas-microsoft-com:vml" Requires="v">
                <p:oleObj spid="_x0000_s48171" name="公式" r:id="rId3" imgW="3482338" imgH="784944" progId="Equation.3">
                  <p:embed/>
                </p:oleObj>
              </mc:Choice>
              <mc:Fallback>
                <p:oleObj name="公式" r:id="rId3" imgW="3482338" imgH="784944"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2492375"/>
                        <a:ext cx="33845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1492" name="Text Box 4"/>
          <p:cNvSpPr txBox="1">
            <a:spLocks noChangeArrowheads="1"/>
          </p:cNvSpPr>
          <p:nvPr/>
        </p:nvSpPr>
        <p:spPr bwMode="auto">
          <a:xfrm>
            <a:off x="323850" y="908050"/>
            <a:ext cx="54721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zh-CN" altLang="en-US" sz="2400" b="1">
                <a:ea typeface="黑体" panose="02010609060101010101" pitchFamily="49" charset="-122"/>
              </a:rPr>
              <a:t>在热机循环中，工质对外所作的功</a:t>
            </a:r>
            <a:r>
              <a:rPr kumimoji="0" lang="en-US" altLang="zh-CN" sz="2400" b="1" i="1"/>
              <a:t>A </a:t>
            </a:r>
            <a:r>
              <a:rPr kumimoji="0" lang="zh-CN" altLang="en-US" sz="2400" b="1">
                <a:ea typeface="黑体" panose="02010609060101010101" pitchFamily="49" charset="-122"/>
              </a:rPr>
              <a:t>与它吸收的热量</a:t>
            </a:r>
            <a:r>
              <a:rPr kumimoji="0" lang="en-US" altLang="zh-CN" sz="2400" b="1" i="1"/>
              <a:t>Q</a:t>
            </a:r>
            <a:r>
              <a:rPr kumimoji="0" lang="en-US" altLang="zh-CN" sz="2400" b="1" baseline="-25000"/>
              <a:t>1</a:t>
            </a:r>
            <a:r>
              <a:rPr kumimoji="0" lang="zh-CN" altLang="en-US" sz="2400" b="1">
                <a:latin typeface="黑体" panose="02010609060101010101" pitchFamily="49" charset="-122"/>
                <a:ea typeface="黑体" panose="02010609060101010101" pitchFamily="49" charset="-122"/>
              </a:rPr>
              <a:t>的比值，称为</a:t>
            </a:r>
            <a:r>
              <a:rPr kumimoji="0" lang="zh-CN" altLang="en-US" sz="2400" b="1">
                <a:solidFill>
                  <a:srgbClr val="FF0000"/>
                </a:solidFill>
                <a:latin typeface="黑体" panose="02010609060101010101" pitchFamily="49" charset="-122"/>
                <a:ea typeface="黑体" panose="02010609060101010101" pitchFamily="49" charset="-122"/>
              </a:rPr>
              <a:t>热机效率</a:t>
            </a:r>
            <a:r>
              <a:rPr kumimoji="0" lang="zh-CN" altLang="en-US" sz="2400" b="1">
                <a:latin typeface="黑体" panose="02010609060101010101" pitchFamily="49" charset="-122"/>
                <a:ea typeface="黑体" panose="02010609060101010101" pitchFamily="49" charset="-122"/>
              </a:rPr>
              <a:t>或</a:t>
            </a:r>
            <a:r>
              <a:rPr kumimoji="0" lang="zh-CN" altLang="en-US" sz="2400" b="1">
                <a:solidFill>
                  <a:srgbClr val="FF0000"/>
                </a:solidFill>
                <a:latin typeface="黑体" panose="02010609060101010101" pitchFamily="49" charset="-122"/>
                <a:ea typeface="黑体" panose="02010609060101010101" pitchFamily="49" charset="-122"/>
              </a:rPr>
              <a:t>循环效率</a:t>
            </a:r>
            <a:r>
              <a:rPr kumimoji="0" lang="zh-CN" altLang="en-US" sz="2400" b="1">
                <a:latin typeface="黑体" panose="02010609060101010101" pitchFamily="49" charset="-122"/>
                <a:ea typeface="黑体" panose="02010609060101010101" pitchFamily="49" charset="-122"/>
              </a:rPr>
              <a:t>			 </a:t>
            </a:r>
          </a:p>
        </p:txBody>
      </p:sp>
      <p:sp>
        <p:nvSpPr>
          <p:cNvPr id="191493" name="Text Box 5"/>
          <p:cNvSpPr txBox="1">
            <a:spLocks noChangeArrowheads="1"/>
          </p:cNvSpPr>
          <p:nvPr/>
        </p:nvSpPr>
        <p:spPr bwMode="auto">
          <a:xfrm>
            <a:off x="323850" y="3636963"/>
            <a:ext cx="5761038"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zh-CN" altLang="en-US" sz="2400" b="1">
                <a:ea typeface="黑体" panose="02010609060101010101" pitchFamily="49" charset="-122"/>
              </a:rPr>
              <a:t>一个循环中工质从冷库中吸取的热量</a:t>
            </a:r>
            <a:r>
              <a:rPr kumimoji="0" lang="en-US" altLang="zh-CN" sz="2400" b="1" i="1"/>
              <a:t>Q</a:t>
            </a:r>
            <a:r>
              <a:rPr kumimoji="0" lang="en-US" altLang="zh-CN" sz="2400" b="1" baseline="-25000"/>
              <a:t>2</a:t>
            </a:r>
            <a:r>
              <a:rPr kumimoji="0" lang="zh-CN" altLang="en-US" sz="2400" b="1">
                <a:ea typeface="黑体" panose="02010609060101010101" pitchFamily="49" charset="-122"/>
              </a:rPr>
              <a:t>与外界对工质作所的功</a:t>
            </a:r>
            <a:r>
              <a:rPr kumimoji="0" lang="en-US" altLang="zh-CN" sz="2400" b="1" i="1"/>
              <a:t>A </a:t>
            </a:r>
            <a:r>
              <a:rPr kumimoji="0" lang="zh-CN" altLang="en-US" sz="2400" b="1">
                <a:ea typeface="黑体" panose="02010609060101010101" pitchFamily="49" charset="-122"/>
              </a:rPr>
              <a:t>的比值，称为循环的</a:t>
            </a:r>
            <a:r>
              <a:rPr kumimoji="0" lang="zh-CN" altLang="en-US" sz="2400" b="1">
                <a:solidFill>
                  <a:schemeClr val="accent2"/>
                </a:solidFill>
                <a:ea typeface="黑体" panose="02010609060101010101" pitchFamily="49" charset="-122"/>
              </a:rPr>
              <a:t>致冷系数</a:t>
            </a:r>
          </a:p>
        </p:txBody>
      </p:sp>
      <p:graphicFrame>
        <p:nvGraphicFramePr>
          <p:cNvPr id="191494" name="Object 6"/>
          <p:cNvGraphicFramePr>
            <a:graphicFrameLocks noChangeAspect="1"/>
          </p:cNvGraphicFramePr>
          <p:nvPr/>
        </p:nvGraphicFramePr>
        <p:xfrm>
          <a:off x="1908175" y="5229225"/>
          <a:ext cx="2303463" cy="846138"/>
        </p:xfrm>
        <a:graphic>
          <a:graphicData uri="http://schemas.openxmlformats.org/presentationml/2006/ole">
            <mc:AlternateContent xmlns:mc="http://schemas.openxmlformats.org/markup-compatibility/2006">
              <mc:Choice xmlns:v="urn:schemas-microsoft-com:vml" Requires="v">
                <p:oleObj spid="_x0000_s48172" name="公式" r:id="rId5" imgW="2308880" imgH="784944" progId="Equation.3">
                  <p:embed/>
                </p:oleObj>
              </mc:Choice>
              <mc:Fallback>
                <p:oleObj name="公式" r:id="rId5" imgW="2308880" imgH="784944"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5229225"/>
                        <a:ext cx="2303463"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76"/>
          <p:cNvGrpSpPr>
            <a:grpSpLocks/>
          </p:cNvGrpSpPr>
          <p:nvPr/>
        </p:nvGrpSpPr>
        <p:grpSpPr bwMode="auto">
          <a:xfrm>
            <a:off x="6230938" y="1536700"/>
            <a:ext cx="1600200" cy="781050"/>
            <a:chOff x="3744" y="1728"/>
            <a:chExt cx="1008" cy="492"/>
          </a:xfrm>
        </p:grpSpPr>
        <p:sp>
          <p:nvSpPr>
            <p:cNvPr id="48169" name="Oval 16"/>
            <p:cNvSpPr>
              <a:spLocks noChangeArrowheads="1"/>
            </p:cNvSpPr>
            <p:nvPr/>
          </p:nvSpPr>
          <p:spPr bwMode="auto">
            <a:xfrm>
              <a:off x="3744" y="1728"/>
              <a:ext cx="1008" cy="492"/>
            </a:xfrm>
            <a:prstGeom prst="ellipse">
              <a:avLst/>
            </a:prstGeom>
            <a:solidFill>
              <a:srgbClr val="FFFF00"/>
            </a:solidFill>
            <a:ln w="19050">
              <a:solidFill>
                <a:srgbClr val="CC66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8170" name="Text Box 17"/>
            <p:cNvSpPr txBox="1">
              <a:spLocks noChangeArrowheads="1"/>
            </p:cNvSpPr>
            <p:nvPr/>
          </p:nvSpPr>
          <p:spPr bwMode="auto">
            <a:xfrm>
              <a:off x="3936" y="1832"/>
              <a:ext cx="8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热机</a:t>
              </a:r>
            </a:p>
          </p:txBody>
        </p:sp>
      </p:grpSp>
      <p:grpSp>
        <p:nvGrpSpPr>
          <p:cNvPr id="3" name="组合 26"/>
          <p:cNvGrpSpPr>
            <a:grpSpLocks/>
          </p:cNvGrpSpPr>
          <p:nvPr/>
        </p:nvGrpSpPr>
        <p:grpSpPr bwMode="auto">
          <a:xfrm>
            <a:off x="6227763" y="549275"/>
            <a:ext cx="1589087" cy="461963"/>
            <a:chOff x="5940152" y="1527175"/>
            <a:chExt cx="1588564" cy="461665"/>
          </a:xfrm>
        </p:grpSpPr>
        <p:sp>
          <p:nvSpPr>
            <p:cNvPr id="48167" name="Rectangle 10"/>
            <p:cNvSpPr>
              <a:spLocks noChangeArrowheads="1"/>
            </p:cNvSpPr>
            <p:nvPr/>
          </p:nvSpPr>
          <p:spPr bwMode="auto">
            <a:xfrm>
              <a:off x="5940152" y="1556792"/>
              <a:ext cx="1588564" cy="432048"/>
            </a:xfrm>
            <a:prstGeom prst="rect">
              <a:avLst/>
            </a:prstGeom>
            <a:solidFill>
              <a:srgbClr val="FDE3F0"/>
            </a:solidFill>
            <a:ln w="19050">
              <a:solidFill>
                <a:srgbClr val="CC00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8168" name="Text Box 11"/>
            <p:cNvSpPr txBox="1">
              <a:spLocks noChangeArrowheads="1"/>
            </p:cNvSpPr>
            <p:nvPr/>
          </p:nvSpPr>
          <p:spPr bwMode="auto">
            <a:xfrm>
              <a:off x="6007407" y="1527175"/>
              <a:ext cx="1444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高温热源</a:t>
              </a:r>
            </a:p>
          </p:txBody>
        </p:sp>
      </p:grpSp>
      <p:grpSp>
        <p:nvGrpSpPr>
          <p:cNvPr id="4" name="组合 25"/>
          <p:cNvGrpSpPr>
            <a:grpSpLocks/>
          </p:cNvGrpSpPr>
          <p:nvPr/>
        </p:nvGrpSpPr>
        <p:grpSpPr bwMode="auto">
          <a:xfrm>
            <a:off x="6227763" y="2852738"/>
            <a:ext cx="1728787" cy="461962"/>
            <a:chOff x="5939408" y="3831431"/>
            <a:chExt cx="1728936" cy="461665"/>
          </a:xfrm>
        </p:grpSpPr>
        <p:sp>
          <p:nvSpPr>
            <p:cNvPr id="14" name="Rectangle 13"/>
            <p:cNvSpPr>
              <a:spLocks noChangeArrowheads="1"/>
            </p:cNvSpPr>
            <p:nvPr/>
          </p:nvSpPr>
          <p:spPr bwMode="auto">
            <a:xfrm>
              <a:off x="5939408" y="3882198"/>
              <a:ext cx="1728936" cy="410898"/>
            </a:xfrm>
            <a:prstGeom prst="rect">
              <a:avLst/>
            </a:prstGeom>
            <a:solidFill>
              <a:schemeClr val="accent1">
                <a:lumMod val="20000"/>
                <a:lumOff val="80000"/>
              </a:schemeClr>
            </a:solidFill>
            <a:ln w="19050">
              <a:solidFill>
                <a:srgbClr val="0000FF"/>
              </a:solidFill>
              <a:miter lim="800000"/>
              <a:headEnd/>
              <a:tailEnd/>
            </a:ln>
            <a:effectLst/>
          </p:spPr>
          <p:txBody>
            <a:bodyPr wrap="none" anchor="ctr"/>
            <a:lstStyle/>
            <a:p>
              <a:pPr eaLnBrk="1" hangingPunct="1">
                <a:defRPr/>
              </a:pPr>
              <a:endParaRPr lang="zh-CN" altLang="en-US"/>
            </a:p>
          </p:txBody>
        </p:sp>
        <p:sp>
          <p:nvSpPr>
            <p:cNvPr id="48166" name="Text Box 14"/>
            <p:cNvSpPr txBox="1">
              <a:spLocks noChangeArrowheads="1"/>
            </p:cNvSpPr>
            <p:nvPr/>
          </p:nvSpPr>
          <p:spPr bwMode="auto">
            <a:xfrm>
              <a:off x="6012160" y="3831431"/>
              <a:ext cx="1584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低温热源</a:t>
              </a:r>
            </a:p>
          </p:txBody>
        </p:sp>
      </p:grpSp>
      <p:grpSp>
        <p:nvGrpSpPr>
          <p:cNvPr id="5" name="Group 81"/>
          <p:cNvGrpSpPr>
            <a:grpSpLocks/>
          </p:cNvGrpSpPr>
          <p:nvPr/>
        </p:nvGrpSpPr>
        <p:grpSpPr bwMode="auto">
          <a:xfrm>
            <a:off x="6764338" y="1011238"/>
            <a:ext cx="819150" cy="677862"/>
            <a:chOff x="4080" y="1253"/>
            <a:chExt cx="516" cy="427"/>
          </a:xfrm>
        </p:grpSpPr>
        <p:sp>
          <p:nvSpPr>
            <p:cNvPr id="48163" name="AutoShape 22"/>
            <p:cNvSpPr>
              <a:spLocks noChangeArrowheads="1"/>
            </p:cNvSpPr>
            <p:nvPr/>
          </p:nvSpPr>
          <p:spPr bwMode="auto">
            <a:xfrm>
              <a:off x="4080" y="1253"/>
              <a:ext cx="115" cy="427"/>
            </a:xfrm>
            <a:prstGeom prst="downArrow">
              <a:avLst>
                <a:gd name="adj1" fmla="val 40000"/>
                <a:gd name="adj2" fmla="val 146923"/>
              </a:avLst>
            </a:prstGeom>
            <a:solidFill>
              <a:srgbClr val="FFCCCC"/>
            </a:solidFill>
            <a:ln w="19050">
              <a:solidFill>
                <a:srgbClr val="FF0000"/>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64" name="Object 23"/>
            <p:cNvGraphicFramePr>
              <a:graphicFrameLocks noChangeAspect="1"/>
            </p:cNvGraphicFramePr>
            <p:nvPr/>
          </p:nvGraphicFramePr>
          <p:xfrm>
            <a:off x="4331" y="1278"/>
            <a:ext cx="265" cy="310"/>
          </p:xfrm>
          <a:graphic>
            <a:graphicData uri="http://schemas.openxmlformats.org/presentationml/2006/ole">
              <mc:AlternateContent xmlns:mc="http://schemas.openxmlformats.org/markup-compatibility/2006">
                <mc:Choice xmlns:v="urn:schemas-microsoft-com:vml" Requires="v">
                  <p:oleObj spid="_x0000_s48173" name="公式" r:id="rId7" imgW="139579" imgH="164957" progId="Equation.3">
                    <p:embed/>
                  </p:oleObj>
                </mc:Choice>
                <mc:Fallback>
                  <p:oleObj name="公式" r:id="rId7" imgW="139579" imgH="164957" progId="Equation.3">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31" y="1278"/>
                          <a:ext cx="265"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82"/>
          <p:cNvGrpSpPr>
            <a:grpSpLocks/>
          </p:cNvGrpSpPr>
          <p:nvPr/>
        </p:nvGrpSpPr>
        <p:grpSpPr bwMode="auto">
          <a:xfrm>
            <a:off x="6365875" y="2235200"/>
            <a:ext cx="654050" cy="673100"/>
            <a:chOff x="3829" y="2024"/>
            <a:chExt cx="412" cy="424"/>
          </a:xfrm>
        </p:grpSpPr>
        <p:sp>
          <p:nvSpPr>
            <p:cNvPr id="48161" name="AutoShape 25"/>
            <p:cNvSpPr>
              <a:spLocks noChangeArrowheads="1"/>
            </p:cNvSpPr>
            <p:nvPr/>
          </p:nvSpPr>
          <p:spPr bwMode="auto">
            <a:xfrm>
              <a:off x="4105" y="2024"/>
              <a:ext cx="136" cy="424"/>
            </a:xfrm>
            <a:prstGeom prst="downArrow">
              <a:avLst>
                <a:gd name="adj1" fmla="val 35417"/>
                <a:gd name="adj2" fmla="val 138894"/>
              </a:avLst>
            </a:prstGeom>
            <a:solidFill>
              <a:srgbClr val="CCECFF"/>
            </a:solidFill>
            <a:ln w="19050">
              <a:solidFill>
                <a:srgbClr val="0000FF"/>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62" name="Object 26"/>
            <p:cNvGraphicFramePr>
              <a:graphicFrameLocks noChangeAspect="1"/>
            </p:cNvGraphicFramePr>
            <p:nvPr/>
          </p:nvGraphicFramePr>
          <p:xfrm>
            <a:off x="3829" y="2069"/>
            <a:ext cx="276" cy="299"/>
          </p:xfrm>
          <a:graphic>
            <a:graphicData uri="http://schemas.openxmlformats.org/presentationml/2006/ole">
              <mc:AlternateContent xmlns:mc="http://schemas.openxmlformats.org/markup-compatibility/2006">
                <mc:Choice xmlns:v="urn:schemas-microsoft-com:vml" Requires="v">
                  <p:oleObj spid="_x0000_s48174" name="公式" r:id="rId9" imgW="152268" imgH="164957" progId="Equation.3">
                    <p:embed/>
                  </p:oleObj>
                </mc:Choice>
                <mc:Fallback>
                  <p:oleObj name="公式" r:id="rId9" imgW="152268" imgH="164957"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9" y="2069"/>
                          <a:ext cx="276"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组合 24"/>
          <p:cNvGrpSpPr>
            <a:grpSpLocks/>
          </p:cNvGrpSpPr>
          <p:nvPr/>
        </p:nvGrpSpPr>
        <p:grpSpPr bwMode="auto">
          <a:xfrm>
            <a:off x="7740650" y="1700213"/>
            <a:ext cx="1162050" cy="401637"/>
            <a:chOff x="7452320" y="2679303"/>
            <a:chExt cx="1162901" cy="400495"/>
          </a:xfrm>
        </p:grpSpPr>
        <p:sp>
          <p:nvSpPr>
            <p:cNvPr id="48159" name="AutoShape 19"/>
            <p:cNvSpPr>
              <a:spLocks noChangeArrowheads="1"/>
            </p:cNvSpPr>
            <p:nvPr/>
          </p:nvSpPr>
          <p:spPr bwMode="auto">
            <a:xfrm>
              <a:off x="7452320" y="2823319"/>
              <a:ext cx="742856" cy="144017"/>
            </a:xfrm>
            <a:prstGeom prst="rightArrow">
              <a:avLst>
                <a:gd name="adj1" fmla="val 58667"/>
                <a:gd name="adj2" fmla="val 189202"/>
              </a:avLst>
            </a:prstGeom>
            <a:solidFill>
              <a:srgbClr val="FFCC66"/>
            </a:solidFill>
            <a:ln w="19050">
              <a:solidFill>
                <a:srgbClr val="CC66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60" name="Object 83"/>
            <p:cNvGraphicFramePr>
              <a:graphicFrameLocks noChangeAspect="1"/>
            </p:cNvGraphicFramePr>
            <p:nvPr/>
          </p:nvGraphicFramePr>
          <p:xfrm>
            <a:off x="8244408" y="2679303"/>
            <a:ext cx="370813" cy="400495"/>
          </p:xfrm>
          <a:graphic>
            <a:graphicData uri="http://schemas.openxmlformats.org/presentationml/2006/ole">
              <mc:AlternateContent xmlns:mc="http://schemas.openxmlformats.org/markup-compatibility/2006">
                <mc:Choice xmlns:v="urn:schemas-microsoft-com:vml" Requires="v">
                  <p:oleObj spid="_x0000_s48175" name="Equation" r:id="rId11" imgW="152268" imgH="164957" progId="Equation.3">
                    <p:embed/>
                  </p:oleObj>
                </mc:Choice>
                <mc:Fallback>
                  <p:oleObj name="Equation" r:id="rId11" imgW="152268" imgH="164957" progId="Equation.3">
                    <p:embed/>
                    <p:pic>
                      <p:nvPicPr>
                        <p:cNvPr id="0" name="Object 8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44408" y="2679303"/>
                          <a:ext cx="370813" cy="400495"/>
                        </a:xfrm>
                        <a:prstGeom prst="rect">
                          <a:avLst/>
                        </a:prstGeom>
                        <a:solidFill>
                          <a:schemeClr val="bg2"/>
                        </a:solidFill>
                        <a:ln w="9525">
                          <a:solidFill>
                            <a:srgbClr val="CC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76"/>
          <p:cNvGrpSpPr>
            <a:grpSpLocks/>
          </p:cNvGrpSpPr>
          <p:nvPr/>
        </p:nvGrpSpPr>
        <p:grpSpPr bwMode="auto">
          <a:xfrm>
            <a:off x="6232525" y="4776788"/>
            <a:ext cx="1600200" cy="781050"/>
            <a:chOff x="3744" y="1728"/>
            <a:chExt cx="1008" cy="492"/>
          </a:xfrm>
        </p:grpSpPr>
        <p:sp>
          <p:nvSpPr>
            <p:cNvPr id="47" name="Oval 16"/>
            <p:cNvSpPr>
              <a:spLocks noChangeArrowheads="1"/>
            </p:cNvSpPr>
            <p:nvPr/>
          </p:nvSpPr>
          <p:spPr bwMode="auto">
            <a:xfrm>
              <a:off x="3744" y="1728"/>
              <a:ext cx="1008" cy="492"/>
            </a:xfrm>
            <a:prstGeom prst="ellipse">
              <a:avLst/>
            </a:prstGeom>
            <a:solidFill>
              <a:schemeClr val="accent5">
                <a:lumMod val="75000"/>
              </a:schemeClr>
            </a:solidFill>
            <a:ln w="19050">
              <a:solidFill>
                <a:srgbClr val="CC6600"/>
              </a:solidFill>
              <a:round/>
              <a:headEnd/>
              <a:tailEnd/>
            </a:ln>
            <a:effectLst/>
          </p:spPr>
          <p:txBody>
            <a:bodyPr wrap="none" anchor="ctr"/>
            <a:lstStyle/>
            <a:p>
              <a:pPr eaLnBrk="1" hangingPunct="1">
                <a:defRPr/>
              </a:pPr>
              <a:endParaRPr lang="zh-CN" altLang="en-US"/>
            </a:p>
          </p:txBody>
        </p:sp>
        <p:sp>
          <p:nvSpPr>
            <p:cNvPr id="48158" name="Text Box 17"/>
            <p:cNvSpPr txBox="1">
              <a:spLocks noChangeArrowheads="1"/>
            </p:cNvSpPr>
            <p:nvPr/>
          </p:nvSpPr>
          <p:spPr bwMode="auto">
            <a:xfrm>
              <a:off x="3880" y="1832"/>
              <a:ext cx="8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制冷机</a:t>
              </a:r>
            </a:p>
          </p:txBody>
        </p:sp>
      </p:grpSp>
      <p:grpSp>
        <p:nvGrpSpPr>
          <p:cNvPr id="9" name="组合 48"/>
          <p:cNvGrpSpPr>
            <a:grpSpLocks/>
          </p:cNvGrpSpPr>
          <p:nvPr/>
        </p:nvGrpSpPr>
        <p:grpSpPr bwMode="auto">
          <a:xfrm>
            <a:off x="6229350" y="3789363"/>
            <a:ext cx="1587500" cy="461962"/>
            <a:chOff x="5940152" y="1527175"/>
            <a:chExt cx="1588564" cy="461665"/>
          </a:xfrm>
        </p:grpSpPr>
        <p:sp>
          <p:nvSpPr>
            <p:cNvPr id="48155" name="Rectangle 10"/>
            <p:cNvSpPr>
              <a:spLocks noChangeArrowheads="1"/>
            </p:cNvSpPr>
            <p:nvPr/>
          </p:nvSpPr>
          <p:spPr bwMode="auto">
            <a:xfrm>
              <a:off x="5940152" y="1556792"/>
              <a:ext cx="1588564" cy="432048"/>
            </a:xfrm>
            <a:prstGeom prst="rect">
              <a:avLst/>
            </a:prstGeom>
            <a:solidFill>
              <a:srgbClr val="FDE3F0"/>
            </a:solidFill>
            <a:ln w="19050">
              <a:solidFill>
                <a:srgbClr val="CC00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8156" name="Text Box 11"/>
            <p:cNvSpPr txBox="1">
              <a:spLocks noChangeArrowheads="1"/>
            </p:cNvSpPr>
            <p:nvPr/>
          </p:nvSpPr>
          <p:spPr bwMode="auto">
            <a:xfrm>
              <a:off x="6007407" y="1527175"/>
              <a:ext cx="1444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高温热源</a:t>
              </a:r>
            </a:p>
          </p:txBody>
        </p:sp>
      </p:grpSp>
      <p:grpSp>
        <p:nvGrpSpPr>
          <p:cNvPr id="10" name="组合 51"/>
          <p:cNvGrpSpPr>
            <a:grpSpLocks/>
          </p:cNvGrpSpPr>
          <p:nvPr/>
        </p:nvGrpSpPr>
        <p:grpSpPr bwMode="auto">
          <a:xfrm>
            <a:off x="6227763" y="6094413"/>
            <a:ext cx="1728787" cy="460375"/>
            <a:chOff x="5939408" y="3831431"/>
            <a:chExt cx="1728936" cy="461665"/>
          </a:xfrm>
        </p:grpSpPr>
        <p:sp>
          <p:nvSpPr>
            <p:cNvPr id="53" name="Rectangle 13"/>
            <p:cNvSpPr>
              <a:spLocks noChangeArrowheads="1"/>
            </p:cNvSpPr>
            <p:nvPr/>
          </p:nvSpPr>
          <p:spPr bwMode="auto">
            <a:xfrm>
              <a:off x="5939408" y="3882373"/>
              <a:ext cx="1728936" cy="410723"/>
            </a:xfrm>
            <a:prstGeom prst="rect">
              <a:avLst/>
            </a:prstGeom>
            <a:solidFill>
              <a:schemeClr val="accent1">
                <a:lumMod val="20000"/>
                <a:lumOff val="80000"/>
              </a:schemeClr>
            </a:solidFill>
            <a:ln w="19050">
              <a:solidFill>
                <a:srgbClr val="0000FF"/>
              </a:solidFill>
              <a:miter lim="800000"/>
              <a:headEnd/>
              <a:tailEnd/>
            </a:ln>
            <a:effectLst/>
          </p:spPr>
          <p:txBody>
            <a:bodyPr wrap="none" anchor="ctr"/>
            <a:lstStyle/>
            <a:p>
              <a:pPr eaLnBrk="1" hangingPunct="1">
                <a:defRPr/>
              </a:pPr>
              <a:endParaRPr lang="zh-CN" altLang="en-US"/>
            </a:p>
          </p:txBody>
        </p:sp>
        <p:sp>
          <p:nvSpPr>
            <p:cNvPr id="48154" name="Text Box 14"/>
            <p:cNvSpPr txBox="1">
              <a:spLocks noChangeArrowheads="1"/>
            </p:cNvSpPr>
            <p:nvPr/>
          </p:nvSpPr>
          <p:spPr bwMode="auto">
            <a:xfrm>
              <a:off x="6012160" y="3831431"/>
              <a:ext cx="1584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kumimoji="0" lang="zh-CN" altLang="en-US" sz="2400" b="1">
                  <a:latin typeface="黑体" panose="02010609060101010101" pitchFamily="49" charset="-122"/>
                  <a:ea typeface="黑体" panose="02010609060101010101" pitchFamily="49" charset="-122"/>
                </a:rPr>
                <a:t>低温热源</a:t>
              </a:r>
            </a:p>
          </p:txBody>
        </p:sp>
      </p:grpSp>
      <p:grpSp>
        <p:nvGrpSpPr>
          <p:cNvPr id="11" name="Group 81"/>
          <p:cNvGrpSpPr>
            <a:grpSpLocks/>
          </p:cNvGrpSpPr>
          <p:nvPr/>
        </p:nvGrpSpPr>
        <p:grpSpPr bwMode="auto">
          <a:xfrm>
            <a:off x="6808788" y="4251325"/>
            <a:ext cx="819150" cy="677863"/>
            <a:chOff x="4080" y="1253"/>
            <a:chExt cx="516" cy="427"/>
          </a:xfrm>
        </p:grpSpPr>
        <p:sp>
          <p:nvSpPr>
            <p:cNvPr id="48151" name="AutoShape 22"/>
            <p:cNvSpPr>
              <a:spLocks noChangeArrowheads="1"/>
            </p:cNvSpPr>
            <p:nvPr/>
          </p:nvSpPr>
          <p:spPr bwMode="auto">
            <a:xfrm rot="10800000">
              <a:off x="4080" y="1253"/>
              <a:ext cx="115" cy="427"/>
            </a:xfrm>
            <a:prstGeom prst="downArrow">
              <a:avLst>
                <a:gd name="adj1" fmla="val 40000"/>
                <a:gd name="adj2" fmla="val 146923"/>
              </a:avLst>
            </a:prstGeom>
            <a:solidFill>
              <a:srgbClr val="FFCCCC"/>
            </a:solidFill>
            <a:ln w="19050">
              <a:solidFill>
                <a:srgbClr val="FF0000"/>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52" name="Object 13"/>
            <p:cNvGraphicFramePr>
              <a:graphicFrameLocks noChangeAspect="1"/>
            </p:cNvGraphicFramePr>
            <p:nvPr/>
          </p:nvGraphicFramePr>
          <p:xfrm>
            <a:off x="4331" y="1278"/>
            <a:ext cx="265" cy="310"/>
          </p:xfrm>
          <a:graphic>
            <a:graphicData uri="http://schemas.openxmlformats.org/presentationml/2006/ole">
              <mc:AlternateContent xmlns:mc="http://schemas.openxmlformats.org/markup-compatibility/2006">
                <mc:Choice xmlns:v="urn:schemas-microsoft-com:vml" Requires="v">
                  <p:oleObj spid="_x0000_s48176" name="公式" r:id="rId13" imgW="139579" imgH="164957" progId="Equation.3">
                    <p:embed/>
                  </p:oleObj>
                </mc:Choice>
                <mc:Fallback>
                  <p:oleObj name="公式" r:id="rId13" imgW="139579" imgH="164957"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31" y="1278"/>
                          <a:ext cx="265" cy="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 name="Group 82"/>
          <p:cNvGrpSpPr>
            <a:grpSpLocks/>
          </p:cNvGrpSpPr>
          <p:nvPr/>
        </p:nvGrpSpPr>
        <p:grpSpPr bwMode="auto">
          <a:xfrm>
            <a:off x="6367463" y="5475288"/>
            <a:ext cx="728662" cy="673100"/>
            <a:chOff x="3829" y="2024"/>
            <a:chExt cx="459" cy="424"/>
          </a:xfrm>
        </p:grpSpPr>
        <p:sp>
          <p:nvSpPr>
            <p:cNvPr id="48149" name="AutoShape 25"/>
            <p:cNvSpPr>
              <a:spLocks noChangeArrowheads="1"/>
            </p:cNvSpPr>
            <p:nvPr/>
          </p:nvSpPr>
          <p:spPr bwMode="auto">
            <a:xfrm rot="10800000">
              <a:off x="4152" y="2024"/>
              <a:ext cx="136" cy="424"/>
            </a:xfrm>
            <a:prstGeom prst="downArrow">
              <a:avLst>
                <a:gd name="adj1" fmla="val 35417"/>
                <a:gd name="adj2" fmla="val 138894"/>
              </a:avLst>
            </a:prstGeom>
            <a:solidFill>
              <a:srgbClr val="CCECFF"/>
            </a:solidFill>
            <a:ln w="19050">
              <a:solidFill>
                <a:srgbClr val="0000FF"/>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50" name="Object 14"/>
            <p:cNvGraphicFramePr>
              <a:graphicFrameLocks noChangeAspect="1"/>
            </p:cNvGraphicFramePr>
            <p:nvPr/>
          </p:nvGraphicFramePr>
          <p:xfrm>
            <a:off x="3829" y="2069"/>
            <a:ext cx="276" cy="299"/>
          </p:xfrm>
          <a:graphic>
            <a:graphicData uri="http://schemas.openxmlformats.org/presentationml/2006/ole">
              <mc:AlternateContent xmlns:mc="http://schemas.openxmlformats.org/markup-compatibility/2006">
                <mc:Choice xmlns:v="urn:schemas-microsoft-com:vml" Requires="v">
                  <p:oleObj spid="_x0000_s48177" name="公式" r:id="rId14" imgW="152268" imgH="164957" progId="Equation.3">
                    <p:embed/>
                  </p:oleObj>
                </mc:Choice>
                <mc:Fallback>
                  <p:oleObj name="公式" r:id="rId14" imgW="152268" imgH="164957" progId="Equation.3">
                    <p:embed/>
                    <p:pic>
                      <p:nvPicPr>
                        <p:cNvPr id="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9" y="2069"/>
                          <a:ext cx="276"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组合 60"/>
          <p:cNvGrpSpPr>
            <a:grpSpLocks/>
          </p:cNvGrpSpPr>
          <p:nvPr/>
        </p:nvGrpSpPr>
        <p:grpSpPr bwMode="auto">
          <a:xfrm>
            <a:off x="7740650" y="4992688"/>
            <a:ext cx="1166813" cy="401637"/>
            <a:chOff x="7452320" y="2730624"/>
            <a:chExt cx="1166349" cy="400495"/>
          </a:xfrm>
        </p:grpSpPr>
        <p:sp>
          <p:nvSpPr>
            <p:cNvPr id="48147" name="AutoShape 19"/>
            <p:cNvSpPr>
              <a:spLocks noChangeArrowheads="1"/>
            </p:cNvSpPr>
            <p:nvPr/>
          </p:nvSpPr>
          <p:spPr bwMode="auto">
            <a:xfrm rot="10800000">
              <a:off x="7452320" y="2874640"/>
              <a:ext cx="742856" cy="144017"/>
            </a:xfrm>
            <a:prstGeom prst="rightArrow">
              <a:avLst>
                <a:gd name="adj1" fmla="val 58667"/>
                <a:gd name="adj2" fmla="val 189202"/>
              </a:avLst>
            </a:prstGeom>
            <a:solidFill>
              <a:srgbClr val="FFCC66"/>
            </a:solidFill>
            <a:ln w="19050">
              <a:solidFill>
                <a:srgbClr val="CC66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48148" name="Object 15"/>
            <p:cNvGraphicFramePr>
              <a:graphicFrameLocks noChangeAspect="1"/>
            </p:cNvGraphicFramePr>
            <p:nvPr/>
          </p:nvGraphicFramePr>
          <p:xfrm>
            <a:off x="8247856" y="2730624"/>
            <a:ext cx="370813" cy="400495"/>
          </p:xfrm>
          <a:graphic>
            <a:graphicData uri="http://schemas.openxmlformats.org/presentationml/2006/ole">
              <mc:AlternateContent xmlns:mc="http://schemas.openxmlformats.org/markup-compatibility/2006">
                <mc:Choice xmlns:v="urn:schemas-microsoft-com:vml" Requires="v">
                  <p:oleObj spid="_x0000_s48178" name="Equation" r:id="rId15" imgW="152268" imgH="164957" progId="Equation.3">
                    <p:embed/>
                  </p:oleObj>
                </mc:Choice>
                <mc:Fallback>
                  <p:oleObj name="Equation" r:id="rId15" imgW="152268" imgH="164957" progId="Equation.3">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47856" y="2730624"/>
                          <a:ext cx="370813" cy="400495"/>
                        </a:xfrm>
                        <a:prstGeom prst="rect">
                          <a:avLst/>
                        </a:prstGeom>
                        <a:solidFill>
                          <a:schemeClr val="bg2"/>
                        </a:solidFill>
                        <a:ln w="9525">
                          <a:solidFill>
                            <a:srgbClr val="CC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1492"/>
                                        </p:tgtEl>
                                        <p:attrNameLst>
                                          <p:attrName>style.visibility</p:attrName>
                                        </p:attrNameLst>
                                      </p:cBhvr>
                                      <p:to>
                                        <p:strVal val="visible"/>
                                      </p:to>
                                    </p:set>
                                    <p:animEffect transition="in" filter="wipe(left)">
                                      <p:cBhvr>
                                        <p:cTn id="7" dur="500"/>
                                        <p:tgtEl>
                                          <p:spTgt spid="1914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strips(downRight)">
                                      <p:cBhvr>
                                        <p:cTn id="24" dur="500"/>
                                        <p:tgtEl>
                                          <p:spTgt spid="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12"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trips(downLeft)">
                                      <p:cBhvr>
                                        <p:cTn id="29" dur="500"/>
                                        <p:tgtEl>
                                          <p:spTgt spid="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2"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1+#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2"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91491"/>
                                        </p:tgtEl>
                                        <p:attrNameLst>
                                          <p:attrName>style.visibility</p:attrName>
                                        </p:attrNameLst>
                                      </p:cBhvr>
                                      <p:to>
                                        <p:strVal val="visible"/>
                                      </p:to>
                                    </p:set>
                                    <p:animEffect transition="in" filter="wipe(left)">
                                      <p:cBhvr>
                                        <p:cTn id="46" dur="500"/>
                                        <p:tgtEl>
                                          <p:spTgt spid="19149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12" fill="hold" grpId="0" nodeType="clickEffect">
                                  <p:stCondLst>
                                    <p:cond delay="0"/>
                                  </p:stCondLst>
                                  <p:childTnLst>
                                    <p:set>
                                      <p:cBhvr>
                                        <p:cTn id="50" dur="1" fill="hold">
                                          <p:stCondLst>
                                            <p:cond delay="0"/>
                                          </p:stCondLst>
                                        </p:cTn>
                                        <p:tgtEl>
                                          <p:spTgt spid="191493"/>
                                        </p:tgtEl>
                                        <p:attrNameLst>
                                          <p:attrName>style.visibility</p:attrName>
                                        </p:attrNameLst>
                                      </p:cBhvr>
                                      <p:to>
                                        <p:strVal val="visible"/>
                                      </p:to>
                                    </p:set>
                                    <p:animEffect transition="in" filter="strips(downLeft)">
                                      <p:cBhvr>
                                        <p:cTn id="51" dur="500"/>
                                        <p:tgtEl>
                                          <p:spTgt spid="19149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2"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1+#ppt_w/2"/>
                                          </p:val>
                                        </p:tav>
                                        <p:tav tm="100000">
                                          <p:val>
                                            <p:strVal val="#ppt_x"/>
                                          </p:val>
                                        </p:tav>
                                      </p:tavLst>
                                    </p:anim>
                                    <p:anim calcmode="lin" valueType="num">
                                      <p:cBhvr additive="base">
                                        <p:cTn id="5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2"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8" presetClass="entr" presetSubtype="12" fill="hold"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strips(downLeft)">
                                      <p:cBhvr>
                                        <p:cTn id="68" dur="500"/>
                                        <p:tgtEl>
                                          <p:spTgt spid="12"/>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8" presetClass="entr" presetSubtype="6" fill="hold"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strips(downRight)">
                                      <p:cBhvr>
                                        <p:cTn id="73" dur="500"/>
                                        <p:tgtEl>
                                          <p:spTgt spid="11"/>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2" fill="hold" nodeType="click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1+#ppt_w/2"/>
                                          </p:val>
                                        </p:tav>
                                        <p:tav tm="100000">
                                          <p:val>
                                            <p:strVal val="#ppt_x"/>
                                          </p:val>
                                        </p:tav>
                                      </p:tavLst>
                                    </p:anim>
                                    <p:anim calcmode="lin" valueType="num">
                                      <p:cBhvr additive="base">
                                        <p:cTn id="7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2" fill="hold" nodeType="click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additive="base">
                                        <p:cTn id="84" dur="500" fill="hold"/>
                                        <p:tgtEl>
                                          <p:spTgt spid="13"/>
                                        </p:tgtEl>
                                        <p:attrNameLst>
                                          <p:attrName>ppt_x</p:attrName>
                                        </p:attrNameLst>
                                      </p:cBhvr>
                                      <p:tavLst>
                                        <p:tav tm="0">
                                          <p:val>
                                            <p:strVal val="1+#ppt_w/2"/>
                                          </p:val>
                                        </p:tav>
                                        <p:tav tm="100000">
                                          <p:val>
                                            <p:strVal val="#ppt_x"/>
                                          </p:val>
                                        </p:tav>
                                      </p:tavLst>
                                    </p:anim>
                                    <p:anim calcmode="lin" valueType="num">
                                      <p:cBhvr additive="base">
                                        <p:cTn id="8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nodeType="clickEffect">
                                  <p:stCondLst>
                                    <p:cond delay="0"/>
                                  </p:stCondLst>
                                  <p:childTnLst>
                                    <p:set>
                                      <p:cBhvr>
                                        <p:cTn id="89" dur="1" fill="hold">
                                          <p:stCondLst>
                                            <p:cond delay="0"/>
                                          </p:stCondLst>
                                        </p:cTn>
                                        <p:tgtEl>
                                          <p:spTgt spid="191494"/>
                                        </p:tgtEl>
                                        <p:attrNameLst>
                                          <p:attrName>style.visibility</p:attrName>
                                        </p:attrNameLst>
                                      </p:cBhvr>
                                      <p:to>
                                        <p:strVal val="visible"/>
                                      </p:to>
                                    </p:set>
                                    <p:animEffect transition="in" filter="wipe(left)">
                                      <p:cBhvr>
                                        <p:cTn id="90" dur="500"/>
                                        <p:tgtEl>
                                          <p:spTgt spid="191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2" grpId="0" autoUpdateAnimBg="0"/>
      <p:bldP spid="19149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1141413" y="388938"/>
            <a:ext cx="7391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2800">
                <a:solidFill>
                  <a:srgbClr val="003300"/>
                </a:solidFill>
                <a:latin typeface="宋体" panose="02010600030101010101" pitchFamily="2" charset="-122"/>
              </a:rPr>
              <a:t> </a:t>
            </a:r>
            <a:r>
              <a:rPr kumimoji="0" lang="zh-CN" altLang="en-US" sz="2400" b="1">
                <a:ea typeface="黑体" panose="02010609060101010101" pitchFamily="49" charset="-122"/>
              </a:rPr>
              <a:t>空调机的循环 </a:t>
            </a:r>
            <a:r>
              <a:rPr kumimoji="0" lang="en-US" altLang="zh-CN" sz="2400" b="1">
                <a:ea typeface="黑体" panose="02010609060101010101" pitchFamily="49" charset="-122"/>
              </a:rPr>
              <a:t>— </a:t>
            </a:r>
            <a:r>
              <a:rPr kumimoji="0" lang="zh-CN" altLang="en-US" sz="2400" b="1">
                <a:solidFill>
                  <a:srgbClr val="FF0000"/>
                </a:solidFill>
                <a:ea typeface="黑体" panose="02010609060101010101" pitchFamily="49" charset="-122"/>
              </a:rPr>
              <a:t>致冷机</a:t>
            </a:r>
            <a:r>
              <a:rPr kumimoji="0" lang="zh-CN" altLang="en-US" sz="2400" b="1">
                <a:ea typeface="黑体" panose="02010609060101010101" pitchFamily="49" charset="-122"/>
              </a:rPr>
              <a:t>与</a:t>
            </a:r>
            <a:r>
              <a:rPr kumimoji="0" lang="zh-CN" altLang="en-US" sz="2400" b="1">
                <a:solidFill>
                  <a:srgbClr val="FF0000"/>
                </a:solidFill>
                <a:ea typeface="黑体" panose="02010609060101010101" pitchFamily="49" charset="-122"/>
              </a:rPr>
              <a:t>热泵</a:t>
            </a:r>
            <a:r>
              <a:rPr kumimoji="0" lang="zh-CN" altLang="en-US" sz="2400" b="1">
                <a:ea typeface="黑体" panose="02010609060101010101" pitchFamily="49" charset="-122"/>
              </a:rPr>
              <a:t>原理的结合</a:t>
            </a:r>
          </a:p>
        </p:txBody>
      </p:sp>
      <p:grpSp>
        <p:nvGrpSpPr>
          <p:cNvPr id="2" name="Group 4"/>
          <p:cNvGrpSpPr>
            <a:grpSpLocks/>
          </p:cNvGrpSpPr>
          <p:nvPr/>
        </p:nvGrpSpPr>
        <p:grpSpPr bwMode="auto">
          <a:xfrm>
            <a:off x="381000" y="1062038"/>
            <a:ext cx="8458200" cy="2438400"/>
            <a:chOff x="240" y="960"/>
            <a:chExt cx="5328" cy="1536"/>
          </a:xfrm>
        </p:grpSpPr>
        <p:sp>
          <p:nvSpPr>
            <p:cNvPr id="49191" name="Line 5"/>
            <p:cNvSpPr>
              <a:spLocks noChangeShapeType="1"/>
            </p:cNvSpPr>
            <p:nvPr/>
          </p:nvSpPr>
          <p:spPr bwMode="auto">
            <a:xfrm>
              <a:off x="288" y="1392"/>
              <a:ext cx="52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2" name="Line 6"/>
            <p:cNvSpPr>
              <a:spLocks noChangeShapeType="1"/>
            </p:cNvSpPr>
            <p:nvPr/>
          </p:nvSpPr>
          <p:spPr bwMode="auto">
            <a:xfrm>
              <a:off x="288" y="1968"/>
              <a:ext cx="52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3" name="Line 7"/>
            <p:cNvSpPr>
              <a:spLocks noChangeShapeType="1"/>
            </p:cNvSpPr>
            <p:nvPr/>
          </p:nvSpPr>
          <p:spPr bwMode="auto">
            <a:xfrm>
              <a:off x="240" y="2496"/>
              <a:ext cx="53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4" name="Line 8"/>
            <p:cNvSpPr>
              <a:spLocks noChangeShapeType="1"/>
            </p:cNvSpPr>
            <p:nvPr/>
          </p:nvSpPr>
          <p:spPr bwMode="auto">
            <a:xfrm>
              <a:off x="1008" y="960"/>
              <a:ext cx="0" cy="15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5" name="Line 9"/>
            <p:cNvSpPr>
              <a:spLocks noChangeShapeType="1"/>
            </p:cNvSpPr>
            <p:nvPr/>
          </p:nvSpPr>
          <p:spPr bwMode="auto">
            <a:xfrm>
              <a:off x="2064" y="960"/>
              <a:ext cx="0" cy="15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6" name="Line 10"/>
            <p:cNvSpPr>
              <a:spLocks noChangeShapeType="1"/>
            </p:cNvSpPr>
            <p:nvPr/>
          </p:nvSpPr>
          <p:spPr bwMode="auto">
            <a:xfrm>
              <a:off x="3120" y="960"/>
              <a:ext cx="0" cy="15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7" name="Line 11"/>
            <p:cNvSpPr>
              <a:spLocks noChangeShapeType="1"/>
            </p:cNvSpPr>
            <p:nvPr/>
          </p:nvSpPr>
          <p:spPr bwMode="auto">
            <a:xfrm>
              <a:off x="4176" y="960"/>
              <a:ext cx="0" cy="15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98" name="Text Box 12"/>
            <p:cNvSpPr txBox="1">
              <a:spLocks noChangeArrowheads="1"/>
            </p:cNvSpPr>
            <p:nvPr/>
          </p:nvSpPr>
          <p:spPr bwMode="auto">
            <a:xfrm>
              <a:off x="385" y="1017"/>
              <a:ext cx="57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季节</a:t>
              </a:r>
            </a:p>
          </p:txBody>
        </p:sp>
        <p:sp>
          <p:nvSpPr>
            <p:cNvPr id="49199" name="Text Box 13"/>
            <p:cNvSpPr txBox="1">
              <a:spLocks noChangeArrowheads="1"/>
            </p:cNvSpPr>
            <p:nvPr/>
          </p:nvSpPr>
          <p:spPr bwMode="auto">
            <a:xfrm>
              <a:off x="1200" y="1017"/>
              <a:ext cx="72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作用</a:t>
              </a:r>
            </a:p>
          </p:txBody>
        </p:sp>
        <p:sp>
          <p:nvSpPr>
            <p:cNvPr id="49200" name="Text Box 14"/>
            <p:cNvSpPr txBox="1">
              <a:spLocks noChangeArrowheads="1"/>
            </p:cNvSpPr>
            <p:nvPr/>
          </p:nvSpPr>
          <p:spPr bwMode="auto">
            <a:xfrm>
              <a:off x="2064" y="1017"/>
              <a:ext cx="1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低温热源</a:t>
              </a:r>
            </a:p>
          </p:txBody>
        </p:sp>
        <p:sp>
          <p:nvSpPr>
            <p:cNvPr id="49201" name="Text Box 15"/>
            <p:cNvSpPr txBox="1">
              <a:spLocks noChangeArrowheads="1"/>
            </p:cNvSpPr>
            <p:nvPr/>
          </p:nvSpPr>
          <p:spPr bwMode="auto">
            <a:xfrm>
              <a:off x="3120" y="1017"/>
              <a:ext cx="115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高温热源</a:t>
              </a:r>
            </a:p>
          </p:txBody>
        </p:sp>
        <p:sp>
          <p:nvSpPr>
            <p:cNvPr id="49202" name="Text Box 16"/>
            <p:cNvSpPr txBox="1">
              <a:spLocks noChangeArrowheads="1"/>
            </p:cNvSpPr>
            <p:nvPr/>
          </p:nvSpPr>
          <p:spPr bwMode="auto">
            <a:xfrm>
              <a:off x="4560" y="1017"/>
              <a:ext cx="7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效果</a:t>
              </a:r>
            </a:p>
          </p:txBody>
        </p:sp>
        <p:sp>
          <p:nvSpPr>
            <p:cNvPr id="49203" name="Text Box 17"/>
            <p:cNvSpPr txBox="1">
              <a:spLocks noChangeArrowheads="1"/>
            </p:cNvSpPr>
            <p:nvPr/>
          </p:nvSpPr>
          <p:spPr bwMode="auto">
            <a:xfrm>
              <a:off x="384" y="1545"/>
              <a:ext cx="72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夏天</a:t>
              </a:r>
            </a:p>
          </p:txBody>
        </p:sp>
        <p:sp>
          <p:nvSpPr>
            <p:cNvPr id="49204" name="Text Box 18"/>
            <p:cNvSpPr txBox="1">
              <a:spLocks noChangeArrowheads="1"/>
            </p:cNvSpPr>
            <p:nvPr/>
          </p:nvSpPr>
          <p:spPr bwMode="auto">
            <a:xfrm>
              <a:off x="384" y="2064"/>
              <a:ext cx="62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冬天</a:t>
              </a:r>
            </a:p>
          </p:txBody>
        </p:sp>
        <p:sp>
          <p:nvSpPr>
            <p:cNvPr id="49205" name="Text Box 19"/>
            <p:cNvSpPr txBox="1">
              <a:spLocks noChangeArrowheads="1"/>
            </p:cNvSpPr>
            <p:nvPr/>
          </p:nvSpPr>
          <p:spPr bwMode="auto">
            <a:xfrm>
              <a:off x="1053" y="1545"/>
              <a:ext cx="10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冷泵（</a:t>
              </a:r>
              <a:r>
                <a:rPr kumimoji="0" lang="en-US" altLang="zh-CN" sz="2400" b="1">
                  <a:ea typeface="黑体" panose="02010609060101010101" pitchFamily="49" charset="-122"/>
                </a:rPr>
                <a:t>A</a:t>
              </a:r>
              <a:r>
                <a:rPr kumimoji="0" lang="zh-CN" altLang="en-US" sz="2400" b="1">
                  <a:ea typeface="黑体" panose="02010609060101010101" pitchFamily="49" charset="-122"/>
                </a:rPr>
                <a:t>）</a:t>
              </a:r>
              <a:endParaRPr kumimoji="0" lang="en-US" altLang="zh-CN" sz="2400" b="1">
                <a:ea typeface="黑体" panose="02010609060101010101" pitchFamily="49" charset="-122"/>
              </a:endParaRPr>
            </a:p>
          </p:txBody>
        </p:sp>
        <p:sp>
          <p:nvSpPr>
            <p:cNvPr id="49206" name="Text Box 20"/>
            <p:cNvSpPr txBox="1">
              <a:spLocks noChangeArrowheads="1"/>
            </p:cNvSpPr>
            <p:nvPr/>
          </p:nvSpPr>
          <p:spPr bwMode="auto">
            <a:xfrm>
              <a:off x="1045" y="2064"/>
              <a:ext cx="101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热泵（</a:t>
              </a:r>
              <a:r>
                <a:rPr kumimoji="0" lang="en-US" altLang="zh-CN" sz="2400" b="1">
                  <a:ea typeface="黑体" panose="02010609060101010101" pitchFamily="49" charset="-122"/>
                </a:rPr>
                <a:t>A</a:t>
              </a:r>
              <a:r>
                <a:rPr kumimoji="0" lang="zh-CN" altLang="en-US" sz="2400" b="1">
                  <a:ea typeface="黑体" panose="02010609060101010101" pitchFamily="49" charset="-122"/>
                </a:rPr>
                <a:t>）</a:t>
              </a:r>
              <a:endParaRPr kumimoji="0" lang="en-US" altLang="zh-CN" sz="2400" b="1">
                <a:ea typeface="黑体" panose="02010609060101010101" pitchFamily="49" charset="-122"/>
              </a:endParaRPr>
            </a:p>
          </p:txBody>
        </p:sp>
        <p:sp>
          <p:nvSpPr>
            <p:cNvPr id="49207" name="Text Box 21"/>
            <p:cNvSpPr txBox="1">
              <a:spLocks noChangeArrowheads="1"/>
            </p:cNvSpPr>
            <p:nvPr/>
          </p:nvSpPr>
          <p:spPr bwMode="auto">
            <a:xfrm>
              <a:off x="2112" y="1497"/>
              <a:ext cx="72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房间</a:t>
              </a:r>
            </a:p>
          </p:txBody>
        </p:sp>
        <p:graphicFrame>
          <p:nvGraphicFramePr>
            <p:cNvPr id="49208" name="Object 22"/>
            <p:cNvGraphicFramePr>
              <a:graphicFrameLocks noChangeAspect="1"/>
            </p:cNvGraphicFramePr>
            <p:nvPr/>
          </p:nvGraphicFramePr>
          <p:xfrm>
            <a:off x="2608" y="1517"/>
            <a:ext cx="399" cy="280"/>
          </p:xfrm>
          <a:graphic>
            <a:graphicData uri="http://schemas.openxmlformats.org/presentationml/2006/ole">
              <mc:AlternateContent xmlns:mc="http://schemas.openxmlformats.org/markup-compatibility/2006">
                <mc:Choice xmlns:v="urn:schemas-microsoft-com:vml" Requires="v">
                  <p:oleObj spid="_x0000_s49220" name="Equation" r:id="rId3" imgW="175262" imgH="91368" progId="Equation.DSMT4">
                    <p:embed/>
                  </p:oleObj>
                </mc:Choice>
                <mc:Fallback>
                  <p:oleObj name="Equation" r:id="rId3" imgW="175262" imgH="91368" progId="Equation.DSMT4">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8" y="1517"/>
                          <a:ext cx="399"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209" name="Text Box 23"/>
            <p:cNvSpPr txBox="1">
              <a:spLocks noChangeArrowheads="1"/>
            </p:cNvSpPr>
            <p:nvPr/>
          </p:nvSpPr>
          <p:spPr bwMode="auto">
            <a:xfrm>
              <a:off x="2112" y="2064"/>
              <a:ext cx="72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大气</a:t>
              </a:r>
            </a:p>
          </p:txBody>
        </p:sp>
        <p:graphicFrame>
          <p:nvGraphicFramePr>
            <p:cNvPr id="49210" name="Object 24"/>
            <p:cNvGraphicFramePr>
              <a:graphicFrameLocks noChangeAspect="1"/>
            </p:cNvGraphicFramePr>
            <p:nvPr/>
          </p:nvGraphicFramePr>
          <p:xfrm>
            <a:off x="2657" y="2055"/>
            <a:ext cx="406" cy="286"/>
          </p:xfrm>
          <a:graphic>
            <a:graphicData uri="http://schemas.openxmlformats.org/presentationml/2006/ole">
              <mc:AlternateContent xmlns:mc="http://schemas.openxmlformats.org/markup-compatibility/2006">
                <mc:Choice xmlns:v="urn:schemas-microsoft-com:vml" Requires="v">
                  <p:oleObj spid="_x0000_s49221" name="Equation" r:id="rId5" imgW="175262" imgH="91368" progId="Equation.DSMT4">
                    <p:embed/>
                  </p:oleObj>
                </mc:Choice>
                <mc:Fallback>
                  <p:oleObj name="Equation" r:id="rId5" imgW="175262" imgH="91368" progId="Equation.DSMT4">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7" y="2055"/>
                          <a:ext cx="406"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211" name="Text Box 25"/>
            <p:cNvSpPr txBox="1">
              <a:spLocks noChangeArrowheads="1"/>
            </p:cNvSpPr>
            <p:nvPr/>
          </p:nvSpPr>
          <p:spPr bwMode="auto">
            <a:xfrm>
              <a:off x="3168" y="1497"/>
              <a:ext cx="6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大气</a:t>
              </a:r>
            </a:p>
          </p:txBody>
        </p:sp>
        <p:graphicFrame>
          <p:nvGraphicFramePr>
            <p:cNvPr id="49212" name="Object 26"/>
            <p:cNvGraphicFramePr>
              <a:graphicFrameLocks noChangeAspect="1"/>
            </p:cNvGraphicFramePr>
            <p:nvPr/>
          </p:nvGraphicFramePr>
          <p:xfrm>
            <a:off x="3651" y="1501"/>
            <a:ext cx="413" cy="304"/>
          </p:xfrm>
          <a:graphic>
            <a:graphicData uri="http://schemas.openxmlformats.org/presentationml/2006/ole">
              <mc:AlternateContent xmlns:mc="http://schemas.openxmlformats.org/markup-compatibility/2006">
                <mc:Choice xmlns:v="urn:schemas-microsoft-com:vml" Requires="v">
                  <p:oleObj spid="_x0000_s49222" name="Equation" r:id="rId7" imgW="167699" imgH="91368" progId="Equation.DSMT4">
                    <p:embed/>
                  </p:oleObj>
                </mc:Choice>
                <mc:Fallback>
                  <p:oleObj name="Equation" r:id="rId7" imgW="167699" imgH="91368" progId="Equation.DSMT4">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1" y="1501"/>
                          <a:ext cx="41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213" name="Text Box 27"/>
            <p:cNvSpPr txBox="1">
              <a:spLocks noChangeArrowheads="1"/>
            </p:cNvSpPr>
            <p:nvPr/>
          </p:nvSpPr>
          <p:spPr bwMode="auto">
            <a:xfrm>
              <a:off x="3168" y="2064"/>
              <a:ext cx="6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房间</a:t>
              </a:r>
            </a:p>
          </p:txBody>
        </p:sp>
        <p:graphicFrame>
          <p:nvGraphicFramePr>
            <p:cNvPr id="49214" name="Object 28"/>
            <p:cNvGraphicFramePr>
              <a:graphicFrameLocks noChangeAspect="1"/>
            </p:cNvGraphicFramePr>
            <p:nvPr/>
          </p:nvGraphicFramePr>
          <p:xfrm>
            <a:off x="3665" y="2069"/>
            <a:ext cx="398" cy="293"/>
          </p:xfrm>
          <a:graphic>
            <a:graphicData uri="http://schemas.openxmlformats.org/presentationml/2006/ole">
              <mc:AlternateContent xmlns:mc="http://schemas.openxmlformats.org/markup-compatibility/2006">
                <mc:Choice xmlns:v="urn:schemas-microsoft-com:vml" Requires="v">
                  <p:oleObj spid="_x0000_s49223" name="Equation" r:id="rId9" imgW="167699" imgH="91368" progId="Equation.DSMT4">
                    <p:embed/>
                  </p:oleObj>
                </mc:Choice>
                <mc:Fallback>
                  <p:oleObj name="Equation" r:id="rId9" imgW="167699" imgH="91368" progId="Equation.DSMT4">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65" y="2069"/>
                          <a:ext cx="398"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9215" name="Text Box 29"/>
            <p:cNvSpPr txBox="1">
              <a:spLocks noChangeArrowheads="1"/>
            </p:cNvSpPr>
            <p:nvPr/>
          </p:nvSpPr>
          <p:spPr bwMode="auto">
            <a:xfrm>
              <a:off x="4320" y="1372"/>
              <a:ext cx="110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室内降温</a:t>
              </a:r>
            </a:p>
          </p:txBody>
        </p:sp>
        <p:sp>
          <p:nvSpPr>
            <p:cNvPr id="49216" name="Text Box 30"/>
            <p:cNvSpPr txBox="1">
              <a:spLocks noChangeArrowheads="1"/>
            </p:cNvSpPr>
            <p:nvPr/>
          </p:nvSpPr>
          <p:spPr bwMode="auto">
            <a:xfrm>
              <a:off x="4032" y="1632"/>
              <a:ext cx="153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（对房间致冷）</a:t>
              </a:r>
            </a:p>
          </p:txBody>
        </p:sp>
        <p:sp>
          <p:nvSpPr>
            <p:cNvPr id="49217" name="Text Box 31"/>
            <p:cNvSpPr txBox="1">
              <a:spLocks noChangeArrowheads="1"/>
            </p:cNvSpPr>
            <p:nvPr/>
          </p:nvSpPr>
          <p:spPr bwMode="auto">
            <a:xfrm>
              <a:off x="4320" y="1920"/>
              <a:ext cx="110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室内升温</a:t>
              </a:r>
            </a:p>
          </p:txBody>
        </p:sp>
        <p:sp>
          <p:nvSpPr>
            <p:cNvPr id="49218" name="Text Box 32"/>
            <p:cNvSpPr txBox="1">
              <a:spLocks noChangeArrowheads="1"/>
            </p:cNvSpPr>
            <p:nvPr/>
          </p:nvSpPr>
          <p:spPr bwMode="auto">
            <a:xfrm>
              <a:off x="4176" y="2188"/>
              <a:ext cx="134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en-US" altLang="zh-CN" sz="2400" b="1">
                  <a:ea typeface="黑体" panose="02010609060101010101" pitchFamily="49" charset="-122"/>
                </a:rPr>
                <a:t>(</a:t>
              </a:r>
              <a:r>
                <a:rPr kumimoji="0" lang="zh-CN" altLang="en-US" sz="2400" b="1">
                  <a:ea typeface="黑体" panose="02010609060101010101" pitchFamily="49" charset="-122"/>
                </a:rPr>
                <a:t>对大气致冷</a:t>
              </a:r>
              <a:r>
                <a:rPr kumimoji="0" lang="en-US" altLang="zh-CN" sz="2400" b="1">
                  <a:ea typeface="黑体" panose="02010609060101010101" pitchFamily="49" charset="-122"/>
                </a:rPr>
                <a:t>)</a:t>
              </a:r>
            </a:p>
          </p:txBody>
        </p:sp>
        <p:sp>
          <p:nvSpPr>
            <p:cNvPr id="49219" name="Line 33"/>
            <p:cNvSpPr>
              <a:spLocks noChangeShapeType="1"/>
            </p:cNvSpPr>
            <p:nvPr/>
          </p:nvSpPr>
          <p:spPr bwMode="auto">
            <a:xfrm>
              <a:off x="288" y="969"/>
              <a:ext cx="523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3" name="Group 34"/>
          <p:cNvGrpSpPr>
            <a:grpSpLocks/>
          </p:cNvGrpSpPr>
          <p:nvPr/>
        </p:nvGrpSpPr>
        <p:grpSpPr bwMode="auto">
          <a:xfrm>
            <a:off x="361950" y="3786188"/>
            <a:ext cx="8458200" cy="2667000"/>
            <a:chOff x="192" y="2592"/>
            <a:chExt cx="5328" cy="1680"/>
          </a:xfrm>
        </p:grpSpPr>
        <p:grpSp>
          <p:nvGrpSpPr>
            <p:cNvPr id="49157" name="Group 35"/>
            <p:cNvGrpSpPr>
              <a:grpSpLocks/>
            </p:cNvGrpSpPr>
            <p:nvPr/>
          </p:nvGrpSpPr>
          <p:grpSpPr bwMode="auto">
            <a:xfrm>
              <a:off x="192" y="2592"/>
              <a:ext cx="2592" cy="1680"/>
              <a:chOff x="192" y="2592"/>
              <a:chExt cx="2592" cy="1680"/>
            </a:xfrm>
          </p:grpSpPr>
          <p:sp>
            <p:nvSpPr>
              <p:cNvPr id="49175" name="Rectangle 36"/>
              <p:cNvSpPr>
                <a:spLocks noChangeArrowheads="1"/>
              </p:cNvSpPr>
              <p:nvPr/>
            </p:nvSpPr>
            <p:spPr bwMode="auto">
              <a:xfrm>
                <a:off x="192" y="2592"/>
                <a:ext cx="2592" cy="1680"/>
              </a:xfrm>
              <a:prstGeom prst="rect">
                <a:avLst/>
              </a:prstGeom>
              <a:solidFill>
                <a:srgbClr val="FFFFFF"/>
              </a:solidFill>
              <a:ln w="9525">
                <a:solidFill>
                  <a:schemeClr val="accent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49176" name="Group 37"/>
              <p:cNvGrpSpPr>
                <a:grpSpLocks/>
              </p:cNvGrpSpPr>
              <p:nvPr/>
            </p:nvGrpSpPr>
            <p:grpSpPr bwMode="auto">
              <a:xfrm>
                <a:off x="240" y="2640"/>
                <a:ext cx="2064" cy="1440"/>
                <a:chOff x="336" y="2160"/>
                <a:chExt cx="2064" cy="1440"/>
              </a:xfrm>
            </p:grpSpPr>
            <p:sp>
              <p:nvSpPr>
                <p:cNvPr id="49187" name="AutoShape 38"/>
                <p:cNvSpPr>
                  <a:spLocks noChangeArrowheads="1"/>
                </p:cNvSpPr>
                <p:nvPr/>
              </p:nvSpPr>
              <p:spPr bwMode="auto">
                <a:xfrm>
                  <a:off x="336" y="2160"/>
                  <a:ext cx="2064" cy="336"/>
                </a:xfrm>
                <a:prstGeom prst="triangle">
                  <a:avLst>
                    <a:gd name="adj" fmla="val 49241"/>
                  </a:avLst>
                </a:prstGeom>
                <a:gradFill rotWithShape="0">
                  <a:gsLst>
                    <a:gs pos="0">
                      <a:srgbClr val="5E4700"/>
                    </a:gs>
                    <a:gs pos="100000">
                      <a:srgbClr val="CC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88" name="Rectangle 39"/>
                <p:cNvSpPr>
                  <a:spLocks noChangeArrowheads="1"/>
                </p:cNvSpPr>
                <p:nvPr/>
              </p:nvSpPr>
              <p:spPr bwMode="auto">
                <a:xfrm>
                  <a:off x="528" y="2496"/>
                  <a:ext cx="96" cy="110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89" name="Rectangle 40"/>
                <p:cNvSpPr>
                  <a:spLocks noChangeArrowheads="1"/>
                </p:cNvSpPr>
                <p:nvPr/>
              </p:nvSpPr>
              <p:spPr bwMode="auto">
                <a:xfrm>
                  <a:off x="2112" y="2496"/>
                  <a:ext cx="96" cy="110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90" name="Rectangle 41"/>
                <p:cNvSpPr>
                  <a:spLocks noChangeArrowheads="1"/>
                </p:cNvSpPr>
                <p:nvPr/>
              </p:nvSpPr>
              <p:spPr bwMode="auto">
                <a:xfrm>
                  <a:off x="1920" y="2688"/>
                  <a:ext cx="192" cy="288"/>
                </a:xfrm>
                <a:prstGeom prst="rect">
                  <a:avLst/>
                </a:prstGeom>
                <a:gradFill rotWithShape="0">
                  <a:gsLst>
                    <a:gs pos="0">
                      <a:srgbClr val="66FF66"/>
                    </a:gs>
                    <a:gs pos="100000">
                      <a:srgbClr val="2F762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49177" name="Line 42"/>
              <p:cNvSpPr>
                <a:spLocks noChangeShapeType="1"/>
              </p:cNvSpPr>
              <p:nvPr/>
            </p:nvSpPr>
            <p:spPr bwMode="auto">
              <a:xfrm flipV="1">
                <a:off x="1920" y="3456"/>
                <a:ext cx="0" cy="384"/>
              </a:xfrm>
              <a:prstGeom prst="line">
                <a:avLst/>
              </a:prstGeom>
              <a:noFill/>
              <a:ln w="57150">
                <a:solidFill>
                  <a:srgbClr val="99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78" name="Text Box 43"/>
              <p:cNvSpPr txBox="1">
                <a:spLocks noChangeArrowheads="1"/>
              </p:cNvSpPr>
              <p:nvPr/>
            </p:nvSpPr>
            <p:spPr bwMode="auto">
              <a:xfrm>
                <a:off x="1607" y="3491"/>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A</a:t>
                </a:r>
                <a:endParaRPr lang="en-US" altLang="zh-CN">
                  <a:solidFill>
                    <a:srgbClr val="003300"/>
                  </a:solidFill>
                  <a:latin typeface="Arial" panose="020B0604020202020204" pitchFamily="34" charset="0"/>
                  <a:ea typeface="楷体_GB2312" pitchFamily="49" charset="-122"/>
                </a:endParaRPr>
              </a:p>
            </p:txBody>
          </p:sp>
          <p:grpSp>
            <p:nvGrpSpPr>
              <p:cNvPr id="49179" name="Group 44"/>
              <p:cNvGrpSpPr>
                <a:grpSpLocks/>
              </p:cNvGrpSpPr>
              <p:nvPr/>
            </p:nvGrpSpPr>
            <p:grpSpPr bwMode="auto">
              <a:xfrm>
                <a:off x="1104" y="3120"/>
                <a:ext cx="720" cy="365"/>
                <a:chOff x="1008" y="3072"/>
                <a:chExt cx="720" cy="365"/>
              </a:xfrm>
            </p:grpSpPr>
            <p:sp>
              <p:nvSpPr>
                <p:cNvPr id="49185" name="Line 45"/>
                <p:cNvSpPr>
                  <a:spLocks noChangeShapeType="1"/>
                </p:cNvSpPr>
                <p:nvPr/>
              </p:nvSpPr>
              <p:spPr bwMode="auto">
                <a:xfrm>
                  <a:off x="1392" y="3264"/>
                  <a:ext cx="336"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86" name="Text Box 46"/>
                <p:cNvSpPr txBox="1">
                  <a:spLocks noChangeArrowheads="1"/>
                </p:cNvSpPr>
                <p:nvPr/>
              </p:nvSpPr>
              <p:spPr bwMode="auto">
                <a:xfrm>
                  <a:off x="1008" y="3072"/>
                  <a:ext cx="43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Q</a:t>
                  </a:r>
                  <a:r>
                    <a:rPr lang="en-US" altLang="zh-CN" baseline="-25000">
                      <a:solidFill>
                        <a:srgbClr val="003300"/>
                      </a:solidFill>
                      <a:ea typeface="楷体_GB2312" pitchFamily="49" charset="-122"/>
                    </a:rPr>
                    <a:t>2</a:t>
                  </a:r>
                  <a:endParaRPr lang="en-US" altLang="zh-CN">
                    <a:solidFill>
                      <a:srgbClr val="003300"/>
                    </a:solidFill>
                    <a:latin typeface="Arial" panose="020B0604020202020204" pitchFamily="34" charset="0"/>
                    <a:ea typeface="楷体_GB2312" pitchFamily="49" charset="-122"/>
                  </a:endParaRPr>
                </a:p>
              </p:txBody>
            </p:sp>
          </p:grpSp>
          <p:grpSp>
            <p:nvGrpSpPr>
              <p:cNvPr id="49180" name="Group 47"/>
              <p:cNvGrpSpPr>
                <a:grpSpLocks/>
              </p:cNvGrpSpPr>
              <p:nvPr/>
            </p:nvGrpSpPr>
            <p:grpSpPr bwMode="auto">
              <a:xfrm>
                <a:off x="2112" y="3309"/>
                <a:ext cx="653" cy="365"/>
                <a:chOff x="2208" y="2829"/>
                <a:chExt cx="653" cy="365"/>
              </a:xfrm>
            </p:grpSpPr>
            <p:sp>
              <p:nvSpPr>
                <p:cNvPr id="49183" name="Text Box 48"/>
                <p:cNvSpPr txBox="1">
                  <a:spLocks noChangeArrowheads="1"/>
                </p:cNvSpPr>
                <p:nvPr/>
              </p:nvSpPr>
              <p:spPr bwMode="auto">
                <a:xfrm>
                  <a:off x="2429" y="2829"/>
                  <a:ext cx="43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Q</a:t>
                  </a:r>
                  <a:r>
                    <a:rPr lang="en-US" altLang="zh-CN" baseline="-25000">
                      <a:solidFill>
                        <a:srgbClr val="003300"/>
                      </a:solidFill>
                      <a:ea typeface="楷体_GB2312" pitchFamily="49" charset="-122"/>
                    </a:rPr>
                    <a:t>1</a:t>
                  </a:r>
                  <a:endParaRPr lang="en-US" altLang="zh-CN">
                    <a:solidFill>
                      <a:srgbClr val="003300"/>
                    </a:solidFill>
                    <a:latin typeface="Arial" panose="020B0604020202020204" pitchFamily="34" charset="0"/>
                    <a:ea typeface="楷体_GB2312" pitchFamily="49" charset="-122"/>
                  </a:endParaRPr>
                </a:p>
              </p:txBody>
            </p:sp>
            <p:sp>
              <p:nvSpPr>
                <p:cNvPr id="49184" name="Line 49"/>
                <p:cNvSpPr>
                  <a:spLocks noChangeShapeType="1"/>
                </p:cNvSpPr>
                <p:nvPr/>
              </p:nvSpPr>
              <p:spPr bwMode="auto">
                <a:xfrm>
                  <a:off x="2208" y="2832"/>
                  <a:ext cx="480" cy="0"/>
                </a:xfrm>
                <a:prstGeom prst="line">
                  <a:avLst/>
                </a:prstGeom>
                <a:noFill/>
                <a:ln w="762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9181" name="Text Box 50"/>
              <p:cNvSpPr txBox="1">
                <a:spLocks noChangeArrowheads="1"/>
              </p:cNvSpPr>
              <p:nvPr/>
            </p:nvSpPr>
            <p:spPr bwMode="auto">
              <a:xfrm>
                <a:off x="720" y="3648"/>
                <a:ext cx="7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夏天</a:t>
                </a:r>
              </a:p>
            </p:txBody>
          </p:sp>
          <p:sp>
            <p:nvSpPr>
              <p:cNvPr id="49182" name="Rectangle 51"/>
              <p:cNvSpPr>
                <a:spLocks noChangeArrowheads="1"/>
              </p:cNvSpPr>
              <p:nvPr/>
            </p:nvSpPr>
            <p:spPr bwMode="auto">
              <a:xfrm>
                <a:off x="192" y="4080"/>
                <a:ext cx="2592" cy="192"/>
              </a:xfrm>
              <a:prstGeom prst="rect">
                <a:avLst/>
              </a:prstGeom>
              <a:gradFill rotWithShape="0">
                <a:gsLst>
                  <a:gs pos="0">
                    <a:srgbClr val="252525"/>
                  </a:gs>
                  <a:gs pos="100000">
                    <a:srgbClr val="5F5F5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49158" name="Group 52"/>
            <p:cNvGrpSpPr>
              <a:grpSpLocks/>
            </p:cNvGrpSpPr>
            <p:nvPr/>
          </p:nvGrpSpPr>
          <p:grpSpPr bwMode="auto">
            <a:xfrm>
              <a:off x="2928" y="2592"/>
              <a:ext cx="2592" cy="1680"/>
              <a:chOff x="2928" y="2592"/>
              <a:chExt cx="2592" cy="1680"/>
            </a:xfrm>
          </p:grpSpPr>
          <p:sp>
            <p:nvSpPr>
              <p:cNvPr id="49159" name="Rectangle 53"/>
              <p:cNvSpPr>
                <a:spLocks noChangeArrowheads="1"/>
              </p:cNvSpPr>
              <p:nvPr/>
            </p:nvSpPr>
            <p:spPr bwMode="auto">
              <a:xfrm>
                <a:off x="2928" y="2592"/>
                <a:ext cx="2592" cy="1680"/>
              </a:xfrm>
              <a:prstGeom prst="rect">
                <a:avLst/>
              </a:prstGeom>
              <a:solidFill>
                <a:srgbClr val="FFFFFF"/>
              </a:solidFill>
              <a:ln w="9525">
                <a:solidFill>
                  <a:schemeClr val="accent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49160" name="Group 54"/>
              <p:cNvGrpSpPr>
                <a:grpSpLocks/>
              </p:cNvGrpSpPr>
              <p:nvPr/>
            </p:nvGrpSpPr>
            <p:grpSpPr bwMode="auto">
              <a:xfrm>
                <a:off x="3024" y="2640"/>
                <a:ext cx="2064" cy="1440"/>
                <a:chOff x="336" y="2160"/>
                <a:chExt cx="2064" cy="1440"/>
              </a:xfrm>
            </p:grpSpPr>
            <p:sp>
              <p:nvSpPr>
                <p:cNvPr id="49171" name="AutoShape 55"/>
                <p:cNvSpPr>
                  <a:spLocks noChangeArrowheads="1"/>
                </p:cNvSpPr>
                <p:nvPr/>
              </p:nvSpPr>
              <p:spPr bwMode="auto">
                <a:xfrm>
                  <a:off x="336" y="2160"/>
                  <a:ext cx="2064" cy="336"/>
                </a:xfrm>
                <a:prstGeom prst="triangle">
                  <a:avLst>
                    <a:gd name="adj" fmla="val 49241"/>
                  </a:avLst>
                </a:prstGeom>
                <a:gradFill rotWithShape="0">
                  <a:gsLst>
                    <a:gs pos="0">
                      <a:srgbClr val="5E4700"/>
                    </a:gs>
                    <a:gs pos="100000">
                      <a:srgbClr val="CC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72" name="Rectangle 56"/>
                <p:cNvSpPr>
                  <a:spLocks noChangeArrowheads="1"/>
                </p:cNvSpPr>
                <p:nvPr/>
              </p:nvSpPr>
              <p:spPr bwMode="auto">
                <a:xfrm>
                  <a:off x="528" y="2496"/>
                  <a:ext cx="96" cy="110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73" name="Rectangle 57"/>
                <p:cNvSpPr>
                  <a:spLocks noChangeArrowheads="1"/>
                </p:cNvSpPr>
                <p:nvPr/>
              </p:nvSpPr>
              <p:spPr bwMode="auto">
                <a:xfrm>
                  <a:off x="2112" y="2496"/>
                  <a:ext cx="96" cy="1104"/>
                </a:xfrm>
                <a:prstGeom prst="rect">
                  <a:avLst/>
                </a:prstGeom>
                <a:solidFill>
                  <a:srgbClr val="CC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49174" name="Rectangle 58"/>
                <p:cNvSpPr>
                  <a:spLocks noChangeArrowheads="1"/>
                </p:cNvSpPr>
                <p:nvPr/>
              </p:nvSpPr>
              <p:spPr bwMode="auto">
                <a:xfrm>
                  <a:off x="1920" y="2688"/>
                  <a:ext cx="192" cy="288"/>
                </a:xfrm>
                <a:prstGeom prst="rect">
                  <a:avLst/>
                </a:prstGeom>
                <a:gradFill rotWithShape="0">
                  <a:gsLst>
                    <a:gs pos="0">
                      <a:srgbClr val="66FF66"/>
                    </a:gs>
                    <a:gs pos="100000">
                      <a:srgbClr val="2F762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49161" name="Line 59"/>
              <p:cNvSpPr>
                <a:spLocks noChangeShapeType="1"/>
              </p:cNvSpPr>
              <p:nvPr/>
            </p:nvSpPr>
            <p:spPr bwMode="auto">
              <a:xfrm flipV="1">
                <a:off x="4704" y="3408"/>
                <a:ext cx="0" cy="384"/>
              </a:xfrm>
              <a:prstGeom prst="line">
                <a:avLst/>
              </a:prstGeom>
              <a:noFill/>
              <a:ln w="57150">
                <a:solidFill>
                  <a:srgbClr val="99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62" name="Text Box 60"/>
              <p:cNvSpPr txBox="1">
                <a:spLocks noChangeArrowheads="1"/>
              </p:cNvSpPr>
              <p:nvPr/>
            </p:nvSpPr>
            <p:spPr bwMode="auto">
              <a:xfrm>
                <a:off x="4374" y="3446"/>
                <a:ext cx="28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A</a:t>
                </a:r>
                <a:endParaRPr lang="en-US" altLang="zh-CN">
                  <a:solidFill>
                    <a:srgbClr val="003300"/>
                  </a:solidFill>
                  <a:latin typeface="Arial" panose="020B0604020202020204" pitchFamily="34" charset="0"/>
                  <a:ea typeface="楷体_GB2312" pitchFamily="49" charset="-122"/>
                </a:endParaRPr>
              </a:p>
            </p:txBody>
          </p:sp>
          <p:grpSp>
            <p:nvGrpSpPr>
              <p:cNvPr id="49163" name="Group 61"/>
              <p:cNvGrpSpPr>
                <a:grpSpLocks/>
              </p:cNvGrpSpPr>
              <p:nvPr/>
            </p:nvGrpSpPr>
            <p:grpSpPr bwMode="auto">
              <a:xfrm>
                <a:off x="4896" y="3312"/>
                <a:ext cx="591" cy="365"/>
                <a:chOff x="4608" y="3264"/>
                <a:chExt cx="591" cy="365"/>
              </a:xfrm>
            </p:grpSpPr>
            <p:sp>
              <p:nvSpPr>
                <p:cNvPr id="49169" name="Text Box 62"/>
                <p:cNvSpPr txBox="1">
                  <a:spLocks noChangeArrowheads="1"/>
                </p:cNvSpPr>
                <p:nvPr/>
              </p:nvSpPr>
              <p:spPr bwMode="auto">
                <a:xfrm>
                  <a:off x="4767" y="3264"/>
                  <a:ext cx="43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Q</a:t>
                  </a:r>
                  <a:r>
                    <a:rPr lang="en-US" altLang="zh-CN" baseline="-25000">
                      <a:solidFill>
                        <a:srgbClr val="003300"/>
                      </a:solidFill>
                      <a:ea typeface="楷体_GB2312" pitchFamily="49" charset="-122"/>
                    </a:rPr>
                    <a:t>2</a:t>
                  </a:r>
                  <a:endParaRPr lang="en-US" altLang="zh-CN">
                    <a:solidFill>
                      <a:srgbClr val="003300"/>
                    </a:solidFill>
                    <a:latin typeface="Arial" panose="020B0604020202020204" pitchFamily="34" charset="0"/>
                    <a:ea typeface="楷体_GB2312" pitchFamily="49" charset="-122"/>
                  </a:endParaRPr>
                </a:p>
              </p:txBody>
            </p:sp>
            <p:sp>
              <p:nvSpPr>
                <p:cNvPr id="49170" name="Line 63"/>
                <p:cNvSpPr>
                  <a:spLocks noChangeShapeType="1"/>
                </p:cNvSpPr>
                <p:nvPr/>
              </p:nvSpPr>
              <p:spPr bwMode="auto">
                <a:xfrm flipH="1">
                  <a:off x="4608" y="3293"/>
                  <a:ext cx="336"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49164" name="Group 64"/>
              <p:cNvGrpSpPr>
                <a:grpSpLocks/>
              </p:cNvGrpSpPr>
              <p:nvPr/>
            </p:nvGrpSpPr>
            <p:grpSpPr bwMode="auto">
              <a:xfrm>
                <a:off x="3888" y="3216"/>
                <a:ext cx="720" cy="365"/>
                <a:chOff x="3888" y="2736"/>
                <a:chExt cx="720" cy="365"/>
              </a:xfrm>
            </p:grpSpPr>
            <p:sp>
              <p:nvSpPr>
                <p:cNvPr id="49167" name="Text Box 65"/>
                <p:cNvSpPr txBox="1">
                  <a:spLocks noChangeArrowheads="1"/>
                </p:cNvSpPr>
                <p:nvPr/>
              </p:nvSpPr>
              <p:spPr bwMode="auto">
                <a:xfrm>
                  <a:off x="3888" y="2736"/>
                  <a:ext cx="43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i="1">
                      <a:solidFill>
                        <a:srgbClr val="003300"/>
                      </a:solidFill>
                      <a:ea typeface="楷体_GB2312" pitchFamily="49" charset="-122"/>
                    </a:rPr>
                    <a:t>Q</a:t>
                  </a:r>
                  <a:r>
                    <a:rPr lang="en-US" altLang="zh-CN" baseline="-25000">
                      <a:solidFill>
                        <a:srgbClr val="003300"/>
                      </a:solidFill>
                      <a:ea typeface="楷体_GB2312" pitchFamily="49" charset="-122"/>
                    </a:rPr>
                    <a:t>1</a:t>
                  </a:r>
                  <a:endParaRPr lang="en-US" altLang="zh-CN">
                    <a:solidFill>
                      <a:srgbClr val="003300"/>
                    </a:solidFill>
                    <a:latin typeface="Arial" panose="020B0604020202020204" pitchFamily="34" charset="0"/>
                    <a:ea typeface="楷体_GB2312" pitchFamily="49" charset="-122"/>
                  </a:endParaRPr>
                </a:p>
              </p:txBody>
            </p:sp>
            <p:sp>
              <p:nvSpPr>
                <p:cNvPr id="49168" name="Line 66"/>
                <p:cNvSpPr>
                  <a:spLocks noChangeShapeType="1"/>
                </p:cNvSpPr>
                <p:nvPr/>
              </p:nvSpPr>
              <p:spPr bwMode="auto">
                <a:xfrm flipH="1">
                  <a:off x="4176" y="2832"/>
                  <a:ext cx="432" cy="0"/>
                </a:xfrm>
                <a:prstGeom prst="line">
                  <a:avLst/>
                </a:prstGeom>
                <a:noFill/>
                <a:ln w="762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49165" name="Text Box 67"/>
              <p:cNvSpPr txBox="1">
                <a:spLocks noChangeArrowheads="1"/>
              </p:cNvSpPr>
              <p:nvPr/>
            </p:nvSpPr>
            <p:spPr bwMode="auto">
              <a:xfrm>
                <a:off x="3470" y="3656"/>
                <a:ext cx="7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kumimoji="0" lang="zh-CN" altLang="en-US" sz="2400" b="1">
                    <a:ea typeface="黑体" panose="02010609060101010101" pitchFamily="49" charset="-122"/>
                  </a:rPr>
                  <a:t>冬天</a:t>
                </a:r>
              </a:p>
            </p:txBody>
          </p:sp>
          <p:sp>
            <p:nvSpPr>
              <p:cNvPr id="49166" name="Rectangle 68"/>
              <p:cNvSpPr>
                <a:spLocks noChangeArrowheads="1"/>
              </p:cNvSpPr>
              <p:nvPr/>
            </p:nvSpPr>
            <p:spPr bwMode="auto">
              <a:xfrm>
                <a:off x="2928" y="4080"/>
                <a:ext cx="2592" cy="192"/>
              </a:xfrm>
              <a:prstGeom prst="rect">
                <a:avLst/>
              </a:prstGeom>
              <a:gradFill rotWithShape="0">
                <a:gsLst>
                  <a:gs pos="0">
                    <a:srgbClr val="252525"/>
                  </a:gs>
                  <a:gs pos="100000">
                    <a:srgbClr val="5F5F5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228600" y="377825"/>
            <a:ext cx="8915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solidFill>
                  <a:srgbClr val="C00000"/>
                </a:solidFill>
                <a:ea typeface="黑体" panose="02010609060101010101" pitchFamily="49" charset="-122"/>
              </a:rPr>
              <a:t>例</a:t>
            </a:r>
            <a:r>
              <a:rPr lang="zh-CN" altLang="en-GB" sz="2400" b="1">
                <a:ea typeface="黑体" panose="02010609060101010101" pitchFamily="49" charset="-122"/>
              </a:rPr>
              <a:t> 把压强为                       </a:t>
            </a:r>
            <a:r>
              <a:rPr lang="en-GB" altLang="zh-CN" sz="2400" b="1">
                <a:ea typeface="黑体" panose="02010609060101010101" pitchFamily="49" charset="-122"/>
              </a:rPr>
              <a:t>，</a:t>
            </a:r>
            <a:r>
              <a:rPr lang="zh-CN" altLang="en-GB" sz="2400" b="1">
                <a:ea typeface="黑体" panose="02010609060101010101" pitchFamily="49" charset="-122"/>
              </a:rPr>
              <a:t>体积为               的氮气压缩到               时，气体内能的增量、吸收的热量和所做的功各是多少？假定经历的是以下两种过程：（</a:t>
            </a:r>
            <a:r>
              <a:rPr lang="en-GB" altLang="zh-CN" sz="2400" b="1">
                <a:ea typeface="黑体" panose="02010609060101010101" pitchFamily="49" charset="-122"/>
              </a:rPr>
              <a:t>1</a:t>
            </a:r>
            <a:r>
              <a:rPr lang="zh-CN" altLang="en-GB" sz="2400" b="1">
                <a:ea typeface="黑体" panose="02010609060101010101" pitchFamily="49" charset="-122"/>
              </a:rPr>
              <a:t>）等温压缩；（</a:t>
            </a:r>
            <a:r>
              <a:rPr lang="en-GB" altLang="zh-CN" sz="2400" b="1">
                <a:ea typeface="黑体" panose="02010609060101010101" pitchFamily="49" charset="-122"/>
              </a:rPr>
              <a:t>2</a:t>
            </a:r>
            <a:r>
              <a:rPr lang="zh-CN" altLang="en-GB" sz="2400" b="1">
                <a:ea typeface="黑体" panose="02010609060101010101" pitchFamily="49" charset="-122"/>
              </a:rPr>
              <a:t>）先等压压缩，然后等体升压到同样状态，设氮气为理想气体。</a:t>
            </a:r>
            <a:endParaRPr lang="zh-CN" altLang="en-US" sz="2400" b="1">
              <a:ea typeface="黑体" panose="02010609060101010101" pitchFamily="49" charset="-122"/>
            </a:endParaRPr>
          </a:p>
        </p:txBody>
      </p:sp>
      <p:graphicFrame>
        <p:nvGraphicFramePr>
          <p:cNvPr id="50179" name="Object 5"/>
          <p:cNvGraphicFramePr>
            <a:graphicFrameLocks noChangeAspect="1"/>
          </p:cNvGraphicFramePr>
          <p:nvPr/>
        </p:nvGraphicFramePr>
        <p:xfrm>
          <a:off x="1908175" y="342900"/>
          <a:ext cx="1814513" cy="493713"/>
        </p:xfrm>
        <a:graphic>
          <a:graphicData uri="http://schemas.openxmlformats.org/presentationml/2006/ole">
            <mc:AlternateContent xmlns:mc="http://schemas.openxmlformats.org/markup-compatibility/2006">
              <mc:Choice xmlns:v="urn:schemas-microsoft-com:vml" Requires="v">
                <p:oleObj spid="_x0000_s50221" name="公式" r:id="rId3" imgW="888614" imgH="241195" progId="Equation.3">
                  <p:embed/>
                </p:oleObj>
              </mc:Choice>
              <mc:Fallback>
                <p:oleObj name="公式" r:id="rId3" imgW="888614" imgH="241195"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342900"/>
                        <a:ext cx="18145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180" name="Object 6"/>
          <p:cNvGraphicFramePr>
            <a:graphicFrameLocks noChangeAspect="1"/>
          </p:cNvGraphicFramePr>
          <p:nvPr/>
        </p:nvGraphicFramePr>
        <p:xfrm>
          <a:off x="4956175" y="398463"/>
          <a:ext cx="973138" cy="412750"/>
        </p:xfrm>
        <a:graphic>
          <a:graphicData uri="http://schemas.openxmlformats.org/presentationml/2006/ole">
            <mc:AlternateContent xmlns:mc="http://schemas.openxmlformats.org/markup-compatibility/2006">
              <mc:Choice xmlns:v="urn:schemas-microsoft-com:vml" Requires="v">
                <p:oleObj spid="_x0000_s50222" name="Equation" r:id="rId5" imgW="482391" imgH="203112" progId="Equation.3">
                  <p:embed/>
                </p:oleObj>
              </mc:Choice>
              <mc:Fallback>
                <p:oleObj name="Equation" r:id="rId5" imgW="482391" imgH="203112"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6175" y="398463"/>
                        <a:ext cx="973138"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1" name="Object 7"/>
          <p:cNvGraphicFramePr>
            <a:graphicFrameLocks noChangeAspect="1"/>
          </p:cNvGraphicFramePr>
          <p:nvPr/>
        </p:nvGraphicFramePr>
        <p:xfrm>
          <a:off x="7929563" y="398463"/>
          <a:ext cx="857250" cy="406400"/>
        </p:xfrm>
        <a:graphic>
          <a:graphicData uri="http://schemas.openxmlformats.org/presentationml/2006/ole">
            <mc:AlternateContent xmlns:mc="http://schemas.openxmlformats.org/markup-compatibility/2006">
              <mc:Choice xmlns:v="urn:schemas-microsoft-com:vml" Requires="v">
                <p:oleObj spid="_x0000_s50223" name="Equation" r:id="rId7" imgW="431613" imgH="203112" progId="Equation.3">
                  <p:embed/>
                </p:oleObj>
              </mc:Choice>
              <mc:Fallback>
                <p:oleObj name="Equation" r:id="rId7" imgW="431613" imgH="203112"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29563" y="398463"/>
                        <a:ext cx="8572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8008" name="Text Box 8"/>
          <p:cNvSpPr txBox="1">
            <a:spLocks noChangeArrowheads="1"/>
          </p:cNvSpPr>
          <p:nvPr/>
        </p:nvSpPr>
        <p:spPr bwMode="auto">
          <a:xfrm>
            <a:off x="323850" y="2000250"/>
            <a:ext cx="35274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solidFill>
                  <a:srgbClr val="C00000"/>
                </a:solidFill>
                <a:ea typeface="黑体" panose="02010609060101010101" pitchFamily="49" charset="-122"/>
              </a:rPr>
              <a:t>解</a:t>
            </a:r>
            <a:r>
              <a:rPr lang="zh-CN" altLang="en-US" sz="2400" b="1">
                <a:solidFill>
                  <a:srgbClr val="C00000"/>
                </a:solidFill>
                <a:ea typeface="黑体" panose="02010609060101010101" pitchFamily="49" charset="-122"/>
              </a:rPr>
              <a:t>  </a:t>
            </a:r>
            <a:r>
              <a:rPr lang="zh-CN" altLang="en-GB" sz="2400" b="1">
                <a:ea typeface="黑体" panose="02010609060101010101" pitchFamily="49" charset="-122"/>
              </a:rPr>
              <a:t>过程曲线如图。</a:t>
            </a:r>
          </a:p>
          <a:p>
            <a:pPr eaLnBrk="1" hangingPunct="1">
              <a:spcBef>
                <a:spcPct val="50000"/>
              </a:spcBef>
              <a:buFontTx/>
              <a:buNone/>
            </a:pPr>
            <a:r>
              <a:rPr lang="zh-CN" altLang="en-GB" sz="2400" b="1">
                <a:ea typeface="黑体" panose="02010609060101010101" pitchFamily="49" charset="-122"/>
              </a:rPr>
              <a:t>（</a:t>
            </a:r>
            <a:r>
              <a:rPr lang="en-GB" altLang="zh-CN" sz="2400" b="1">
                <a:ea typeface="黑体" panose="02010609060101010101" pitchFamily="49" charset="-122"/>
              </a:rPr>
              <a:t>1</a:t>
            </a:r>
            <a:r>
              <a:rPr lang="zh-CN" altLang="en-GB" sz="2400" b="1">
                <a:ea typeface="黑体" panose="02010609060101010101" pitchFamily="49" charset="-122"/>
              </a:rPr>
              <a:t>）由于温度不变</a:t>
            </a:r>
            <a:endParaRPr lang="zh-CN" altLang="en-US" sz="2400" b="1">
              <a:ea typeface="黑体" panose="02010609060101010101" pitchFamily="49" charset="-122"/>
            </a:endParaRPr>
          </a:p>
        </p:txBody>
      </p:sp>
      <p:grpSp>
        <p:nvGrpSpPr>
          <p:cNvPr id="50183" name="Group 36"/>
          <p:cNvGrpSpPr>
            <a:grpSpLocks/>
          </p:cNvGrpSpPr>
          <p:nvPr/>
        </p:nvGrpSpPr>
        <p:grpSpPr bwMode="auto">
          <a:xfrm>
            <a:off x="4140200" y="1916113"/>
            <a:ext cx="4837113" cy="3687762"/>
            <a:chOff x="2472" y="1616"/>
            <a:chExt cx="3047" cy="2323"/>
          </a:xfrm>
        </p:grpSpPr>
        <p:sp>
          <p:nvSpPr>
            <p:cNvPr id="50199" name="Rectangle 10"/>
            <p:cNvSpPr>
              <a:spLocks noChangeArrowheads="1"/>
            </p:cNvSpPr>
            <p:nvPr/>
          </p:nvSpPr>
          <p:spPr bwMode="auto">
            <a:xfrm>
              <a:off x="2472" y="1706"/>
              <a:ext cx="2993" cy="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0200" name="Line 11"/>
            <p:cNvSpPr>
              <a:spLocks noChangeShapeType="1"/>
            </p:cNvSpPr>
            <p:nvPr/>
          </p:nvSpPr>
          <p:spPr bwMode="auto">
            <a:xfrm>
              <a:off x="2783" y="3587"/>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0201" name="Line 12"/>
            <p:cNvSpPr>
              <a:spLocks noChangeShapeType="1"/>
            </p:cNvSpPr>
            <p:nvPr/>
          </p:nvSpPr>
          <p:spPr bwMode="auto">
            <a:xfrm flipV="1">
              <a:off x="2783" y="1859"/>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0202" name="Line 13"/>
            <p:cNvSpPr>
              <a:spLocks noChangeShapeType="1"/>
            </p:cNvSpPr>
            <p:nvPr/>
          </p:nvSpPr>
          <p:spPr bwMode="auto">
            <a:xfrm>
              <a:off x="2783" y="3113"/>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203" name="Line 14"/>
            <p:cNvSpPr>
              <a:spLocks noChangeShapeType="1"/>
            </p:cNvSpPr>
            <p:nvPr/>
          </p:nvSpPr>
          <p:spPr bwMode="auto">
            <a:xfrm>
              <a:off x="2790" y="2138"/>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204" name="Line 15"/>
            <p:cNvSpPr>
              <a:spLocks noChangeShapeType="1"/>
            </p:cNvSpPr>
            <p:nvPr/>
          </p:nvSpPr>
          <p:spPr bwMode="auto">
            <a:xfrm>
              <a:off x="3359" y="2963"/>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205" name="Line 16"/>
            <p:cNvSpPr>
              <a:spLocks noChangeShapeType="1"/>
            </p:cNvSpPr>
            <p:nvPr/>
          </p:nvSpPr>
          <p:spPr bwMode="auto">
            <a:xfrm>
              <a:off x="4694" y="3127"/>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206" name="Text Box 17"/>
            <p:cNvSpPr txBox="1">
              <a:spLocks noChangeArrowheads="1"/>
            </p:cNvSpPr>
            <p:nvPr/>
          </p:nvSpPr>
          <p:spPr bwMode="auto">
            <a:xfrm>
              <a:off x="4694" y="3022"/>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0207" name="Text Box 18"/>
            <p:cNvSpPr txBox="1">
              <a:spLocks noChangeArrowheads="1"/>
            </p:cNvSpPr>
            <p:nvPr/>
          </p:nvSpPr>
          <p:spPr bwMode="auto">
            <a:xfrm>
              <a:off x="3107" y="315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0208" name="Line 21"/>
            <p:cNvSpPr>
              <a:spLocks noChangeShapeType="1"/>
            </p:cNvSpPr>
            <p:nvPr/>
          </p:nvSpPr>
          <p:spPr bwMode="auto">
            <a:xfrm flipV="1">
              <a:off x="3361" y="2524"/>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0209" name="Line 22"/>
            <p:cNvSpPr>
              <a:spLocks noChangeShapeType="1"/>
            </p:cNvSpPr>
            <p:nvPr/>
          </p:nvSpPr>
          <p:spPr bwMode="auto">
            <a:xfrm rot="-1195952" flipH="1" flipV="1">
              <a:off x="3758" y="2711"/>
              <a:ext cx="130" cy="2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0210" name="Line 23"/>
            <p:cNvSpPr>
              <a:spLocks noChangeShapeType="1"/>
            </p:cNvSpPr>
            <p:nvPr/>
          </p:nvSpPr>
          <p:spPr bwMode="auto">
            <a:xfrm flipH="1">
              <a:off x="4241" y="3113"/>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0211" name="Text Box 24"/>
            <p:cNvSpPr txBox="1">
              <a:spLocks noChangeArrowheads="1"/>
            </p:cNvSpPr>
            <p:nvPr/>
          </p:nvSpPr>
          <p:spPr bwMode="auto">
            <a:xfrm>
              <a:off x="2774" y="1616"/>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0212" name="Text Box 25"/>
            <p:cNvSpPr txBox="1">
              <a:spLocks noChangeArrowheads="1"/>
            </p:cNvSpPr>
            <p:nvPr/>
          </p:nvSpPr>
          <p:spPr bwMode="auto">
            <a:xfrm>
              <a:off x="5231" y="3299"/>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0213" name="Text Box 26"/>
            <p:cNvSpPr txBox="1">
              <a:spLocks noChangeArrowheads="1"/>
            </p:cNvSpPr>
            <p:nvPr/>
          </p:nvSpPr>
          <p:spPr bwMode="auto">
            <a:xfrm>
              <a:off x="4604" y="3612"/>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0214" name="Text Box 28"/>
            <p:cNvSpPr txBox="1">
              <a:spLocks noChangeArrowheads="1"/>
            </p:cNvSpPr>
            <p:nvPr/>
          </p:nvSpPr>
          <p:spPr bwMode="auto">
            <a:xfrm>
              <a:off x="3198" y="3612"/>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0215" name="Text Box 29"/>
            <p:cNvSpPr txBox="1">
              <a:spLocks noChangeArrowheads="1"/>
            </p:cNvSpPr>
            <p:nvPr/>
          </p:nvSpPr>
          <p:spPr bwMode="auto">
            <a:xfrm>
              <a:off x="2472" y="2786"/>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0216" name="Text Box 30"/>
            <p:cNvSpPr txBox="1">
              <a:spLocks noChangeArrowheads="1"/>
            </p:cNvSpPr>
            <p:nvPr/>
          </p:nvSpPr>
          <p:spPr bwMode="auto">
            <a:xfrm>
              <a:off x="2472" y="1988"/>
              <a:ext cx="5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0217" name="Line 31"/>
            <p:cNvSpPr>
              <a:spLocks noChangeShapeType="1"/>
            </p:cNvSpPr>
            <p:nvPr/>
          </p:nvSpPr>
          <p:spPr bwMode="auto">
            <a:xfrm>
              <a:off x="3361" y="2115"/>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0218" name="Arc 32"/>
            <p:cNvSpPr>
              <a:spLocks/>
            </p:cNvSpPr>
            <p:nvPr/>
          </p:nvSpPr>
          <p:spPr bwMode="auto">
            <a:xfrm flipH="1" flipV="1">
              <a:off x="3379" y="1979"/>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0219" name="Line 34"/>
            <p:cNvSpPr>
              <a:spLocks noChangeShapeType="1"/>
            </p:cNvSpPr>
            <p:nvPr/>
          </p:nvSpPr>
          <p:spPr bwMode="auto">
            <a:xfrm>
              <a:off x="3334" y="3113"/>
              <a:ext cx="1360" cy="0"/>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0220" name="Text Box 35"/>
            <p:cNvSpPr txBox="1">
              <a:spLocks noChangeArrowheads="1"/>
            </p:cNvSpPr>
            <p:nvPr/>
          </p:nvSpPr>
          <p:spPr bwMode="auto">
            <a:xfrm>
              <a:off x="3379" y="188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grpSp>
      <p:graphicFrame>
        <p:nvGraphicFramePr>
          <p:cNvPr id="128037" name="Object 37"/>
          <p:cNvGraphicFramePr>
            <a:graphicFrameLocks noChangeAspect="1"/>
          </p:cNvGraphicFramePr>
          <p:nvPr/>
        </p:nvGraphicFramePr>
        <p:xfrm>
          <a:off x="1343025" y="3071813"/>
          <a:ext cx="1612900" cy="519112"/>
        </p:xfrm>
        <a:graphic>
          <a:graphicData uri="http://schemas.openxmlformats.org/presentationml/2006/ole">
            <mc:AlternateContent xmlns:mc="http://schemas.openxmlformats.org/markup-compatibility/2006">
              <mc:Choice xmlns:v="urn:schemas-microsoft-com:vml" Requires="v">
                <p:oleObj spid="_x0000_s50224" name="Equation" r:id="rId9" imgW="711200" imgH="228600" progId="Equation.3">
                  <p:embed/>
                </p:oleObj>
              </mc:Choice>
              <mc:Fallback>
                <p:oleObj name="Equation" r:id="rId9" imgW="711200" imgH="228600" progId="Equation.3">
                  <p:embed/>
                  <p:pic>
                    <p:nvPicPr>
                      <p:cNvPr id="0" name="Object 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3025" y="3071813"/>
                        <a:ext cx="1612900"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8038" name="Text Box 38"/>
          <p:cNvSpPr txBox="1">
            <a:spLocks noChangeArrowheads="1"/>
          </p:cNvSpPr>
          <p:nvPr/>
        </p:nvSpPr>
        <p:spPr bwMode="auto">
          <a:xfrm>
            <a:off x="179388" y="3687763"/>
            <a:ext cx="3851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ea typeface="黑体" panose="02010609060101010101" pitchFamily="49" charset="-122"/>
              </a:rPr>
              <a:t>吸收的热量和所做的功为</a:t>
            </a:r>
            <a:endParaRPr lang="zh-CN" altLang="en-US" sz="2400" b="1">
              <a:ea typeface="黑体" panose="02010609060101010101" pitchFamily="49" charset="-122"/>
            </a:endParaRPr>
          </a:p>
        </p:txBody>
      </p:sp>
      <p:graphicFrame>
        <p:nvGraphicFramePr>
          <p:cNvPr id="128039" name="Object 39"/>
          <p:cNvGraphicFramePr>
            <a:graphicFrameLocks noChangeAspect="1"/>
          </p:cNvGraphicFramePr>
          <p:nvPr/>
        </p:nvGraphicFramePr>
        <p:xfrm>
          <a:off x="511175" y="4162425"/>
          <a:ext cx="2741613" cy="981075"/>
        </p:xfrm>
        <a:graphic>
          <a:graphicData uri="http://schemas.openxmlformats.org/presentationml/2006/ole">
            <mc:AlternateContent xmlns:mc="http://schemas.openxmlformats.org/markup-compatibility/2006">
              <mc:Choice xmlns:v="urn:schemas-microsoft-com:vml" Requires="v">
                <p:oleObj spid="_x0000_s50225" name="公式" r:id="rId11" imgW="1206500" imgH="431800" progId="Equation.3">
                  <p:embed/>
                </p:oleObj>
              </mc:Choice>
              <mc:Fallback>
                <p:oleObj name="公式" r:id="rId11" imgW="1206500" imgH="431800" progId="Equation.3">
                  <p:embed/>
                  <p:pic>
                    <p:nvPicPr>
                      <p:cNvPr id="0" name="Object 3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1175" y="4162425"/>
                        <a:ext cx="2741613" cy="98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8041" name="Object 41"/>
          <p:cNvGraphicFramePr>
            <a:graphicFrameLocks noChangeAspect="1"/>
          </p:cNvGraphicFramePr>
          <p:nvPr/>
        </p:nvGraphicFramePr>
        <p:xfrm>
          <a:off x="6516688" y="2274888"/>
          <a:ext cx="2232025" cy="844550"/>
        </p:xfrm>
        <a:graphic>
          <a:graphicData uri="http://schemas.openxmlformats.org/presentationml/2006/ole">
            <mc:AlternateContent xmlns:mc="http://schemas.openxmlformats.org/markup-compatibility/2006">
              <mc:Choice xmlns:v="urn:schemas-microsoft-com:vml" Requires="v">
                <p:oleObj spid="_x0000_s50226" name="公式" r:id="rId13" imgW="1079032" imgH="444307" progId="Equation.3">
                  <p:embed/>
                </p:oleObj>
              </mc:Choice>
              <mc:Fallback>
                <p:oleObj name="公式" r:id="rId13" imgW="1079032" imgH="444307" progId="Equation.3">
                  <p:embed/>
                  <p:pic>
                    <p:nvPicPr>
                      <p:cNvPr id="0" name="Object 4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16688" y="2274888"/>
                        <a:ext cx="2232025" cy="844550"/>
                      </a:xfrm>
                      <a:prstGeom prst="rect">
                        <a:avLst/>
                      </a:prstGeom>
                      <a:solidFill>
                        <a:schemeClr val="accent1"/>
                      </a:solidFill>
                      <a:ln w="12700">
                        <a:solidFill>
                          <a:srgbClr val="00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8" name="Text Box 42"/>
          <p:cNvSpPr txBox="1">
            <a:spLocks noChangeArrowheads="1"/>
          </p:cNvSpPr>
          <p:nvPr/>
        </p:nvSpPr>
        <p:spPr bwMode="auto">
          <a:xfrm>
            <a:off x="6083300" y="3427413"/>
            <a:ext cx="5032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solidFill>
                  <a:srgbClr val="FF0000"/>
                </a:solidFill>
              </a:rPr>
              <a:t>Ⅰ</a:t>
            </a:r>
          </a:p>
        </p:txBody>
      </p:sp>
      <p:sp>
        <p:nvSpPr>
          <p:cNvPr id="50189" name="Text Box 43"/>
          <p:cNvSpPr txBox="1">
            <a:spLocks noChangeArrowheads="1"/>
          </p:cNvSpPr>
          <p:nvPr/>
        </p:nvSpPr>
        <p:spPr bwMode="auto">
          <a:xfrm>
            <a:off x="6011863" y="4219575"/>
            <a:ext cx="5032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en-US" sz="2400"/>
              <a:t>Ⅱ</a:t>
            </a:r>
            <a:endParaRPr lang="en-US" altLang="zh-CN" sz="2400"/>
          </a:p>
        </p:txBody>
      </p:sp>
      <p:sp>
        <p:nvSpPr>
          <p:cNvPr id="50190" name="Text Box 44"/>
          <p:cNvSpPr txBox="1">
            <a:spLocks noChangeArrowheads="1"/>
          </p:cNvSpPr>
          <p:nvPr/>
        </p:nvSpPr>
        <p:spPr bwMode="auto">
          <a:xfrm>
            <a:off x="5075238" y="3427413"/>
            <a:ext cx="5032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en-US" sz="2400"/>
              <a:t>Ⅱ</a:t>
            </a:r>
            <a:endParaRPr lang="en-US" altLang="zh-CN" sz="2400"/>
          </a:p>
        </p:txBody>
      </p:sp>
      <p:graphicFrame>
        <p:nvGraphicFramePr>
          <p:cNvPr id="50191" name="Object 45"/>
          <p:cNvGraphicFramePr>
            <a:graphicFrameLocks noChangeAspect="1"/>
          </p:cNvGraphicFramePr>
          <p:nvPr/>
        </p:nvGraphicFramePr>
        <p:xfrm>
          <a:off x="6875463" y="3284538"/>
          <a:ext cx="1470025" cy="388937"/>
        </p:xfrm>
        <a:graphic>
          <a:graphicData uri="http://schemas.openxmlformats.org/presentationml/2006/ole">
            <mc:AlternateContent xmlns:mc="http://schemas.openxmlformats.org/markup-compatibility/2006">
              <mc:Choice xmlns:v="urn:schemas-microsoft-com:vml" Requires="v">
                <p:oleObj spid="_x0000_s50227" name="公式" r:id="rId15" imgW="622030" imgH="165028" progId="Equation.3">
                  <p:embed/>
                </p:oleObj>
              </mc:Choice>
              <mc:Fallback>
                <p:oleObj name="公式" r:id="rId15" imgW="622030" imgH="165028" progId="Equation.3">
                  <p:embed/>
                  <p:pic>
                    <p:nvPicPr>
                      <p:cNvPr id="0" name="Object 4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75463" y="3284538"/>
                        <a:ext cx="1470025"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 name="AutoShape 11"/>
          <p:cNvSpPr>
            <a:spLocks noChangeArrowheads="1"/>
          </p:cNvSpPr>
          <p:nvPr/>
        </p:nvSpPr>
        <p:spPr bwMode="auto">
          <a:xfrm>
            <a:off x="755650" y="5013325"/>
            <a:ext cx="101600" cy="711200"/>
          </a:xfrm>
          <a:prstGeom prst="downArrow">
            <a:avLst>
              <a:gd name="adj1" fmla="val 62426"/>
              <a:gd name="adj2" fmla="val 71750"/>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39" name="Object 9"/>
          <p:cNvGraphicFramePr>
            <a:graphicFrameLocks noChangeAspect="1"/>
          </p:cNvGraphicFramePr>
          <p:nvPr/>
        </p:nvGraphicFramePr>
        <p:xfrm>
          <a:off x="971550" y="5229225"/>
          <a:ext cx="1619250" cy="446088"/>
        </p:xfrm>
        <a:graphic>
          <a:graphicData uri="http://schemas.openxmlformats.org/presentationml/2006/ole">
            <mc:AlternateContent xmlns:mc="http://schemas.openxmlformats.org/markup-compatibility/2006">
              <mc:Choice xmlns:v="urn:schemas-microsoft-com:vml" Requires="v">
                <p:oleObj spid="_x0000_s50228" name="Equation" r:id="rId17" imgW="660113" imgH="203112" progId="Equation.3">
                  <p:embed/>
                </p:oleObj>
              </mc:Choice>
              <mc:Fallback>
                <p:oleObj name="Equation" r:id="rId17" imgW="660113" imgH="203112" progId="Equation.3">
                  <p:embed/>
                  <p:pic>
                    <p:nvPicPr>
                      <p:cNvPr id="0"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71550" y="5229225"/>
                        <a:ext cx="1619250"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 name="Object 10"/>
          <p:cNvGraphicFramePr>
            <a:graphicFrameLocks noChangeAspect="1"/>
          </p:cNvGraphicFramePr>
          <p:nvPr/>
        </p:nvGraphicFramePr>
        <p:xfrm>
          <a:off x="3348038" y="5187950"/>
          <a:ext cx="1709737" cy="473075"/>
        </p:xfrm>
        <a:graphic>
          <a:graphicData uri="http://schemas.openxmlformats.org/presentationml/2006/ole">
            <mc:AlternateContent xmlns:mc="http://schemas.openxmlformats.org/markup-compatibility/2006">
              <mc:Choice xmlns:v="urn:schemas-microsoft-com:vml" Requires="v">
                <p:oleObj spid="_x0000_s50229" name="Equation" r:id="rId19" imgW="698197" imgH="215806" progId="Equation.3">
                  <p:embed/>
                </p:oleObj>
              </mc:Choice>
              <mc:Fallback>
                <p:oleObj name="Equation" r:id="rId19" imgW="698197" imgH="215806" progId="Equation.3">
                  <p:embed/>
                  <p:pic>
                    <p:nvPicPr>
                      <p:cNvPr id="0"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48038" y="5187950"/>
                        <a:ext cx="1709737"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 name="AutoShape 7"/>
          <p:cNvSpPr>
            <a:spLocks noChangeArrowheads="1"/>
          </p:cNvSpPr>
          <p:nvPr/>
        </p:nvSpPr>
        <p:spPr bwMode="auto">
          <a:xfrm>
            <a:off x="2700338" y="5373688"/>
            <a:ext cx="503237" cy="128587"/>
          </a:xfrm>
          <a:prstGeom prst="rightArrow">
            <a:avLst>
              <a:gd name="adj1" fmla="val 50000"/>
              <a:gd name="adj2" fmla="val 58233"/>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29032" name="Object 8"/>
          <p:cNvGraphicFramePr>
            <a:graphicFrameLocks noChangeAspect="1"/>
          </p:cNvGraphicFramePr>
          <p:nvPr/>
        </p:nvGraphicFramePr>
        <p:xfrm>
          <a:off x="452438" y="5661025"/>
          <a:ext cx="2716212" cy="982663"/>
        </p:xfrm>
        <a:graphic>
          <a:graphicData uri="http://schemas.openxmlformats.org/presentationml/2006/ole">
            <mc:AlternateContent xmlns:mc="http://schemas.openxmlformats.org/markup-compatibility/2006">
              <mc:Choice xmlns:v="urn:schemas-microsoft-com:vml" Requires="v">
                <p:oleObj spid="_x0000_s50230" name="公式" r:id="rId21" imgW="1193800" imgH="431800" progId="Equation.3">
                  <p:embed/>
                </p:oleObj>
              </mc:Choice>
              <mc:Fallback>
                <p:oleObj name="公式" r:id="rId21" imgW="1193800" imgH="431800" progId="Equation.3">
                  <p:embed/>
                  <p:pic>
                    <p:nvPicPr>
                      <p:cNvPr id="0" name="Object 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52438" y="5661025"/>
                        <a:ext cx="2716212" cy="982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3" name="Object 12"/>
          <p:cNvGraphicFramePr>
            <a:graphicFrameLocks noChangeAspect="1"/>
          </p:cNvGraphicFramePr>
          <p:nvPr/>
        </p:nvGraphicFramePr>
        <p:xfrm>
          <a:off x="3203575" y="5703888"/>
          <a:ext cx="4105275" cy="820737"/>
        </p:xfrm>
        <a:graphic>
          <a:graphicData uri="http://schemas.openxmlformats.org/presentationml/2006/ole">
            <mc:AlternateContent xmlns:mc="http://schemas.openxmlformats.org/markup-compatibility/2006">
              <mc:Choice xmlns:v="urn:schemas-microsoft-com:vml" Requires="v">
                <p:oleObj spid="_x0000_s50231" name="Equation" r:id="rId23" imgW="1968500" imgH="393700" progId="Equation.3">
                  <p:embed/>
                </p:oleObj>
              </mc:Choice>
              <mc:Fallback>
                <p:oleObj name="Equation" r:id="rId23" imgW="1968500" imgH="393700" progId="Equation.3">
                  <p:embed/>
                  <p:pic>
                    <p:nvPicPr>
                      <p:cNvPr id="0"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03575" y="5703888"/>
                        <a:ext cx="4105275" cy="820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4" name="Object 13"/>
          <p:cNvGraphicFramePr>
            <a:graphicFrameLocks noChangeAspect="1"/>
          </p:cNvGraphicFramePr>
          <p:nvPr/>
        </p:nvGraphicFramePr>
        <p:xfrm>
          <a:off x="7308850" y="5949950"/>
          <a:ext cx="1439863" cy="411163"/>
        </p:xfrm>
        <a:graphic>
          <a:graphicData uri="http://schemas.openxmlformats.org/presentationml/2006/ole">
            <mc:AlternateContent xmlns:mc="http://schemas.openxmlformats.org/markup-compatibility/2006">
              <mc:Choice xmlns:v="urn:schemas-microsoft-com:vml" Requires="v">
                <p:oleObj spid="_x0000_s50232" name="Equation" r:id="rId25" imgW="710891" imgH="203112" progId="Equation.3">
                  <p:embed/>
                </p:oleObj>
              </mc:Choice>
              <mc:Fallback>
                <p:oleObj name="Equation" r:id="rId25" imgW="710891" imgH="203112" progId="Equation.3">
                  <p:embed/>
                  <p:pic>
                    <p:nvPicPr>
                      <p:cNvPr id="0" name="Object 1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308850" y="5949950"/>
                        <a:ext cx="1439863" cy="4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008"/>
                                        </p:tgtEl>
                                        <p:attrNameLst>
                                          <p:attrName>style.visibility</p:attrName>
                                        </p:attrNameLst>
                                      </p:cBhvr>
                                      <p:to>
                                        <p:strVal val="visible"/>
                                      </p:to>
                                    </p:set>
                                    <p:anim calcmode="lin" valueType="num">
                                      <p:cBhvr additive="base">
                                        <p:cTn id="7" dur="500" fill="hold"/>
                                        <p:tgtEl>
                                          <p:spTgt spid="128008"/>
                                        </p:tgtEl>
                                        <p:attrNameLst>
                                          <p:attrName>ppt_x</p:attrName>
                                        </p:attrNameLst>
                                      </p:cBhvr>
                                      <p:tavLst>
                                        <p:tav tm="0">
                                          <p:val>
                                            <p:strVal val="0-#ppt_w/2"/>
                                          </p:val>
                                        </p:tav>
                                        <p:tav tm="100000">
                                          <p:val>
                                            <p:strVal val="#ppt_x"/>
                                          </p:val>
                                        </p:tav>
                                      </p:tavLst>
                                    </p:anim>
                                    <p:anim calcmode="lin" valueType="num">
                                      <p:cBhvr additive="base">
                                        <p:cTn id="8" dur="500" fill="hold"/>
                                        <p:tgtEl>
                                          <p:spTgt spid="12800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nodeType="clickEffect">
                                  <p:stCondLst>
                                    <p:cond delay="0"/>
                                  </p:stCondLst>
                                  <p:childTnLst>
                                    <p:set>
                                      <p:cBhvr>
                                        <p:cTn id="12" dur="1" fill="hold">
                                          <p:stCondLst>
                                            <p:cond delay="0"/>
                                          </p:stCondLst>
                                        </p:cTn>
                                        <p:tgtEl>
                                          <p:spTgt spid="128037"/>
                                        </p:tgtEl>
                                        <p:attrNameLst>
                                          <p:attrName>style.visibility</p:attrName>
                                        </p:attrNameLst>
                                      </p:cBhvr>
                                      <p:to>
                                        <p:strVal val="visible"/>
                                      </p:to>
                                    </p:set>
                                    <p:animEffect transition="in" filter="blinds(horizontal)">
                                      <p:cBhvr>
                                        <p:cTn id="13" dur="500"/>
                                        <p:tgtEl>
                                          <p:spTgt spid="12803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8038"/>
                                        </p:tgtEl>
                                        <p:attrNameLst>
                                          <p:attrName>style.visibility</p:attrName>
                                        </p:attrNameLst>
                                      </p:cBhvr>
                                      <p:to>
                                        <p:strVal val="visible"/>
                                      </p:to>
                                    </p:set>
                                    <p:anim calcmode="lin" valueType="num">
                                      <p:cBhvr additive="base">
                                        <p:cTn id="18" dur="500" fill="hold"/>
                                        <p:tgtEl>
                                          <p:spTgt spid="128038"/>
                                        </p:tgtEl>
                                        <p:attrNameLst>
                                          <p:attrName>ppt_x</p:attrName>
                                        </p:attrNameLst>
                                      </p:cBhvr>
                                      <p:tavLst>
                                        <p:tav tm="0">
                                          <p:val>
                                            <p:strVal val="0-#ppt_w/2"/>
                                          </p:val>
                                        </p:tav>
                                        <p:tav tm="100000">
                                          <p:val>
                                            <p:strVal val="#ppt_x"/>
                                          </p:val>
                                        </p:tav>
                                      </p:tavLst>
                                    </p:anim>
                                    <p:anim calcmode="lin" valueType="num">
                                      <p:cBhvr additive="base">
                                        <p:cTn id="19" dur="500" fill="hold"/>
                                        <p:tgtEl>
                                          <p:spTgt spid="128038"/>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nodeType="clickEffect">
                                  <p:stCondLst>
                                    <p:cond delay="0"/>
                                  </p:stCondLst>
                                  <p:childTnLst>
                                    <p:set>
                                      <p:cBhvr>
                                        <p:cTn id="23" dur="1" fill="hold">
                                          <p:stCondLst>
                                            <p:cond delay="0"/>
                                          </p:stCondLst>
                                        </p:cTn>
                                        <p:tgtEl>
                                          <p:spTgt spid="128041"/>
                                        </p:tgtEl>
                                        <p:attrNameLst>
                                          <p:attrName>style.visibility</p:attrName>
                                        </p:attrNameLst>
                                      </p:cBhvr>
                                      <p:to>
                                        <p:strVal val="visible"/>
                                      </p:to>
                                    </p:set>
                                    <p:animEffect transition="in" filter="box(in)">
                                      <p:cBhvr>
                                        <p:cTn id="24" dur="500"/>
                                        <p:tgtEl>
                                          <p:spTgt spid="12804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28039"/>
                                        </p:tgtEl>
                                        <p:attrNameLst>
                                          <p:attrName>style.visibility</p:attrName>
                                        </p:attrNameLst>
                                      </p:cBhvr>
                                      <p:to>
                                        <p:strVal val="visible"/>
                                      </p:to>
                                    </p:set>
                                    <p:animEffect transition="in" filter="blinds(horizontal)">
                                      <p:cBhvr>
                                        <p:cTn id="29" dur="500"/>
                                        <p:tgtEl>
                                          <p:spTgt spid="12803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blinds(horizontal)">
                                      <p:cBhvr>
                                        <p:cTn id="34" dur="500"/>
                                        <p:tgtEl>
                                          <p:spTgt spid="3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blinds(horizontal)">
                                      <p:cBhvr>
                                        <p:cTn id="39" dur="500"/>
                                        <p:tgtEl>
                                          <p:spTgt spid="3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blinds(horizontal)">
                                      <p:cBhvr>
                                        <p:cTn id="44" dur="500"/>
                                        <p:tgtEl>
                                          <p:spTgt spid="4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blinds(horizontal)">
                                      <p:cBhvr>
                                        <p:cTn id="49" dur="500"/>
                                        <p:tgtEl>
                                          <p:spTgt spid="4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129032"/>
                                        </p:tgtEl>
                                        <p:attrNameLst>
                                          <p:attrName>style.visibility</p:attrName>
                                        </p:attrNameLst>
                                      </p:cBhvr>
                                      <p:to>
                                        <p:strVal val="visible"/>
                                      </p:to>
                                    </p:set>
                                    <p:animEffect transition="in" filter="blinds(horizontal)">
                                      <p:cBhvr>
                                        <p:cTn id="54" dur="500"/>
                                        <p:tgtEl>
                                          <p:spTgt spid="129032"/>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129033"/>
                                        </p:tgtEl>
                                        <p:attrNameLst>
                                          <p:attrName>style.visibility</p:attrName>
                                        </p:attrNameLst>
                                      </p:cBhvr>
                                      <p:to>
                                        <p:strVal val="visible"/>
                                      </p:to>
                                    </p:set>
                                    <p:animEffect transition="in" filter="blinds(horizontal)">
                                      <p:cBhvr>
                                        <p:cTn id="59" dur="500"/>
                                        <p:tgtEl>
                                          <p:spTgt spid="12903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29034"/>
                                        </p:tgtEl>
                                        <p:attrNameLst>
                                          <p:attrName>style.visibility</p:attrName>
                                        </p:attrNameLst>
                                      </p:cBhvr>
                                      <p:to>
                                        <p:strVal val="visible"/>
                                      </p:to>
                                    </p:set>
                                    <p:animEffect transition="in" filter="blinds(horizontal)">
                                      <p:cBhvr>
                                        <p:cTn id="64" dur="500"/>
                                        <p:tgtEl>
                                          <p:spTgt spid="129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8" grpId="0" autoUpdateAnimBg="0"/>
      <p:bldP spid="128038" grpId="0" autoUpdateAnimBg="0"/>
      <p:bldP spid="38" grpId="0" animBg="1"/>
      <p:bldP spid="4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4"/>
          <p:cNvSpPr txBox="1">
            <a:spLocks noChangeArrowheads="1"/>
          </p:cNvSpPr>
          <p:nvPr/>
        </p:nvSpPr>
        <p:spPr bwMode="auto">
          <a:xfrm>
            <a:off x="250825" y="501650"/>
            <a:ext cx="4033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solidFill>
                  <a:srgbClr val="C00000"/>
                </a:solidFill>
                <a:ea typeface="黑体" panose="02010609060101010101" pitchFamily="49" charset="-122"/>
              </a:rPr>
              <a:t>解</a:t>
            </a:r>
            <a:r>
              <a:rPr lang="zh-CN" altLang="en-GB" sz="2400" b="1">
                <a:ea typeface="黑体" panose="02010609060101010101" pitchFamily="49" charset="-122"/>
              </a:rPr>
              <a:t>（</a:t>
            </a:r>
            <a:r>
              <a:rPr lang="en-GB" altLang="zh-CN" sz="2400" b="1">
                <a:ea typeface="黑体" panose="02010609060101010101" pitchFamily="49" charset="-122"/>
              </a:rPr>
              <a:t>2</a:t>
            </a:r>
            <a:r>
              <a:rPr lang="zh-CN" altLang="en-GB" sz="2400" b="1">
                <a:ea typeface="黑体" panose="02010609060101010101" pitchFamily="49" charset="-122"/>
              </a:rPr>
              <a:t>）由于温度也不变</a:t>
            </a:r>
            <a:endParaRPr lang="zh-CN" altLang="en-US" sz="2400" b="1">
              <a:ea typeface="黑体" panose="02010609060101010101" pitchFamily="49" charset="-122"/>
            </a:endParaRPr>
          </a:p>
        </p:txBody>
      </p:sp>
      <p:graphicFrame>
        <p:nvGraphicFramePr>
          <p:cNvPr id="130053" name="Object 5"/>
          <p:cNvGraphicFramePr>
            <a:graphicFrameLocks noChangeAspect="1"/>
          </p:cNvGraphicFramePr>
          <p:nvPr/>
        </p:nvGraphicFramePr>
        <p:xfrm>
          <a:off x="1619250" y="1125538"/>
          <a:ext cx="1597025" cy="512762"/>
        </p:xfrm>
        <a:graphic>
          <a:graphicData uri="http://schemas.openxmlformats.org/presentationml/2006/ole">
            <mc:AlternateContent xmlns:mc="http://schemas.openxmlformats.org/markup-compatibility/2006">
              <mc:Choice xmlns:v="urn:schemas-microsoft-com:vml" Requires="v">
                <p:oleObj spid="_x0000_s51236" name="Equation" r:id="rId3" imgW="711200" imgH="228600" progId="Equation.3">
                  <p:embed/>
                </p:oleObj>
              </mc:Choice>
              <mc:Fallback>
                <p:oleObj name="Equation" r:id="rId3" imgW="711200" imgH="2286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125538"/>
                        <a:ext cx="159702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54" name="Text Box 6"/>
          <p:cNvSpPr txBox="1">
            <a:spLocks noChangeArrowheads="1"/>
          </p:cNvSpPr>
          <p:nvPr/>
        </p:nvSpPr>
        <p:spPr bwMode="auto">
          <a:xfrm>
            <a:off x="250825" y="1700213"/>
            <a:ext cx="4105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ea typeface="黑体" panose="02010609060101010101" pitchFamily="49" charset="-122"/>
              </a:rPr>
              <a:t>吸收的热量和所做的功为</a:t>
            </a:r>
            <a:endParaRPr lang="zh-CN" altLang="en-US" sz="2400" b="1">
              <a:ea typeface="黑体" panose="02010609060101010101" pitchFamily="49" charset="-122"/>
            </a:endParaRPr>
          </a:p>
        </p:txBody>
      </p:sp>
      <p:graphicFrame>
        <p:nvGraphicFramePr>
          <p:cNvPr id="130055" name="Object 7"/>
          <p:cNvGraphicFramePr>
            <a:graphicFrameLocks noChangeAspect="1"/>
          </p:cNvGraphicFramePr>
          <p:nvPr/>
        </p:nvGraphicFramePr>
        <p:xfrm>
          <a:off x="1258888" y="2235200"/>
          <a:ext cx="2292350" cy="536575"/>
        </p:xfrm>
        <a:graphic>
          <a:graphicData uri="http://schemas.openxmlformats.org/presentationml/2006/ole">
            <mc:AlternateContent xmlns:mc="http://schemas.openxmlformats.org/markup-compatibility/2006">
              <mc:Choice xmlns:v="urn:schemas-microsoft-com:vml" Requires="v">
                <p:oleObj spid="_x0000_s51237" name="Equation" r:id="rId5" imgW="1028254" imgH="241195" progId="Equation.3">
                  <p:embed/>
                </p:oleObj>
              </mc:Choice>
              <mc:Fallback>
                <p:oleObj name="Equation" r:id="rId5" imgW="1028254" imgH="241195"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2235200"/>
                        <a:ext cx="2292350"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56" name="Text Box 8"/>
          <p:cNvSpPr txBox="1">
            <a:spLocks noChangeArrowheads="1"/>
          </p:cNvSpPr>
          <p:nvPr/>
        </p:nvSpPr>
        <p:spPr bwMode="auto">
          <a:xfrm>
            <a:off x="395288" y="2882900"/>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ea typeface="黑体" panose="02010609060101010101" pitchFamily="49" charset="-122"/>
              </a:rPr>
              <a:t>等体过程中所做的功</a:t>
            </a:r>
            <a:endParaRPr lang="zh-CN" altLang="en-US" sz="2400" b="1">
              <a:ea typeface="黑体" panose="02010609060101010101" pitchFamily="49" charset="-122"/>
            </a:endParaRPr>
          </a:p>
        </p:txBody>
      </p:sp>
      <p:graphicFrame>
        <p:nvGraphicFramePr>
          <p:cNvPr id="130057" name="Object 9"/>
          <p:cNvGraphicFramePr>
            <a:graphicFrameLocks noChangeAspect="1"/>
          </p:cNvGraphicFramePr>
          <p:nvPr/>
        </p:nvGraphicFramePr>
        <p:xfrm>
          <a:off x="1763713" y="3387725"/>
          <a:ext cx="1022350" cy="525463"/>
        </p:xfrm>
        <a:graphic>
          <a:graphicData uri="http://schemas.openxmlformats.org/presentationml/2006/ole">
            <mc:AlternateContent xmlns:mc="http://schemas.openxmlformats.org/markup-compatibility/2006">
              <mc:Choice xmlns:v="urn:schemas-microsoft-com:vml" Requires="v">
                <p:oleObj spid="_x0000_s51238" name="Equation" r:id="rId7" imgW="444307" imgH="228501" progId="Equation.3">
                  <p:embed/>
                </p:oleObj>
              </mc:Choice>
              <mc:Fallback>
                <p:oleObj name="Equation" r:id="rId7" imgW="444307" imgH="228501"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3713" y="3387725"/>
                        <a:ext cx="1022350" cy="525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58" name="Object 10"/>
          <p:cNvGraphicFramePr>
            <a:graphicFrameLocks noChangeAspect="1"/>
          </p:cNvGraphicFramePr>
          <p:nvPr/>
        </p:nvGraphicFramePr>
        <p:xfrm>
          <a:off x="827088" y="4005263"/>
          <a:ext cx="1912937" cy="541337"/>
        </p:xfrm>
        <a:graphic>
          <a:graphicData uri="http://schemas.openxmlformats.org/presentationml/2006/ole">
            <mc:AlternateContent xmlns:mc="http://schemas.openxmlformats.org/markup-compatibility/2006">
              <mc:Choice xmlns:v="urn:schemas-microsoft-com:vml" Requires="v">
                <p:oleObj spid="_x0000_s51239" name="Equation" r:id="rId9" imgW="850531" imgH="241195" progId="Equation.3">
                  <p:embed/>
                </p:oleObj>
              </mc:Choice>
              <mc:Fallback>
                <p:oleObj name="Equation" r:id="rId9" imgW="850531" imgH="241195"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088" y="4005263"/>
                        <a:ext cx="1912937" cy="54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59" name="Object 11"/>
          <p:cNvGraphicFramePr>
            <a:graphicFrameLocks noChangeAspect="1"/>
          </p:cNvGraphicFramePr>
          <p:nvPr/>
        </p:nvGraphicFramePr>
        <p:xfrm>
          <a:off x="2454275" y="4527550"/>
          <a:ext cx="3773488" cy="487363"/>
        </p:xfrm>
        <a:graphic>
          <a:graphicData uri="http://schemas.openxmlformats.org/presentationml/2006/ole">
            <mc:AlternateContent xmlns:mc="http://schemas.openxmlformats.org/markup-compatibility/2006">
              <mc:Choice xmlns:v="urn:schemas-microsoft-com:vml" Requires="v">
                <p:oleObj spid="_x0000_s51240" name="Equation" r:id="rId11" imgW="1765300" imgH="228600" progId="Equation.3">
                  <p:embed/>
                </p:oleObj>
              </mc:Choice>
              <mc:Fallback>
                <p:oleObj name="Equation" r:id="rId11" imgW="1765300" imgH="228600"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54275" y="4527550"/>
                        <a:ext cx="3773488" cy="48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60" name="Object 12"/>
          <p:cNvGraphicFramePr>
            <a:graphicFrameLocks noChangeAspect="1"/>
          </p:cNvGraphicFramePr>
          <p:nvPr/>
        </p:nvGraphicFramePr>
        <p:xfrm>
          <a:off x="6300788" y="4581525"/>
          <a:ext cx="1352550" cy="433388"/>
        </p:xfrm>
        <a:graphic>
          <a:graphicData uri="http://schemas.openxmlformats.org/presentationml/2006/ole">
            <mc:AlternateContent xmlns:mc="http://schemas.openxmlformats.org/markup-compatibility/2006">
              <mc:Choice xmlns:v="urn:schemas-microsoft-com:vml" Requires="v">
                <p:oleObj spid="_x0000_s51241" name="Equation" r:id="rId13" imgW="634725" imgH="203112" progId="Equation.3">
                  <p:embed/>
                </p:oleObj>
              </mc:Choice>
              <mc:Fallback>
                <p:oleObj name="Equation" r:id="rId13" imgW="634725" imgH="203112"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00788" y="4581525"/>
                        <a:ext cx="13525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211" name="Group 13"/>
          <p:cNvGrpSpPr>
            <a:grpSpLocks/>
          </p:cNvGrpSpPr>
          <p:nvPr/>
        </p:nvGrpSpPr>
        <p:grpSpPr bwMode="auto">
          <a:xfrm>
            <a:off x="4306888" y="357188"/>
            <a:ext cx="4837112" cy="3687762"/>
            <a:chOff x="2472" y="1616"/>
            <a:chExt cx="3047" cy="2323"/>
          </a:xfrm>
        </p:grpSpPr>
        <p:sp>
          <p:nvSpPr>
            <p:cNvPr id="51214" name="Rectangle 14"/>
            <p:cNvSpPr>
              <a:spLocks noChangeArrowheads="1"/>
            </p:cNvSpPr>
            <p:nvPr/>
          </p:nvSpPr>
          <p:spPr bwMode="auto">
            <a:xfrm>
              <a:off x="2472" y="1706"/>
              <a:ext cx="2993" cy="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1215" name="Line 15"/>
            <p:cNvSpPr>
              <a:spLocks noChangeShapeType="1"/>
            </p:cNvSpPr>
            <p:nvPr/>
          </p:nvSpPr>
          <p:spPr bwMode="auto">
            <a:xfrm>
              <a:off x="2783" y="3587"/>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16" name="Line 16"/>
            <p:cNvSpPr>
              <a:spLocks noChangeShapeType="1"/>
            </p:cNvSpPr>
            <p:nvPr/>
          </p:nvSpPr>
          <p:spPr bwMode="auto">
            <a:xfrm flipV="1">
              <a:off x="2783" y="1859"/>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17" name="Line 17"/>
            <p:cNvSpPr>
              <a:spLocks noChangeShapeType="1"/>
            </p:cNvSpPr>
            <p:nvPr/>
          </p:nvSpPr>
          <p:spPr bwMode="auto">
            <a:xfrm>
              <a:off x="2783" y="3113"/>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18" name="Line 18"/>
            <p:cNvSpPr>
              <a:spLocks noChangeShapeType="1"/>
            </p:cNvSpPr>
            <p:nvPr/>
          </p:nvSpPr>
          <p:spPr bwMode="auto">
            <a:xfrm>
              <a:off x="2790" y="2138"/>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19" name="Line 19"/>
            <p:cNvSpPr>
              <a:spLocks noChangeShapeType="1"/>
            </p:cNvSpPr>
            <p:nvPr/>
          </p:nvSpPr>
          <p:spPr bwMode="auto">
            <a:xfrm>
              <a:off x="3359" y="2963"/>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20" name="Line 20"/>
            <p:cNvSpPr>
              <a:spLocks noChangeShapeType="1"/>
            </p:cNvSpPr>
            <p:nvPr/>
          </p:nvSpPr>
          <p:spPr bwMode="auto">
            <a:xfrm>
              <a:off x="4694" y="3127"/>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221" name="Text Box 21"/>
            <p:cNvSpPr txBox="1">
              <a:spLocks noChangeArrowheads="1"/>
            </p:cNvSpPr>
            <p:nvPr/>
          </p:nvSpPr>
          <p:spPr bwMode="auto">
            <a:xfrm>
              <a:off x="4694" y="3022"/>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1222" name="Text Box 22"/>
            <p:cNvSpPr txBox="1">
              <a:spLocks noChangeArrowheads="1"/>
            </p:cNvSpPr>
            <p:nvPr/>
          </p:nvSpPr>
          <p:spPr bwMode="auto">
            <a:xfrm>
              <a:off x="3107" y="315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1223" name="Line 23"/>
            <p:cNvSpPr>
              <a:spLocks noChangeShapeType="1"/>
            </p:cNvSpPr>
            <p:nvPr/>
          </p:nvSpPr>
          <p:spPr bwMode="auto">
            <a:xfrm flipV="1">
              <a:off x="3361" y="2524"/>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24" name="Line 24"/>
            <p:cNvSpPr>
              <a:spLocks noChangeShapeType="1"/>
            </p:cNvSpPr>
            <p:nvPr/>
          </p:nvSpPr>
          <p:spPr bwMode="auto">
            <a:xfrm rot="-1195952" flipH="1" flipV="1">
              <a:off x="3758" y="2711"/>
              <a:ext cx="130" cy="2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25" name="Line 25"/>
            <p:cNvSpPr>
              <a:spLocks noChangeShapeType="1"/>
            </p:cNvSpPr>
            <p:nvPr/>
          </p:nvSpPr>
          <p:spPr bwMode="auto">
            <a:xfrm flipH="1">
              <a:off x="4241" y="3113"/>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1226" name="Text Box 26"/>
            <p:cNvSpPr txBox="1">
              <a:spLocks noChangeArrowheads="1"/>
            </p:cNvSpPr>
            <p:nvPr/>
          </p:nvSpPr>
          <p:spPr bwMode="auto">
            <a:xfrm>
              <a:off x="2774" y="1616"/>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1227" name="Text Box 27"/>
            <p:cNvSpPr txBox="1">
              <a:spLocks noChangeArrowheads="1"/>
            </p:cNvSpPr>
            <p:nvPr/>
          </p:nvSpPr>
          <p:spPr bwMode="auto">
            <a:xfrm>
              <a:off x="5231" y="3299"/>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1228" name="Text Box 28"/>
            <p:cNvSpPr txBox="1">
              <a:spLocks noChangeArrowheads="1"/>
            </p:cNvSpPr>
            <p:nvPr/>
          </p:nvSpPr>
          <p:spPr bwMode="auto">
            <a:xfrm>
              <a:off x="4604" y="3612"/>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1229" name="Text Box 29"/>
            <p:cNvSpPr txBox="1">
              <a:spLocks noChangeArrowheads="1"/>
            </p:cNvSpPr>
            <p:nvPr/>
          </p:nvSpPr>
          <p:spPr bwMode="auto">
            <a:xfrm>
              <a:off x="3198" y="3612"/>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1230" name="Text Box 30"/>
            <p:cNvSpPr txBox="1">
              <a:spLocks noChangeArrowheads="1"/>
            </p:cNvSpPr>
            <p:nvPr/>
          </p:nvSpPr>
          <p:spPr bwMode="auto">
            <a:xfrm>
              <a:off x="2472" y="2786"/>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1231" name="Text Box 31"/>
            <p:cNvSpPr txBox="1">
              <a:spLocks noChangeArrowheads="1"/>
            </p:cNvSpPr>
            <p:nvPr/>
          </p:nvSpPr>
          <p:spPr bwMode="auto">
            <a:xfrm>
              <a:off x="2472" y="1988"/>
              <a:ext cx="5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1232" name="Line 32"/>
            <p:cNvSpPr>
              <a:spLocks noChangeShapeType="1"/>
            </p:cNvSpPr>
            <p:nvPr/>
          </p:nvSpPr>
          <p:spPr bwMode="auto">
            <a:xfrm>
              <a:off x="3361" y="2115"/>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1233" name="Arc 33"/>
            <p:cNvSpPr>
              <a:spLocks/>
            </p:cNvSpPr>
            <p:nvPr/>
          </p:nvSpPr>
          <p:spPr bwMode="auto">
            <a:xfrm flipH="1" flipV="1">
              <a:off x="3379" y="1979"/>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234" name="Line 34"/>
            <p:cNvSpPr>
              <a:spLocks noChangeShapeType="1"/>
            </p:cNvSpPr>
            <p:nvPr/>
          </p:nvSpPr>
          <p:spPr bwMode="auto">
            <a:xfrm>
              <a:off x="3334" y="3113"/>
              <a:ext cx="1360" cy="0"/>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1235" name="Text Box 35"/>
            <p:cNvSpPr txBox="1">
              <a:spLocks noChangeArrowheads="1"/>
            </p:cNvSpPr>
            <p:nvPr/>
          </p:nvSpPr>
          <p:spPr bwMode="auto">
            <a:xfrm>
              <a:off x="3379" y="188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grpSp>
      <p:sp>
        <p:nvSpPr>
          <p:cNvPr id="130084" name="Text Box 36"/>
          <p:cNvSpPr txBox="1">
            <a:spLocks noChangeArrowheads="1"/>
          </p:cNvSpPr>
          <p:nvPr/>
        </p:nvSpPr>
        <p:spPr bwMode="auto">
          <a:xfrm>
            <a:off x="323850" y="5084763"/>
            <a:ext cx="8605838"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zh-CN" altLang="en-GB" sz="2400" b="1">
                <a:ea typeface="黑体" panose="02010609060101010101" pitchFamily="49" charset="-122"/>
              </a:rPr>
              <a:t>        由此可见尽管初末状态相同，但过程不同，吸收的热量和所做的功不同，说明</a:t>
            </a:r>
            <a:r>
              <a:rPr lang="zh-CN" altLang="en-GB" sz="2400" b="1">
                <a:solidFill>
                  <a:srgbClr val="FF0000"/>
                </a:solidFill>
                <a:ea typeface="黑体" panose="02010609060101010101" pitchFamily="49" charset="-122"/>
              </a:rPr>
              <a:t>热量和功是一个过程量</a:t>
            </a:r>
            <a:r>
              <a:rPr lang="zh-CN" altLang="en-GB" sz="2400" b="1">
                <a:ea typeface="黑体" panose="02010609060101010101" pitchFamily="49" charset="-122"/>
              </a:rPr>
              <a:t>。</a:t>
            </a:r>
            <a:endParaRPr lang="zh-CN" altLang="en-US" sz="2400" b="1">
              <a:ea typeface="黑体" panose="02010609060101010101" pitchFamily="49" charset="-122"/>
            </a:endParaRPr>
          </a:p>
        </p:txBody>
      </p:sp>
      <p:graphicFrame>
        <p:nvGraphicFramePr>
          <p:cNvPr id="130085" name="Object 37"/>
          <p:cNvGraphicFramePr>
            <a:graphicFrameLocks noChangeAspect="1"/>
          </p:cNvGraphicFramePr>
          <p:nvPr/>
        </p:nvGraphicFramePr>
        <p:xfrm>
          <a:off x="2771775" y="4005263"/>
          <a:ext cx="1570038" cy="493712"/>
        </p:xfrm>
        <a:graphic>
          <a:graphicData uri="http://schemas.openxmlformats.org/presentationml/2006/ole">
            <mc:AlternateContent xmlns:mc="http://schemas.openxmlformats.org/markup-compatibility/2006">
              <mc:Choice xmlns:v="urn:schemas-microsoft-com:vml" Requires="v">
                <p:oleObj spid="_x0000_s51242" name="Equation" r:id="rId15" imgW="685502" imgH="215806" progId="Equation.3">
                  <p:embed/>
                </p:oleObj>
              </mc:Choice>
              <mc:Fallback>
                <p:oleObj name="Equation" r:id="rId15" imgW="685502" imgH="215806" progId="Equation.3">
                  <p:embed/>
                  <p:pic>
                    <p:nvPicPr>
                      <p:cNvPr id="0" name="Object 3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71775" y="4005263"/>
                        <a:ext cx="1570038"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0053"/>
                                        </p:tgtEl>
                                        <p:attrNameLst>
                                          <p:attrName>style.visibility</p:attrName>
                                        </p:attrNameLst>
                                      </p:cBhvr>
                                      <p:to>
                                        <p:strVal val="visible"/>
                                      </p:to>
                                    </p:set>
                                    <p:animEffect transition="in" filter="blinds(horizontal)">
                                      <p:cBhvr>
                                        <p:cTn id="7" dur="500"/>
                                        <p:tgtEl>
                                          <p:spTgt spid="1300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0054"/>
                                        </p:tgtEl>
                                        <p:attrNameLst>
                                          <p:attrName>style.visibility</p:attrName>
                                        </p:attrNameLst>
                                      </p:cBhvr>
                                      <p:to>
                                        <p:strVal val="visible"/>
                                      </p:to>
                                    </p:set>
                                    <p:anim calcmode="lin" valueType="num">
                                      <p:cBhvr additive="base">
                                        <p:cTn id="12" dur="500" fill="hold"/>
                                        <p:tgtEl>
                                          <p:spTgt spid="130054"/>
                                        </p:tgtEl>
                                        <p:attrNameLst>
                                          <p:attrName>ppt_x</p:attrName>
                                        </p:attrNameLst>
                                      </p:cBhvr>
                                      <p:tavLst>
                                        <p:tav tm="0">
                                          <p:val>
                                            <p:strVal val="0-#ppt_w/2"/>
                                          </p:val>
                                        </p:tav>
                                        <p:tav tm="100000">
                                          <p:val>
                                            <p:strVal val="#ppt_x"/>
                                          </p:val>
                                        </p:tav>
                                      </p:tavLst>
                                    </p:anim>
                                    <p:anim calcmode="lin" valueType="num">
                                      <p:cBhvr additive="base">
                                        <p:cTn id="13" dur="500" fill="hold"/>
                                        <p:tgtEl>
                                          <p:spTgt spid="13005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30055"/>
                                        </p:tgtEl>
                                        <p:attrNameLst>
                                          <p:attrName>style.visibility</p:attrName>
                                        </p:attrNameLst>
                                      </p:cBhvr>
                                      <p:to>
                                        <p:strVal val="visible"/>
                                      </p:to>
                                    </p:set>
                                    <p:animEffect transition="in" filter="blinds(horizontal)">
                                      <p:cBhvr>
                                        <p:cTn id="18" dur="500"/>
                                        <p:tgtEl>
                                          <p:spTgt spid="13005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30056"/>
                                        </p:tgtEl>
                                        <p:attrNameLst>
                                          <p:attrName>style.visibility</p:attrName>
                                        </p:attrNameLst>
                                      </p:cBhvr>
                                      <p:to>
                                        <p:strVal val="visible"/>
                                      </p:to>
                                    </p:set>
                                    <p:anim calcmode="lin" valueType="num">
                                      <p:cBhvr additive="base">
                                        <p:cTn id="23" dur="500" fill="hold"/>
                                        <p:tgtEl>
                                          <p:spTgt spid="130056"/>
                                        </p:tgtEl>
                                        <p:attrNameLst>
                                          <p:attrName>ppt_x</p:attrName>
                                        </p:attrNameLst>
                                      </p:cBhvr>
                                      <p:tavLst>
                                        <p:tav tm="0">
                                          <p:val>
                                            <p:strVal val="0-#ppt_w/2"/>
                                          </p:val>
                                        </p:tav>
                                        <p:tav tm="100000">
                                          <p:val>
                                            <p:strVal val="#ppt_x"/>
                                          </p:val>
                                        </p:tav>
                                      </p:tavLst>
                                    </p:anim>
                                    <p:anim calcmode="lin" valueType="num">
                                      <p:cBhvr additive="base">
                                        <p:cTn id="24" dur="500" fill="hold"/>
                                        <p:tgtEl>
                                          <p:spTgt spid="130056"/>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30057"/>
                                        </p:tgtEl>
                                        <p:attrNameLst>
                                          <p:attrName>style.visibility</p:attrName>
                                        </p:attrNameLst>
                                      </p:cBhvr>
                                      <p:to>
                                        <p:strVal val="visible"/>
                                      </p:to>
                                    </p:set>
                                    <p:animEffect transition="in" filter="blinds(horizontal)">
                                      <p:cBhvr>
                                        <p:cTn id="29" dur="500"/>
                                        <p:tgtEl>
                                          <p:spTgt spid="13005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30058"/>
                                        </p:tgtEl>
                                        <p:attrNameLst>
                                          <p:attrName>style.visibility</p:attrName>
                                        </p:attrNameLst>
                                      </p:cBhvr>
                                      <p:to>
                                        <p:strVal val="visible"/>
                                      </p:to>
                                    </p:set>
                                    <p:animEffect transition="in" filter="blinds(horizontal)">
                                      <p:cBhvr>
                                        <p:cTn id="34" dur="500"/>
                                        <p:tgtEl>
                                          <p:spTgt spid="13005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30085"/>
                                        </p:tgtEl>
                                        <p:attrNameLst>
                                          <p:attrName>style.visibility</p:attrName>
                                        </p:attrNameLst>
                                      </p:cBhvr>
                                      <p:to>
                                        <p:strVal val="visible"/>
                                      </p:to>
                                    </p:set>
                                    <p:animEffect transition="in" filter="blinds(horizontal)">
                                      <p:cBhvr>
                                        <p:cTn id="39" dur="500"/>
                                        <p:tgtEl>
                                          <p:spTgt spid="13008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30059"/>
                                        </p:tgtEl>
                                        <p:attrNameLst>
                                          <p:attrName>style.visibility</p:attrName>
                                        </p:attrNameLst>
                                      </p:cBhvr>
                                      <p:to>
                                        <p:strVal val="visible"/>
                                      </p:to>
                                    </p:set>
                                    <p:animEffect transition="in" filter="blinds(horizontal)">
                                      <p:cBhvr>
                                        <p:cTn id="44" dur="500"/>
                                        <p:tgtEl>
                                          <p:spTgt spid="13005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130060"/>
                                        </p:tgtEl>
                                        <p:attrNameLst>
                                          <p:attrName>style.visibility</p:attrName>
                                        </p:attrNameLst>
                                      </p:cBhvr>
                                      <p:to>
                                        <p:strVal val="visible"/>
                                      </p:to>
                                    </p:set>
                                    <p:animEffect transition="in" filter="blinds(horizontal)">
                                      <p:cBhvr>
                                        <p:cTn id="49" dur="500"/>
                                        <p:tgtEl>
                                          <p:spTgt spid="13006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30084"/>
                                        </p:tgtEl>
                                        <p:attrNameLst>
                                          <p:attrName>style.visibility</p:attrName>
                                        </p:attrNameLst>
                                      </p:cBhvr>
                                      <p:to>
                                        <p:strVal val="visible"/>
                                      </p:to>
                                    </p:set>
                                    <p:anim calcmode="lin" valueType="num">
                                      <p:cBhvr additive="base">
                                        <p:cTn id="54" dur="500" fill="hold"/>
                                        <p:tgtEl>
                                          <p:spTgt spid="130084"/>
                                        </p:tgtEl>
                                        <p:attrNameLst>
                                          <p:attrName>ppt_x</p:attrName>
                                        </p:attrNameLst>
                                      </p:cBhvr>
                                      <p:tavLst>
                                        <p:tav tm="0">
                                          <p:val>
                                            <p:strVal val="0-#ppt_w/2"/>
                                          </p:val>
                                        </p:tav>
                                        <p:tav tm="100000">
                                          <p:val>
                                            <p:strVal val="#ppt_x"/>
                                          </p:val>
                                        </p:tav>
                                      </p:tavLst>
                                    </p:anim>
                                    <p:anim calcmode="lin" valueType="num">
                                      <p:cBhvr additive="base">
                                        <p:cTn id="55" dur="500" fill="hold"/>
                                        <p:tgtEl>
                                          <p:spTgt spid="1300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4" grpId="0" autoUpdateAnimBg="0"/>
      <p:bldP spid="130056" grpId="0" autoUpdateAnimBg="0"/>
      <p:bldP spid="130084"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00038" y="357188"/>
            <a:ext cx="8520112"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5000"/>
              </a:lnSpc>
              <a:spcBef>
                <a:spcPct val="50000"/>
              </a:spcBef>
              <a:buFontTx/>
              <a:buNone/>
            </a:pPr>
            <a:r>
              <a:rPr lang="zh-CN" altLang="en-GB" sz="2400" b="1">
                <a:solidFill>
                  <a:srgbClr val="C00000"/>
                </a:solidFill>
                <a:ea typeface="黑体" panose="02010609060101010101" pitchFamily="49" charset="-122"/>
              </a:rPr>
              <a:t>例</a:t>
            </a:r>
            <a:r>
              <a:rPr lang="zh-CN" altLang="en-GB" sz="2400" b="1">
                <a:ea typeface="黑体" panose="02010609060101010101" pitchFamily="49" charset="-122"/>
              </a:rPr>
              <a:t> 质量为2.8×10</a:t>
            </a:r>
            <a:r>
              <a:rPr lang="zh-CN" altLang="en-GB" sz="2400" b="1" baseline="30000">
                <a:ea typeface="黑体" panose="02010609060101010101" pitchFamily="49" charset="-122"/>
              </a:rPr>
              <a:t>-3</a:t>
            </a:r>
            <a:r>
              <a:rPr lang="en-GB" altLang="zh-CN" sz="2400" b="1">
                <a:ea typeface="黑体" panose="02010609060101010101" pitchFamily="49" charset="-122"/>
              </a:rPr>
              <a:t>kg</a:t>
            </a:r>
            <a:r>
              <a:rPr lang="zh-CN" altLang="en-GB" sz="2400" b="1">
                <a:ea typeface="黑体" panose="02010609060101010101" pitchFamily="49" charset="-122"/>
              </a:rPr>
              <a:t>的氮气，压强1</a:t>
            </a:r>
            <a:r>
              <a:rPr lang="en-GB" altLang="zh-CN" sz="2400" b="1">
                <a:ea typeface="黑体" panose="02010609060101010101" pitchFamily="49" charset="-122"/>
              </a:rPr>
              <a:t>atm，</a:t>
            </a:r>
            <a:r>
              <a:rPr lang="zh-CN" altLang="en-GB" sz="2400" b="1">
                <a:ea typeface="黑体" panose="02010609060101010101" pitchFamily="49" charset="-122"/>
              </a:rPr>
              <a:t>温度 27</a:t>
            </a:r>
            <a:r>
              <a:rPr lang="en-US" altLang="zh-CN" sz="2400" b="1" baseline="30000">
                <a:ea typeface="黑体" panose="02010609060101010101" pitchFamily="49" charset="-122"/>
              </a:rPr>
              <a:t>o</a:t>
            </a:r>
            <a:r>
              <a:rPr lang="en-GB" altLang="zh-CN" sz="2400" b="1">
                <a:ea typeface="黑体" panose="02010609060101010101" pitchFamily="49" charset="-122"/>
              </a:rPr>
              <a:t>C，</a:t>
            </a:r>
            <a:r>
              <a:rPr lang="zh-CN" altLang="en-GB" sz="2400" b="1">
                <a:ea typeface="黑体" panose="02010609060101010101" pitchFamily="49" charset="-122"/>
              </a:rPr>
              <a:t>先在体积不变的情况下，使其压强增至 3 </a:t>
            </a:r>
            <a:r>
              <a:rPr lang="en-GB" altLang="zh-CN" sz="2400" b="1">
                <a:ea typeface="黑体" panose="02010609060101010101" pitchFamily="49" charset="-122"/>
              </a:rPr>
              <a:t>atm，</a:t>
            </a:r>
            <a:r>
              <a:rPr lang="zh-CN" altLang="en-GB" sz="2400" b="1">
                <a:ea typeface="黑体" panose="02010609060101010101" pitchFamily="49" charset="-122"/>
              </a:rPr>
              <a:t>再经过等温膨胀使其压强降至1</a:t>
            </a:r>
            <a:r>
              <a:rPr lang="en-GB" altLang="zh-CN" sz="2400" b="1">
                <a:ea typeface="黑体" panose="02010609060101010101" pitchFamily="49" charset="-122"/>
              </a:rPr>
              <a:t>atm，</a:t>
            </a:r>
            <a:r>
              <a:rPr lang="zh-CN" altLang="en-GB" sz="2400" b="1">
                <a:ea typeface="黑体" panose="02010609060101010101" pitchFamily="49" charset="-122"/>
              </a:rPr>
              <a:t>然后在等压（ 1</a:t>
            </a:r>
            <a:r>
              <a:rPr lang="en-GB" altLang="zh-CN" sz="2400" b="1">
                <a:ea typeface="黑体" panose="02010609060101010101" pitchFamily="49" charset="-122"/>
              </a:rPr>
              <a:t>atm）</a:t>
            </a:r>
            <a:r>
              <a:rPr lang="zh-CN" altLang="en-GB" sz="2400" b="1">
                <a:ea typeface="黑体" panose="02010609060101010101" pitchFamily="49" charset="-122"/>
              </a:rPr>
              <a:t>下将其体积压缩一半。</a:t>
            </a:r>
            <a:endParaRPr lang="en-US" altLang="zh-CN" sz="2400" b="1">
              <a:ea typeface="黑体" panose="02010609060101010101" pitchFamily="49" charset="-122"/>
            </a:endParaRPr>
          </a:p>
          <a:p>
            <a:pPr algn="just" eaLnBrk="1" hangingPunct="1">
              <a:spcBef>
                <a:spcPts val="600"/>
              </a:spcBef>
              <a:buFontTx/>
              <a:buNone/>
            </a:pPr>
            <a:r>
              <a:rPr lang="zh-CN" altLang="en-GB" sz="2400" b="1">
                <a:solidFill>
                  <a:srgbClr val="C00000"/>
                </a:solidFill>
                <a:ea typeface="黑体" panose="02010609060101010101" pitchFamily="49" charset="-122"/>
              </a:rPr>
              <a:t>求 </a:t>
            </a:r>
            <a:r>
              <a:rPr lang="zh-CN" altLang="en-GB" sz="2400" b="1">
                <a:ea typeface="黑体" panose="02010609060101010101" pitchFamily="49" charset="-122"/>
              </a:rPr>
              <a:t>在全部过程中内能的变化、所作的功和吸收的热量；并将</a:t>
            </a:r>
            <a:endParaRPr lang="en-US" altLang="zh-CN" sz="2400" b="1">
              <a:ea typeface="黑体" panose="02010609060101010101" pitchFamily="49" charset="-122"/>
            </a:endParaRPr>
          </a:p>
          <a:p>
            <a:pPr algn="just" eaLnBrk="1" hangingPunct="1">
              <a:spcBef>
                <a:spcPts val="600"/>
              </a:spcBef>
              <a:buFontTx/>
              <a:buNone/>
            </a:pPr>
            <a:r>
              <a:rPr lang="en-US" altLang="zh-CN" sz="2400" b="1">
                <a:ea typeface="黑体" panose="02010609060101010101" pitchFamily="49" charset="-122"/>
              </a:rPr>
              <a:t>     </a:t>
            </a:r>
            <a:r>
              <a:rPr lang="zh-CN" altLang="en-GB" sz="2400" b="1">
                <a:ea typeface="黑体" panose="02010609060101010101" pitchFamily="49" charset="-122"/>
              </a:rPr>
              <a:t>气体的变化过程在 </a:t>
            </a:r>
            <a:r>
              <a:rPr lang="en-GB" altLang="zh-CN" sz="2400" b="1">
                <a:ea typeface="黑体" panose="02010609060101010101" pitchFamily="49" charset="-122"/>
              </a:rPr>
              <a:t>P-V </a:t>
            </a:r>
            <a:r>
              <a:rPr lang="zh-CN" altLang="en-GB" sz="2400" b="1">
                <a:ea typeface="黑体" panose="02010609060101010101" pitchFamily="49" charset="-122"/>
              </a:rPr>
              <a:t>图中画出。</a:t>
            </a:r>
            <a:endParaRPr lang="zh-CN" altLang="en-US" sz="2400" b="1">
              <a:ea typeface="黑体" panose="02010609060101010101" pitchFamily="49" charset="-122"/>
            </a:endParaRPr>
          </a:p>
        </p:txBody>
      </p:sp>
      <p:grpSp>
        <p:nvGrpSpPr>
          <p:cNvPr id="2" name="Group 3"/>
          <p:cNvGrpSpPr>
            <a:grpSpLocks/>
          </p:cNvGrpSpPr>
          <p:nvPr/>
        </p:nvGrpSpPr>
        <p:grpSpPr bwMode="auto">
          <a:xfrm>
            <a:off x="2484438" y="2781300"/>
            <a:ext cx="4910137" cy="3806825"/>
            <a:chOff x="2426" y="572"/>
            <a:chExt cx="3093" cy="2398"/>
          </a:xfrm>
        </p:grpSpPr>
        <p:sp>
          <p:nvSpPr>
            <p:cNvPr id="52228" name="Rectangle 4"/>
            <p:cNvSpPr>
              <a:spLocks noChangeArrowheads="1"/>
            </p:cNvSpPr>
            <p:nvPr/>
          </p:nvSpPr>
          <p:spPr bwMode="auto">
            <a:xfrm>
              <a:off x="2426" y="618"/>
              <a:ext cx="3084" cy="2352"/>
            </a:xfrm>
            <a:prstGeom prst="rect">
              <a:avLst/>
            </a:prstGeom>
            <a:noFill/>
            <a:ln w="9525">
              <a:solidFill>
                <a:srgbClr val="B7ECF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2229" name="Line 5"/>
            <p:cNvSpPr>
              <a:spLocks noChangeShapeType="1"/>
            </p:cNvSpPr>
            <p:nvPr/>
          </p:nvSpPr>
          <p:spPr bwMode="auto">
            <a:xfrm>
              <a:off x="2783" y="2543"/>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0" name="Line 6"/>
            <p:cNvSpPr>
              <a:spLocks noChangeShapeType="1"/>
            </p:cNvSpPr>
            <p:nvPr/>
          </p:nvSpPr>
          <p:spPr bwMode="auto">
            <a:xfrm flipV="1">
              <a:off x="2783" y="815"/>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31" name="Line 7"/>
            <p:cNvSpPr>
              <a:spLocks noChangeShapeType="1"/>
            </p:cNvSpPr>
            <p:nvPr/>
          </p:nvSpPr>
          <p:spPr bwMode="auto">
            <a:xfrm>
              <a:off x="2783" y="2069"/>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32" name="Line 8"/>
            <p:cNvSpPr>
              <a:spLocks noChangeShapeType="1"/>
            </p:cNvSpPr>
            <p:nvPr/>
          </p:nvSpPr>
          <p:spPr bwMode="auto">
            <a:xfrm>
              <a:off x="2790" y="1094"/>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33" name="Line 9"/>
            <p:cNvSpPr>
              <a:spLocks noChangeShapeType="1"/>
            </p:cNvSpPr>
            <p:nvPr/>
          </p:nvSpPr>
          <p:spPr bwMode="auto">
            <a:xfrm>
              <a:off x="3359" y="1919"/>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34" name="Line 10"/>
            <p:cNvSpPr>
              <a:spLocks noChangeShapeType="1"/>
            </p:cNvSpPr>
            <p:nvPr/>
          </p:nvSpPr>
          <p:spPr bwMode="auto">
            <a:xfrm>
              <a:off x="4694" y="2083"/>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35" name="Text Box 11"/>
            <p:cNvSpPr txBox="1">
              <a:spLocks noChangeArrowheads="1"/>
            </p:cNvSpPr>
            <p:nvPr/>
          </p:nvSpPr>
          <p:spPr bwMode="auto">
            <a:xfrm>
              <a:off x="3088" y="182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2236" name="Text Box 12"/>
            <p:cNvSpPr txBox="1">
              <a:spLocks noChangeArrowheads="1"/>
            </p:cNvSpPr>
            <p:nvPr/>
          </p:nvSpPr>
          <p:spPr bwMode="auto">
            <a:xfrm>
              <a:off x="3061" y="86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2237" name="Text Box 13"/>
            <p:cNvSpPr txBox="1">
              <a:spLocks noChangeArrowheads="1"/>
            </p:cNvSpPr>
            <p:nvPr/>
          </p:nvSpPr>
          <p:spPr bwMode="auto">
            <a:xfrm>
              <a:off x="4740" y="187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2238" name="Text Box 14"/>
            <p:cNvSpPr txBox="1">
              <a:spLocks noChangeArrowheads="1"/>
            </p:cNvSpPr>
            <p:nvPr/>
          </p:nvSpPr>
          <p:spPr bwMode="auto">
            <a:xfrm>
              <a:off x="3560" y="175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2239" name="Line 15"/>
            <p:cNvSpPr>
              <a:spLocks noChangeShapeType="1"/>
            </p:cNvSpPr>
            <p:nvPr/>
          </p:nvSpPr>
          <p:spPr bwMode="auto">
            <a:xfrm flipV="1">
              <a:off x="3361" y="1480"/>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40" name="Line 16"/>
            <p:cNvSpPr>
              <a:spLocks noChangeShapeType="1"/>
            </p:cNvSpPr>
            <p:nvPr/>
          </p:nvSpPr>
          <p:spPr bwMode="auto">
            <a:xfrm rot="-1195952">
              <a:off x="3733" y="1721"/>
              <a:ext cx="96"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41" name="Line 17"/>
            <p:cNvSpPr>
              <a:spLocks noChangeShapeType="1"/>
            </p:cNvSpPr>
            <p:nvPr/>
          </p:nvSpPr>
          <p:spPr bwMode="auto">
            <a:xfrm flipH="1">
              <a:off x="4241" y="2069"/>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2242" name="Text Box 18"/>
            <p:cNvSpPr txBox="1">
              <a:spLocks noChangeArrowheads="1"/>
            </p:cNvSpPr>
            <p:nvPr/>
          </p:nvSpPr>
          <p:spPr bwMode="auto">
            <a:xfrm>
              <a:off x="2774" y="57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2243" name="Text Box 19"/>
            <p:cNvSpPr txBox="1">
              <a:spLocks noChangeArrowheads="1"/>
            </p:cNvSpPr>
            <p:nvPr/>
          </p:nvSpPr>
          <p:spPr bwMode="auto">
            <a:xfrm>
              <a:off x="5231" y="2255"/>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2244" name="Text Box 20"/>
            <p:cNvSpPr txBox="1">
              <a:spLocks noChangeArrowheads="1"/>
            </p:cNvSpPr>
            <p:nvPr/>
          </p:nvSpPr>
          <p:spPr bwMode="auto">
            <a:xfrm>
              <a:off x="3215" y="2543"/>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2245" name="Text Box 21"/>
            <p:cNvSpPr txBox="1">
              <a:spLocks noChangeArrowheads="1"/>
            </p:cNvSpPr>
            <p:nvPr/>
          </p:nvSpPr>
          <p:spPr bwMode="auto">
            <a:xfrm>
              <a:off x="3752" y="2559"/>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2246" name="Text Box 22"/>
            <p:cNvSpPr txBox="1">
              <a:spLocks noChangeArrowheads="1"/>
            </p:cNvSpPr>
            <p:nvPr/>
          </p:nvSpPr>
          <p:spPr bwMode="auto">
            <a:xfrm>
              <a:off x="4559" y="2543"/>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2247" name="Text Box 23"/>
            <p:cNvSpPr txBox="1">
              <a:spLocks noChangeArrowheads="1"/>
            </p:cNvSpPr>
            <p:nvPr/>
          </p:nvSpPr>
          <p:spPr bwMode="auto">
            <a:xfrm>
              <a:off x="2472" y="1742"/>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2248" name="Text Box 24"/>
            <p:cNvSpPr txBox="1">
              <a:spLocks noChangeArrowheads="1"/>
            </p:cNvSpPr>
            <p:nvPr/>
          </p:nvSpPr>
          <p:spPr bwMode="auto">
            <a:xfrm>
              <a:off x="2472" y="944"/>
              <a:ext cx="5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2249" name="Line 25"/>
            <p:cNvSpPr>
              <a:spLocks noChangeShapeType="1"/>
            </p:cNvSpPr>
            <p:nvPr/>
          </p:nvSpPr>
          <p:spPr bwMode="auto">
            <a:xfrm>
              <a:off x="3361" y="1071"/>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2250" name="Arc 26"/>
            <p:cNvSpPr>
              <a:spLocks/>
            </p:cNvSpPr>
            <p:nvPr/>
          </p:nvSpPr>
          <p:spPr bwMode="auto">
            <a:xfrm flipH="1" flipV="1">
              <a:off x="3361" y="935"/>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251" name="Line 27"/>
            <p:cNvSpPr>
              <a:spLocks noChangeShapeType="1"/>
            </p:cNvSpPr>
            <p:nvPr/>
          </p:nvSpPr>
          <p:spPr bwMode="auto">
            <a:xfrm>
              <a:off x="3912" y="2069"/>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252" name="Line 28"/>
            <p:cNvSpPr>
              <a:spLocks noChangeShapeType="1"/>
            </p:cNvSpPr>
            <p:nvPr/>
          </p:nvSpPr>
          <p:spPr bwMode="auto">
            <a:xfrm flipV="1">
              <a:off x="3922" y="2069"/>
              <a:ext cx="772" cy="10"/>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492125" y="642938"/>
            <a:ext cx="3000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GB" sz="2400" b="1">
                <a:solidFill>
                  <a:srgbClr val="C00000"/>
                </a:solidFill>
                <a:ea typeface="黑体" panose="02010609060101010101" pitchFamily="49" charset="-122"/>
              </a:rPr>
              <a:t>解</a:t>
            </a:r>
            <a:r>
              <a:rPr lang="zh-CN" altLang="en-US" sz="2400" b="1">
                <a:solidFill>
                  <a:srgbClr val="C00000"/>
                </a:solidFill>
                <a:ea typeface="黑体" panose="02010609060101010101" pitchFamily="49" charset="-122"/>
              </a:rPr>
              <a:t>  </a:t>
            </a:r>
            <a:r>
              <a:rPr lang="zh-CN" altLang="en-GB" sz="2400" b="1">
                <a:ea typeface="黑体" panose="02010609060101010101" pitchFamily="49" charset="-122"/>
              </a:rPr>
              <a:t>过程曲线如图</a:t>
            </a:r>
            <a:endParaRPr lang="zh-CN" altLang="en-US" sz="2400" b="1">
              <a:ea typeface="黑体" panose="02010609060101010101" pitchFamily="49" charset="-122"/>
            </a:endParaRPr>
          </a:p>
        </p:txBody>
      </p:sp>
      <p:grpSp>
        <p:nvGrpSpPr>
          <p:cNvPr id="2" name="Group 3"/>
          <p:cNvGrpSpPr>
            <a:grpSpLocks/>
          </p:cNvGrpSpPr>
          <p:nvPr/>
        </p:nvGrpSpPr>
        <p:grpSpPr bwMode="auto">
          <a:xfrm>
            <a:off x="3910013" y="549275"/>
            <a:ext cx="4910137" cy="3806825"/>
            <a:chOff x="2426" y="572"/>
            <a:chExt cx="3093" cy="2398"/>
          </a:xfrm>
        </p:grpSpPr>
        <p:sp>
          <p:nvSpPr>
            <p:cNvPr id="53266" name="Rectangle 4"/>
            <p:cNvSpPr>
              <a:spLocks noChangeArrowheads="1"/>
            </p:cNvSpPr>
            <p:nvPr/>
          </p:nvSpPr>
          <p:spPr bwMode="auto">
            <a:xfrm>
              <a:off x="2426" y="618"/>
              <a:ext cx="3084" cy="2352"/>
            </a:xfrm>
            <a:prstGeom prst="rect">
              <a:avLst/>
            </a:prstGeom>
            <a:noFill/>
            <a:ln w="9525">
              <a:solidFill>
                <a:srgbClr val="B7ECF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3267" name="Line 5"/>
            <p:cNvSpPr>
              <a:spLocks noChangeShapeType="1"/>
            </p:cNvSpPr>
            <p:nvPr/>
          </p:nvSpPr>
          <p:spPr bwMode="auto">
            <a:xfrm>
              <a:off x="2783" y="2543"/>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68" name="Line 6"/>
            <p:cNvSpPr>
              <a:spLocks noChangeShapeType="1"/>
            </p:cNvSpPr>
            <p:nvPr/>
          </p:nvSpPr>
          <p:spPr bwMode="auto">
            <a:xfrm flipV="1">
              <a:off x="2783" y="815"/>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69" name="Line 7"/>
            <p:cNvSpPr>
              <a:spLocks noChangeShapeType="1"/>
            </p:cNvSpPr>
            <p:nvPr/>
          </p:nvSpPr>
          <p:spPr bwMode="auto">
            <a:xfrm>
              <a:off x="2783" y="2069"/>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0" name="Line 8"/>
            <p:cNvSpPr>
              <a:spLocks noChangeShapeType="1"/>
            </p:cNvSpPr>
            <p:nvPr/>
          </p:nvSpPr>
          <p:spPr bwMode="auto">
            <a:xfrm>
              <a:off x="2790" y="1094"/>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1" name="Line 9"/>
            <p:cNvSpPr>
              <a:spLocks noChangeShapeType="1"/>
            </p:cNvSpPr>
            <p:nvPr/>
          </p:nvSpPr>
          <p:spPr bwMode="auto">
            <a:xfrm>
              <a:off x="3359" y="1919"/>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2" name="Line 10"/>
            <p:cNvSpPr>
              <a:spLocks noChangeShapeType="1"/>
            </p:cNvSpPr>
            <p:nvPr/>
          </p:nvSpPr>
          <p:spPr bwMode="auto">
            <a:xfrm>
              <a:off x="4694" y="2083"/>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73" name="Text Box 11"/>
            <p:cNvSpPr txBox="1">
              <a:spLocks noChangeArrowheads="1"/>
            </p:cNvSpPr>
            <p:nvPr/>
          </p:nvSpPr>
          <p:spPr bwMode="auto">
            <a:xfrm>
              <a:off x="3088" y="182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3274" name="Text Box 12"/>
            <p:cNvSpPr txBox="1">
              <a:spLocks noChangeArrowheads="1"/>
            </p:cNvSpPr>
            <p:nvPr/>
          </p:nvSpPr>
          <p:spPr bwMode="auto">
            <a:xfrm>
              <a:off x="3061" y="86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3275" name="Text Box 13"/>
            <p:cNvSpPr txBox="1">
              <a:spLocks noChangeArrowheads="1"/>
            </p:cNvSpPr>
            <p:nvPr/>
          </p:nvSpPr>
          <p:spPr bwMode="auto">
            <a:xfrm>
              <a:off x="4740" y="187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3276" name="Text Box 14"/>
            <p:cNvSpPr txBox="1">
              <a:spLocks noChangeArrowheads="1"/>
            </p:cNvSpPr>
            <p:nvPr/>
          </p:nvSpPr>
          <p:spPr bwMode="auto">
            <a:xfrm>
              <a:off x="3560" y="175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3277" name="Line 15"/>
            <p:cNvSpPr>
              <a:spLocks noChangeShapeType="1"/>
            </p:cNvSpPr>
            <p:nvPr/>
          </p:nvSpPr>
          <p:spPr bwMode="auto">
            <a:xfrm flipV="1">
              <a:off x="3361" y="1480"/>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78" name="Line 16"/>
            <p:cNvSpPr>
              <a:spLocks noChangeShapeType="1"/>
            </p:cNvSpPr>
            <p:nvPr/>
          </p:nvSpPr>
          <p:spPr bwMode="auto">
            <a:xfrm rot="-1195952">
              <a:off x="3733" y="1721"/>
              <a:ext cx="96"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79" name="Line 17"/>
            <p:cNvSpPr>
              <a:spLocks noChangeShapeType="1"/>
            </p:cNvSpPr>
            <p:nvPr/>
          </p:nvSpPr>
          <p:spPr bwMode="auto">
            <a:xfrm flipH="1">
              <a:off x="4241" y="2069"/>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80" name="Text Box 18"/>
            <p:cNvSpPr txBox="1">
              <a:spLocks noChangeArrowheads="1"/>
            </p:cNvSpPr>
            <p:nvPr/>
          </p:nvSpPr>
          <p:spPr bwMode="auto">
            <a:xfrm>
              <a:off x="2774" y="57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3281" name="Text Box 19"/>
            <p:cNvSpPr txBox="1">
              <a:spLocks noChangeArrowheads="1"/>
            </p:cNvSpPr>
            <p:nvPr/>
          </p:nvSpPr>
          <p:spPr bwMode="auto">
            <a:xfrm>
              <a:off x="5231" y="2255"/>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3282" name="Text Box 20"/>
            <p:cNvSpPr txBox="1">
              <a:spLocks noChangeArrowheads="1"/>
            </p:cNvSpPr>
            <p:nvPr/>
          </p:nvSpPr>
          <p:spPr bwMode="auto">
            <a:xfrm>
              <a:off x="3215" y="2543"/>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3283" name="Text Box 21"/>
            <p:cNvSpPr txBox="1">
              <a:spLocks noChangeArrowheads="1"/>
            </p:cNvSpPr>
            <p:nvPr/>
          </p:nvSpPr>
          <p:spPr bwMode="auto">
            <a:xfrm>
              <a:off x="3733" y="254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3284" name="Text Box 22"/>
            <p:cNvSpPr txBox="1">
              <a:spLocks noChangeArrowheads="1"/>
            </p:cNvSpPr>
            <p:nvPr/>
          </p:nvSpPr>
          <p:spPr bwMode="auto">
            <a:xfrm>
              <a:off x="4559" y="2543"/>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3285" name="Text Box 23"/>
            <p:cNvSpPr txBox="1">
              <a:spLocks noChangeArrowheads="1"/>
            </p:cNvSpPr>
            <p:nvPr/>
          </p:nvSpPr>
          <p:spPr bwMode="auto">
            <a:xfrm>
              <a:off x="2472" y="1742"/>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3286" name="Text Box 24"/>
            <p:cNvSpPr txBox="1">
              <a:spLocks noChangeArrowheads="1"/>
            </p:cNvSpPr>
            <p:nvPr/>
          </p:nvSpPr>
          <p:spPr bwMode="auto">
            <a:xfrm>
              <a:off x="2472" y="944"/>
              <a:ext cx="5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3287" name="Line 25"/>
            <p:cNvSpPr>
              <a:spLocks noChangeShapeType="1"/>
            </p:cNvSpPr>
            <p:nvPr/>
          </p:nvSpPr>
          <p:spPr bwMode="auto">
            <a:xfrm>
              <a:off x="3361" y="1071"/>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88" name="Arc 26"/>
            <p:cNvSpPr>
              <a:spLocks/>
            </p:cNvSpPr>
            <p:nvPr/>
          </p:nvSpPr>
          <p:spPr bwMode="auto">
            <a:xfrm flipH="1" flipV="1">
              <a:off x="3361" y="935"/>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289" name="Line 27"/>
            <p:cNvSpPr>
              <a:spLocks noChangeShapeType="1"/>
            </p:cNvSpPr>
            <p:nvPr/>
          </p:nvSpPr>
          <p:spPr bwMode="auto">
            <a:xfrm>
              <a:off x="3923" y="2075"/>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90" name="Line 28"/>
            <p:cNvSpPr>
              <a:spLocks noChangeShapeType="1"/>
            </p:cNvSpPr>
            <p:nvPr/>
          </p:nvSpPr>
          <p:spPr bwMode="auto">
            <a:xfrm>
              <a:off x="3894" y="2058"/>
              <a:ext cx="800" cy="11"/>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sp>
        <p:nvSpPr>
          <p:cNvPr id="132125" name="Text Box 29"/>
          <p:cNvSpPr txBox="1">
            <a:spLocks noChangeArrowheads="1"/>
          </p:cNvSpPr>
          <p:nvPr/>
        </p:nvSpPr>
        <p:spPr bwMode="auto">
          <a:xfrm>
            <a:off x="552450" y="4824413"/>
            <a:ext cx="2519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利用过程方程</a:t>
            </a:r>
          </a:p>
        </p:txBody>
      </p:sp>
      <p:grpSp>
        <p:nvGrpSpPr>
          <p:cNvPr id="3" name="Group 30"/>
          <p:cNvGrpSpPr>
            <a:grpSpLocks/>
          </p:cNvGrpSpPr>
          <p:nvPr/>
        </p:nvGrpSpPr>
        <p:grpSpPr bwMode="auto">
          <a:xfrm>
            <a:off x="503238" y="1196975"/>
            <a:ext cx="3924300" cy="461963"/>
            <a:chOff x="45" y="754"/>
            <a:chExt cx="2472" cy="291"/>
          </a:xfrm>
        </p:grpSpPr>
        <p:sp>
          <p:nvSpPr>
            <p:cNvPr id="53264" name="Text Box 31"/>
            <p:cNvSpPr txBox="1">
              <a:spLocks noChangeArrowheads="1"/>
            </p:cNvSpPr>
            <p:nvPr/>
          </p:nvSpPr>
          <p:spPr bwMode="auto">
            <a:xfrm>
              <a:off x="45" y="754"/>
              <a:ext cx="24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1    2</a:t>
              </a:r>
              <a:r>
                <a:rPr lang="zh-CN" altLang="en-US" sz="2400" b="1">
                  <a:ea typeface="黑体" panose="02010609060101010101" pitchFamily="49" charset="-122"/>
                </a:rPr>
                <a:t>为等体过程</a:t>
              </a:r>
            </a:p>
          </p:txBody>
        </p:sp>
        <p:sp>
          <p:nvSpPr>
            <p:cNvPr id="53265" name="AutoShape 32"/>
            <p:cNvSpPr>
              <a:spLocks noChangeArrowheads="1"/>
            </p:cNvSpPr>
            <p:nvPr/>
          </p:nvSpPr>
          <p:spPr bwMode="auto">
            <a:xfrm>
              <a:off x="221" y="855"/>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aphicFrame>
        <p:nvGraphicFramePr>
          <p:cNvPr id="132129" name="Object 33"/>
          <p:cNvGraphicFramePr>
            <a:graphicFrameLocks noChangeAspect="1"/>
          </p:cNvGraphicFramePr>
          <p:nvPr/>
        </p:nvGraphicFramePr>
        <p:xfrm>
          <a:off x="1206500" y="1700213"/>
          <a:ext cx="1079500" cy="504825"/>
        </p:xfrm>
        <a:graphic>
          <a:graphicData uri="http://schemas.openxmlformats.org/presentationml/2006/ole">
            <mc:AlternateContent xmlns:mc="http://schemas.openxmlformats.org/markup-compatibility/2006">
              <mc:Choice xmlns:v="urn:schemas-microsoft-com:vml" Requires="v">
                <p:oleObj spid="_x0000_s53291" name="Equation" r:id="rId3" imgW="388559" imgH="129600" progId="Equation.3">
                  <p:embed/>
                </p:oleObj>
              </mc:Choice>
              <mc:Fallback>
                <p:oleObj name="Equation" r:id="rId3" imgW="388559" imgH="129600" progId="Equation.3">
                  <p:embed/>
                  <p:pic>
                    <p:nvPicPr>
                      <p:cNvPr id="0"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White">
                      <a:xfrm>
                        <a:off x="1206500" y="1700213"/>
                        <a:ext cx="107950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0" name="Object 34"/>
          <p:cNvGraphicFramePr>
            <a:graphicFrameLocks noChangeAspect="1"/>
          </p:cNvGraphicFramePr>
          <p:nvPr/>
        </p:nvGraphicFramePr>
        <p:xfrm>
          <a:off x="971550" y="2398713"/>
          <a:ext cx="2016125" cy="944562"/>
        </p:xfrm>
        <a:graphic>
          <a:graphicData uri="http://schemas.openxmlformats.org/presentationml/2006/ole">
            <mc:AlternateContent xmlns:mc="http://schemas.openxmlformats.org/markup-compatibility/2006">
              <mc:Choice xmlns:v="urn:schemas-microsoft-com:vml" Requires="v">
                <p:oleObj spid="_x0000_s53292" name="Equation" r:id="rId5" imgW="807806" imgH="365688" progId="Equation.3">
                  <p:embed/>
                </p:oleObj>
              </mc:Choice>
              <mc:Fallback>
                <p:oleObj name="Equation" r:id="rId5" imgW="807806" imgH="365688" progId="Equation.3">
                  <p:embed/>
                  <p:pic>
                    <p:nvPicPr>
                      <p:cNvPr id="0" name="Object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White">
                      <a:xfrm>
                        <a:off x="971550" y="2398713"/>
                        <a:ext cx="2016125" cy="944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1" name="Object 35"/>
          <p:cNvGraphicFramePr>
            <a:graphicFrameLocks noChangeAspect="1"/>
          </p:cNvGraphicFramePr>
          <p:nvPr/>
        </p:nvGraphicFramePr>
        <p:xfrm>
          <a:off x="2916238" y="4652963"/>
          <a:ext cx="1209675" cy="923925"/>
        </p:xfrm>
        <a:graphic>
          <a:graphicData uri="http://schemas.openxmlformats.org/presentationml/2006/ole">
            <mc:AlternateContent xmlns:mc="http://schemas.openxmlformats.org/markup-compatibility/2006">
              <mc:Choice xmlns:v="urn:schemas-microsoft-com:vml" Requires="v">
                <p:oleObj spid="_x0000_s53293" name="Equation" r:id="rId7" imgW="426810" imgH="343008" progId="Equation.3">
                  <p:embed/>
                </p:oleObj>
              </mc:Choice>
              <mc:Fallback>
                <p:oleObj name="Equation" r:id="rId7" imgW="426810" imgH="343008" progId="Equation.3">
                  <p:embed/>
                  <p:pic>
                    <p:nvPicPr>
                      <p:cNvPr id="0" name="Object 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White">
                      <a:xfrm>
                        <a:off x="2916238" y="4652963"/>
                        <a:ext cx="1209675"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32" name="AutoShape 36"/>
          <p:cNvSpPr>
            <a:spLocks noChangeArrowheads="1"/>
          </p:cNvSpPr>
          <p:nvPr/>
        </p:nvSpPr>
        <p:spPr bwMode="auto">
          <a:xfrm>
            <a:off x="4572000" y="5013325"/>
            <a:ext cx="792163" cy="215900"/>
          </a:xfrm>
          <a:prstGeom prst="rightArrow">
            <a:avLst>
              <a:gd name="adj1" fmla="val 50000"/>
              <a:gd name="adj2" fmla="val 91728"/>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32133" name="Object 37"/>
          <p:cNvGraphicFramePr>
            <a:graphicFrameLocks noChangeAspect="1"/>
          </p:cNvGraphicFramePr>
          <p:nvPr/>
        </p:nvGraphicFramePr>
        <p:xfrm>
          <a:off x="5651500" y="4886325"/>
          <a:ext cx="2233613" cy="487363"/>
        </p:xfrm>
        <a:graphic>
          <a:graphicData uri="http://schemas.openxmlformats.org/presentationml/2006/ole">
            <mc:AlternateContent xmlns:mc="http://schemas.openxmlformats.org/markup-compatibility/2006">
              <mc:Choice xmlns:v="urn:schemas-microsoft-com:vml" Requires="v">
                <p:oleObj spid="_x0000_s53294" name="Equation" r:id="rId9" imgW="929690" imgH="129600" progId="Equation.3">
                  <p:embed/>
                </p:oleObj>
              </mc:Choice>
              <mc:Fallback>
                <p:oleObj name="Equation" r:id="rId9" imgW="929690" imgH="129600" progId="Equation.3">
                  <p:embed/>
                  <p:pic>
                    <p:nvPicPr>
                      <p:cNvPr id="0" name="Object 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blackWhite">
                      <a:xfrm>
                        <a:off x="5651500" y="4886325"/>
                        <a:ext cx="2233613" cy="487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4" name="Object 38"/>
          <p:cNvGraphicFramePr>
            <a:graphicFrameLocks noChangeAspect="1"/>
          </p:cNvGraphicFramePr>
          <p:nvPr/>
        </p:nvGraphicFramePr>
        <p:xfrm>
          <a:off x="1331913" y="5732463"/>
          <a:ext cx="5072062" cy="842962"/>
        </p:xfrm>
        <a:graphic>
          <a:graphicData uri="http://schemas.openxmlformats.org/presentationml/2006/ole">
            <mc:AlternateContent xmlns:mc="http://schemas.openxmlformats.org/markup-compatibility/2006">
              <mc:Choice xmlns:v="urn:schemas-microsoft-com:vml" Requires="v">
                <p:oleObj spid="_x0000_s53295" name="Equation" r:id="rId11" imgW="2087803" imgH="312336" progId="Equation.3">
                  <p:embed/>
                </p:oleObj>
              </mc:Choice>
              <mc:Fallback>
                <p:oleObj name="Equation" r:id="rId11" imgW="2087803" imgH="312336" progId="Equation.3">
                  <p:embed/>
                  <p:pic>
                    <p:nvPicPr>
                      <p:cNvPr id="0" name="Object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blackWhite">
                      <a:xfrm>
                        <a:off x="1331913" y="5732463"/>
                        <a:ext cx="5072062" cy="842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5" name="Object 39"/>
          <p:cNvGraphicFramePr>
            <a:graphicFrameLocks noChangeAspect="1"/>
          </p:cNvGraphicFramePr>
          <p:nvPr/>
        </p:nvGraphicFramePr>
        <p:xfrm>
          <a:off x="6572250" y="5949950"/>
          <a:ext cx="1979613" cy="479425"/>
        </p:xfrm>
        <a:graphic>
          <a:graphicData uri="http://schemas.openxmlformats.org/presentationml/2006/ole">
            <mc:AlternateContent xmlns:mc="http://schemas.openxmlformats.org/markup-compatibility/2006">
              <mc:Choice xmlns:v="urn:schemas-microsoft-com:vml" Requires="v">
                <p:oleObj spid="_x0000_s53296" name="Equation" r:id="rId13" imgW="837836" imgH="203112" progId="Equation.3">
                  <p:embed/>
                </p:oleObj>
              </mc:Choice>
              <mc:Fallback>
                <p:oleObj name="Equation" r:id="rId13" imgW="837836" imgH="203112" progId="Equation.3">
                  <p:embed/>
                  <p:pic>
                    <p:nvPicPr>
                      <p:cNvPr id="0" name="Object 3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72250" y="5949950"/>
                        <a:ext cx="1979613"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6" name="Object 40"/>
          <p:cNvGraphicFramePr>
            <a:graphicFrameLocks noChangeAspect="1"/>
          </p:cNvGraphicFramePr>
          <p:nvPr/>
        </p:nvGraphicFramePr>
        <p:xfrm>
          <a:off x="957263" y="3500438"/>
          <a:ext cx="2101850" cy="790575"/>
        </p:xfrm>
        <a:graphic>
          <a:graphicData uri="http://schemas.openxmlformats.org/presentationml/2006/ole">
            <mc:AlternateContent xmlns:mc="http://schemas.openxmlformats.org/markup-compatibility/2006">
              <mc:Choice xmlns:v="urn:schemas-microsoft-com:vml" Requires="v">
                <p:oleObj spid="_x0000_s53297" name="Equation" r:id="rId15" imgW="883875" imgH="312336" progId="Equation.3">
                  <p:embed/>
                </p:oleObj>
              </mc:Choice>
              <mc:Fallback>
                <p:oleObj name="Equation" r:id="rId15" imgW="883875" imgH="312336" progId="Equation.3">
                  <p:embed/>
                  <p:pic>
                    <p:nvPicPr>
                      <p:cNvPr id="0" name="Object 4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blackWhite">
                      <a:xfrm>
                        <a:off x="957263" y="3500438"/>
                        <a:ext cx="210185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7" name="Object 41"/>
          <p:cNvGraphicFramePr>
            <a:graphicFrameLocks noChangeAspect="1"/>
          </p:cNvGraphicFramePr>
          <p:nvPr/>
        </p:nvGraphicFramePr>
        <p:xfrm>
          <a:off x="6732588" y="1341438"/>
          <a:ext cx="1433512" cy="454025"/>
        </p:xfrm>
        <a:graphic>
          <a:graphicData uri="http://schemas.openxmlformats.org/presentationml/2006/ole">
            <mc:AlternateContent xmlns:mc="http://schemas.openxmlformats.org/markup-compatibility/2006">
              <mc:Choice xmlns:v="urn:schemas-microsoft-com:vml" Requires="v">
                <p:oleObj spid="_x0000_s53298" name="公式" r:id="rId17" imgW="472408" imgH="91368" progId="Equation.3">
                  <p:embed/>
                </p:oleObj>
              </mc:Choice>
              <mc:Fallback>
                <p:oleObj name="公式" r:id="rId17" imgW="472408" imgH="91368" progId="Equation.3">
                  <p:embed/>
                  <p:pic>
                    <p:nvPicPr>
                      <p:cNvPr id="0" name="Object 4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blackWhite">
                      <a:xfrm>
                        <a:off x="6732588" y="1341438"/>
                        <a:ext cx="14335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38" name="Object 42"/>
          <p:cNvGraphicFramePr>
            <a:graphicFrameLocks noChangeAspect="1"/>
          </p:cNvGraphicFramePr>
          <p:nvPr/>
        </p:nvGraphicFramePr>
        <p:xfrm>
          <a:off x="5292725" y="765175"/>
          <a:ext cx="1223963" cy="485775"/>
        </p:xfrm>
        <a:graphic>
          <a:graphicData uri="http://schemas.openxmlformats.org/presentationml/2006/ole">
            <mc:AlternateContent xmlns:mc="http://schemas.openxmlformats.org/markup-compatibility/2006">
              <mc:Choice xmlns:v="urn:schemas-microsoft-com:vml" Requires="v">
                <p:oleObj spid="_x0000_s53299" name="公式" r:id="rId19" imgW="358088" imgH="91368" progId="Equation.3">
                  <p:embed/>
                </p:oleObj>
              </mc:Choice>
              <mc:Fallback>
                <p:oleObj name="公式" r:id="rId19" imgW="358088" imgH="91368" progId="Equation.3">
                  <p:embed/>
                  <p:pic>
                    <p:nvPicPr>
                      <p:cNvPr id="0" name="Object 4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blackWhite">
                      <a:xfrm>
                        <a:off x="5292725" y="765175"/>
                        <a:ext cx="1223963"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 calcmode="lin" valueType="num">
                                      <p:cBhvr additive="base">
                                        <p:cTn id="7" dur="500" fill="hold"/>
                                        <p:tgtEl>
                                          <p:spTgt spid="132098"/>
                                        </p:tgtEl>
                                        <p:attrNameLst>
                                          <p:attrName>ppt_x</p:attrName>
                                        </p:attrNameLst>
                                      </p:cBhvr>
                                      <p:tavLst>
                                        <p:tav tm="0">
                                          <p:val>
                                            <p:strVal val="0-#ppt_w/2"/>
                                          </p:val>
                                        </p:tav>
                                        <p:tav tm="100000">
                                          <p:val>
                                            <p:strVal val="#ppt_x"/>
                                          </p:val>
                                        </p:tav>
                                      </p:tavLst>
                                    </p:anim>
                                    <p:anim calcmode="lin" valueType="num">
                                      <p:cBhvr additive="base">
                                        <p:cTn id="8" dur="500" fill="hold"/>
                                        <p:tgtEl>
                                          <p:spTgt spid="1320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132129"/>
                                        </p:tgtEl>
                                        <p:attrNameLst>
                                          <p:attrName>style.visibility</p:attrName>
                                        </p:attrNameLst>
                                      </p:cBhvr>
                                      <p:to>
                                        <p:strVal val="visible"/>
                                      </p:to>
                                    </p:set>
                                    <p:anim calcmode="lin" valueType="num">
                                      <p:cBhvr additive="base">
                                        <p:cTn id="23" dur="500" fill="hold"/>
                                        <p:tgtEl>
                                          <p:spTgt spid="132129"/>
                                        </p:tgtEl>
                                        <p:attrNameLst>
                                          <p:attrName>ppt_x</p:attrName>
                                        </p:attrNameLst>
                                      </p:cBhvr>
                                      <p:tavLst>
                                        <p:tav tm="0">
                                          <p:val>
                                            <p:strVal val="0-#ppt_w/2"/>
                                          </p:val>
                                        </p:tav>
                                        <p:tav tm="100000">
                                          <p:val>
                                            <p:strVal val="#ppt_x"/>
                                          </p:val>
                                        </p:tav>
                                      </p:tavLst>
                                    </p:anim>
                                    <p:anim calcmode="lin" valueType="num">
                                      <p:cBhvr additive="base">
                                        <p:cTn id="24" dur="500" fill="hold"/>
                                        <p:tgtEl>
                                          <p:spTgt spid="132129"/>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132130"/>
                                        </p:tgtEl>
                                        <p:attrNameLst>
                                          <p:attrName>style.visibility</p:attrName>
                                        </p:attrNameLst>
                                      </p:cBhvr>
                                      <p:to>
                                        <p:strVal val="visible"/>
                                      </p:to>
                                    </p:set>
                                    <p:anim calcmode="lin" valueType="num">
                                      <p:cBhvr additive="base">
                                        <p:cTn id="29" dur="500" fill="hold"/>
                                        <p:tgtEl>
                                          <p:spTgt spid="132130"/>
                                        </p:tgtEl>
                                        <p:attrNameLst>
                                          <p:attrName>ppt_x</p:attrName>
                                        </p:attrNameLst>
                                      </p:cBhvr>
                                      <p:tavLst>
                                        <p:tav tm="0">
                                          <p:val>
                                            <p:strVal val="0-#ppt_w/2"/>
                                          </p:val>
                                        </p:tav>
                                        <p:tav tm="100000">
                                          <p:val>
                                            <p:strVal val="#ppt_x"/>
                                          </p:val>
                                        </p:tav>
                                      </p:tavLst>
                                    </p:anim>
                                    <p:anim calcmode="lin" valueType="num">
                                      <p:cBhvr additive="base">
                                        <p:cTn id="30" dur="500" fill="hold"/>
                                        <p:tgtEl>
                                          <p:spTgt spid="132130"/>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132136"/>
                                        </p:tgtEl>
                                        <p:attrNameLst>
                                          <p:attrName>style.visibility</p:attrName>
                                        </p:attrNameLst>
                                      </p:cBhvr>
                                      <p:to>
                                        <p:strVal val="visible"/>
                                      </p:to>
                                    </p:set>
                                    <p:anim calcmode="lin" valueType="num">
                                      <p:cBhvr additive="base">
                                        <p:cTn id="35" dur="500" fill="hold"/>
                                        <p:tgtEl>
                                          <p:spTgt spid="132136"/>
                                        </p:tgtEl>
                                        <p:attrNameLst>
                                          <p:attrName>ppt_x</p:attrName>
                                        </p:attrNameLst>
                                      </p:cBhvr>
                                      <p:tavLst>
                                        <p:tav tm="0">
                                          <p:val>
                                            <p:strVal val="0-#ppt_w/2"/>
                                          </p:val>
                                        </p:tav>
                                        <p:tav tm="100000">
                                          <p:val>
                                            <p:strVal val="#ppt_x"/>
                                          </p:val>
                                        </p:tav>
                                      </p:tavLst>
                                    </p:anim>
                                    <p:anim calcmode="lin" valueType="num">
                                      <p:cBhvr additive="base">
                                        <p:cTn id="36" dur="500" fill="hold"/>
                                        <p:tgtEl>
                                          <p:spTgt spid="13213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32125"/>
                                        </p:tgtEl>
                                        <p:attrNameLst>
                                          <p:attrName>style.visibility</p:attrName>
                                        </p:attrNameLst>
                                      </p:cBhvr>
                                      <p:to>
                                        <p:strVal val="visible"/>
                                      </p:to>
                                    </p:set>
                                    <p:animEffect transition="in" filter="wipe(down)">
                                      <p:cBhvr>
                                        <p:cTn id="41" dur="500"/>
                                        <p:tgtEl>
                                          <p:spTgt spid="1321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nodeType="clickEffect">
                                  <p:stCondLst>
                                    <p:cond delay="0"/>
                                  </p:stCondLst>
                                  <p:childTnLst>
                                    <p:set>
                                      <p:cBhvr>
                                        <p:cTn id="45" dur="1" fill="hold">
                                          <p:stCondLst>
                                            <p:cond delay="0"/>
                                          </p:stCondLst>
                                        </p:cTn>
                                        <p:tgtEl>
                                          <p:spTgt spid="132131"/>
                                        </p:tgtEl>
                                        <p:attrNameLst>
                                          <p:attrName>style.visibility</p:attrName>
                                        </p:attrNameLst>
                                      </p:cBhvr>
                                      <p:to>
                                        <p:strVal val="visible"/>
                                      </p:to>
                                    </p:set>
                                    <p:anim calcmode="lin" valueType="num">
                                      <p:cBhvr additive="base">
                                        <p:cTn id="46" dur="500" fill="hold"/>
                                        <p:tgtEl>
                                          <p:spTgt spid="132131"/>
                                        </p:tgtEl>
                                        <p:attrNameLst>
                                          <p:attrName>ppt_x</p:attrName>
                                        </p:attrNameLst>
                                      </p:cBhvr>
                                      <p:tavLst>
                                        <p:tav tm="0">
                                          <p:val>
                                            <p:strVal val="0-#ppt_w/2"/>
                                          </p:val>
                                        </p:tav>
                                        <p:tav tm="100000">
                                          <p:val>
                                            <p:strVal val="#ppt_x"/>
                                          </p:val>
                                        </p:tav>
                                      </p:tavLst>
                                    </p:anim>
                                    <p:anim calcmode="lin" valueType="num">
                                      <p:cBhvr additive="base">
                                        <p:cTn id="47" dur="500" fill="hold"/>
                                        <p:tgtEl>
                                          <p:spTgt spid="132131"/>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32132"/>
                                        </p:tgtEl>
                                        <p:attrNameLst>
                                          <p:attrName>style.visibility</p:attrName>
                                        </p:attrNameLst>
                                      </p:cBhvr>
                                      <p:to>
                                        <p:strVal val="visible"/>
                                      </p:to>
                                    </p:set>
                                    <p:animEffect transition="in" filter="wipe(down)">
                                      <p:cBhvr>
                                        <p:cTn id="52" dur="500"/>
                                        <p:tgtEl>
                                          <p:spTgt spid="13213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nodeType="clickEffect">
                                  <p:stCondLst>
                                    <p:cond delay="0"/>
                                  </p:stCondLst>
                                  <p:childTnLst>
                                    <p:set>
                                      <p:cBhvr>
                                        <p:cTn id="56" dur="1" fill="hold">
                                          <p:stCondLst>
                                            <p:cond delay="0"/>
                                          </p:stCondLst>
                                        </p:cTn>
                                        <p:tgtEl>
                                          <p:spTgt spid="132137"/>
                                        </p:tgtEl>
                                        <p:attrNameLst>
                                          <p:attrName>style.visibility</p:attrName>
                                        </p:attrNameLst>
                                      </p:cBhvr>
                                      <p:to>
                                        <p:strVal val="visible"/>
                                      </p:to>
                                    </p:set>
                                    <p:anim calcmode="lin" valueType="num">
                                      <p:cBhvr additive="base">
                                        <p:cTn id="57" dur="500" fill="hold"/>
                                        <p:tgtEl>
                                          <p:spTgt spid="132137"/>
                                        </p:tgtEl>
                                        <p:attrNameLst>
                                          <p:attrName>ppt_x</p:attrName>
                                        </p:attrNameLst>
                                      </p:cBhvr>
                                      <p:tavLst>
                                        <p:tav tm="0">
                                          <p:val>
                                            <p:strVal val="0-#ppt_w/2"/>
                                          </p:val>
                                        </p:tav>
                                        <p:tav tm="100000">
                                          <p:val>
                                            <p:strVal val="#ppt_x"/>
                                          </p:val>
                                        </p:tav>
                                      </p:tavLst>
                                    </p:anim>
                                    <p:anim calcmode="lin" valueType="num">
                                      <p:cBhvr additive="base">
                                        <p:cTn id="58" dur="500" fill="hold"/>
                                        <p:tgtEl>
                                          <p:spTgt spid="132137"/>
                                        </p:tgtEl>
                                        <p:attrNameLst>
                                          <p:attrName>ppt_y</p:attrName>
                                        </p:attrNameLst>
                                      </p:cBhvr>
                                      <p:tavLst>
                                        <p:tav tm="0">
                                          <p:val>
                                            <p:strVal val="#ppt_y"/>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8" fill="hold" nodeType="clickEffect">
                                  <p:stCondLst>
                                    <p:cond delay="0"/>
                                  </p:stCondLst>
                                  <p:childTnLst>
                                    <p:set>
                                      <p:cBhvr>
                                        <p:cTn id="62" dur="1" fill="hold">
                                          <p:stCondLst>
                                            <p:cond delay="0"/>
                                          </p:stCondLst>
                                        </p:cTn>
                                        <p:tgtEl>
                                          <p:spTgt spid="132138"/>
                                        </p:tgtEl>
                                        <p:attrNameLst>
                                          <p:attrName>style.visibility</p:attrName>
                                        </p:attrNameLst>
                                      </p:cBhvr>
                                      <p:to>
                                        <p:strVal val="visible"/>
                                      </p:to>
                                    </p:set>
                                    <p:anim calcmode="lin" valueType="num">
                                      <p:cBhvr additive="base">
                                        <p:cTn id="63" dur="500" fill="hold"/>
                                        <p:tgtEl>
                                          <p:spTgt spid="132138"/>
                                        </p:tgtEl>
                                        <p:attrNameLst>
                                          <p:attrName>ppt_x</p:attrName>
                                        </p:attrNameLst>
                                      </p:cBhvr>
                                      <p:tavLst>
                                        <p:tav tm="0">
                                          <p:val>
                                            <p:strVal val="0-#ppt_w/2"/>
                                          </p:val>
                                        </p:tav>
                                        <p:tav tm="100000">
                                          <p:val>
                                            <p:strVal val="#ppt_x"/>
                                          </p:val>
                                        </p:tav>
                                      </p:tavLst>
                                    </p:anim>
                                    <p:anim calcmode="lin" valueType="num">
                                      <p:cBhvr additive="base">
                                        <p:cTn id="64" dur="500" fill="hold"/>
                                        <p:tgtEl>
                                          <p:spTgt spid="132138"/>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8" fill="hold" nodeType="clickEffect">
                                  <p:stCondLst>
                                    <p:cond delay="0"/>
                                  </p:stCondLst>
                                  <p:childTnLst>
                                    <p:set>
                                      <p:cBhvr>
                                        <p:cTn id="68" dur="1" fill="hold">
                                          <p:stCondLst>
                                            <p:cond delay="0"/>
                                          </p:stCondLst>
                                        </p:cTn>
                                        <p:tgtEl>
                                          <p:spTgt spid="132133"/>
                                        </p:tgtEl>
                                        <p:attrNameLst>
                                          <p:attrName>style.visibility</p:attrName>
                                        </p:attrNameLst>
                                      </p:cBhvr>
                                      <p:to>
                                        <p:strVal val="visible"/>
                                      </p:to>
                                    </p:set>
                                    <p:anim calcmode="lin" valueType="num">
                                      <p:cBhvr additive="base">
                                        <p:cTn id="69" dur="500" fill="hold"/>
                                        <p:tgtEl>
                                          <p:spTgt spid="132133"/>
                                        </p:tgtEl>
                                        <p:attrNameLst>
                                          <p:attrName>ppt_x</p:attrName>
                                        </p:attrNameLst>
                                      </p:cBhvr>
                                      <p:tavLst>
                                        <p:tav tm="0">
                                          <p:val>
                                            <p:strVal val="0-#ppt_w/2"/>
                                          </p:val>
                                        </p:tav>
                                        <p:tav tm="100000">
                                          <p:val>
                                            <p:strVal val="#ppt_x"/>
                                          </p:val>
                                        </p:tav>
                                      </p:tavLst>
                                    </p:anim>
                                    <p:anim calcmode="lin" valueType="num">
                                      <p:cBhvr additive="base">
                                        <p:cTn id="70" dur="500" fill="hold"/>
                                        <p:tgtEl>
                                          <p:spTgt spid="132133"/>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8" fill="hold" nodeType="clickEffect">
                                  <p:stCondLst>
                                    <p:cond delay="0"/>
                                  </p:stCondLst>
                                  <p:childTnLst>
                                    <p:set>
                                      <p:cBhvr>
                                        <p:cTn id="74" dur="1" fill="hold">
                                          <p:stCondLst>
                                            <p:cond delay="0"/>
                                          </p:stCondLst>
                                        </p:cTn>
                                        <p:tgtEl>
                                          <p:spTgt spid="132134"/>
                                        </p:tgtEl>
                                        <p:attrNameLst>
                                          <p:attrName>style.visibility</p:attrName>
                                        </p:attrNameLst>
                                      </p:cBhvr>
                                      <p:to>
                                        <p:strVal val="visible"/>
                                      </p:to>
                                    </p:set>
                                    <p:anim calcmode="lin" valueType="num">
                                      <p:cBhvr additive="base">
                                        <p:cTn id="75" dur="500" fill="hold"/>
                                        <p:tgtEl>
                                          <p:spTgt spid="132134"/>
                                        </p:tgtEl>
                                        <p:attrNameLst>
                                          <p:attrName>ppt_x</p:attrName>
                                        </p:attrNameLst>
                                      </p:cBhvr>
                                      <p:tavLst>
                                        <p:tav tm="0">
                                          <p:val>
                                            <p:strVal val="0-#ppt_w/2"/>
                                          </p:val>
                                        </p:tav>
                                        <p:tav tm="100000">
                                          <p:val>
                                            <p:strVal val="#ppt_x"/>
                                          </p:val>
                                        </p:tav>
                                      </p:tavLst>
                                    </p:anim>
                                    <p:anim calcmode="lin" valueType="num">
                                      <p:cBhvr additive="base">
                                        <p:cTn id="76" dur="500" fill="hold"/>
                                        <p:tgtEl>
                                          <p:spTgt spid="132134"/>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2" presetClass="entr" presetSubtype="4" fill="hold" nodeType="clickEffect">
                                  <p:stCondLst>
                                    <p:cond delay="0"/>
                                  </p:stCondLst>
                                  <p:childTnLst>
                                    <p:set>
                                      <p:cBhvr>
                                        <p:cTn id="80" dur="1" fill="hold">
                                          <p:stCondLst>
                                            <p:cond delay="0"/>
                                          </p:stCondLst>
                                        </p:cTn>
                                        <p:tgtEl>
                                          <p:spTgt spid="132135"/>
                                        </p:tgtEl>
                                        <p:attrNameLst>
                                          <p:attrName>style.visibility</p:attrName>
                                        </p:attrNameLst>
                                      </p:cBhvr>
                                      <p:to>
                                        <p:strVal val="visible"/>
                                      </p:to>
                                    </p:set>
                                    <p:animEffect transition="in" filter="wipe(down)">
                                      <p:cBhvr>
                                        <p:cTn id="81" dur="500"/>
                                        <p:tgtEl>
                                          <p:spTgt spid="132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autoUpdateAnimBg="0"/>
      <p:bldP spid="132125" grpId="0"/>
      <p:bldP spid="13213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539750" y="692150"/>
            <a:ext cx="3924300" cy="461963"/>
            <a:chOff x="45" y="1062"/>
            <a:chExt cx="2472" cy="291"/>
          </a:xfrm>
        </p:grpSpPr>
        <p:sp>
          <p:nvSpPr>
            <p:cNvPr id="54310" name="Text Box 5"/>
            <p:cNvSpPr txBox="1">
              <a:spLocks noChangeArrowheads="1"/>
            </p:cNvSpPr>
            <p:nvPr/>
          </p:nvSpPr>
          <p:spPr bwMode="auto">
            <a:xfrm>
              <a:off x="45" y="1062"/>
              <a:ext cx="24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2     3</a:t>
              </a:r>
              <a:r>
                <a:rPr lang="zh-CN" altLang="en-US" sz="2400" b="1">
                  <a:ea typeface="黑体" panose="02010609060101010101" pitchFamily="49" charset="-122"/>
                </a:rPr>
                <a:t>为等温过程</a:t>
              </a:r>
            </a:p>
          </p:txBody>
        </p:sp>
        <p:sp>
          <p:nvSpPr>
            <p:cNvPr id="54311" name="AutoShape 6"/>
            <p:cNvSpPr>
              <a:spLocks noChangeArrowheads="1"/>
            </p:cNvSpPr>
            <p:nvPr/>
          </p:nvSpPr>
          <p:spPr bwMode="auto">
            <a:xfrm>
              <a:off x="266" y="1166"/>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aphicFrame>
        <p:nvGraphicFramePr>
          <p:cNvPr id="133127" name="Object 7"/>
          <p:cNvGraphicFramePr>
            <a:graphicFrameLocks noChangeAspect="1"/>
          </p:cNvGraphicFramePr>
          <p:nvPr/>
        </p:nvGraphicFramePr>
        <p:xfrm>
          <a:off x="842963" y="1341438"/>
          <a:ext cx="1281112" cy="552450"/>
        </p:xfrm>
        <a:graphic>
          <a:graphicData uri="http://schemas.openxmlformats.org/presentationml/2006/ole">
            <mc:AlternateContent xmlns:mc="http://schemas.openxmlformats.org/markup-compatibility/2006">
              <mc:Choice xmlns:v="urn:schemas-microsoft-com:vml" Requires="v">
                <p:oleObj spid="_x0000_s54312" name="Equation" r:id="rId3" imgW="472408" imgH="137160" progId="Equation.3">
                  <p:embed/>
                </p:oleObj>
              </mc:Choice>
              <mc:Fallback>
                <p:oleObj name="Equation" r:id="rId3" imgW="472408" imgH="13716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White">
                      <a:xfrm>
                        <a:off x="842963" y="1341438"/>
                        <a:ext cx="1281112"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8" name="Object 8"/>
          <p:cNvGraphicFramePr>
            <a:graphicFrameLocks noChangeAspect="1"/>
          </p:cNvGraphicFramePr>
          <p:nvPr/>
        </p:nvGraphicFramePr>
        <p:xfrm>
          <a:off x="592138" y="1930400"/>
          <a:ext cx="3187700" cy="1042988"/>
        </p:xfrm>
        <a:graphic>
          <a:graphicData uri="http://schemas.openxmlformats.org/presentationml/2006/ole">
            <mc:AlternateContent xmlns:mc="http://schemas.openxmlformats.org/markup-compatibility/2006">
              <mc:Choice xmlns:v="urn:schemas-microsoft-com:vml" Requires="v">
                <p:oleObj spid="_x0000_s54313" name="Equation" r:id="rId5" imgW="1280214" imgH="343008" progId="Equation.3">
                  <p:embed/>
                </p:oleObj>
              </mc:Choice>
              <mc:Fallback>
                <p:oleObj name="Equation" r:id="rId5" imgW="1280214" imgH="343008"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White">
                      <a:xfrm>
                        <a:off x="592138" y="1930400"/>
                        <a:ext cx="3187700" cy="1042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29" name="Text Box 9"/>
          <p:cNvSpPr txBox="1">
            <a:spLocks noChangeArrowheads="1"/>
          </p:cNvSpPr>
          <p:nvPr/>
        </p:nvSpPr>
        <p:spPr bwMode="auto">
          <a:xfrm>
            <a:off x="647700" y="3141663"/>
            <a:ext cx="3132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利用过程方程</a:t>
            </a:r>
          </a:p>
        </p:txBody>
      </p:sp>
      <p:graphicFrame>
        <p:nvGraphicFramePr>
          <p:cNvPr id="133130" name="Object 10"/>
          <p:cNvGraphicFramePr>
            <a:graphicFrameLocks noChangeAspect="1"/>
          </p:cNvGraphicFramePr>
          <p:nvPr/>
        </p:nvGraphicFramePr>
        <p:xfrm>
          <a:off x="822325" y="4221163"/>
          <a:ext cx="1662113" cy="512762"/>
        </p:xfrm>
        <a:graphic>
          <a:graphicData uri="http://schemas.openxmlformats.org/presentationml/2006/ole">
            <mc:AlternateContent xmlns:mc="http://schemas.openxmlformats.org/markup-compatibility/2006">
              <mc:Choice xmlns:v="urn:schemas-microsoft-com:vml" Requires="v">
                <p:oleObj spid="_x0000_s54314" name="Equation" r:id="rId7" imgW="624763" imgH="137160" progId="Equation.3">
                  <p:embed/>
                </p:oleObj>
              </mc:Choice>
              <mc:Fallback>
                <p:oleObj name="Equation" r:id="rId7" imgW="624763" imgH="13716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White">
                      <a:xfrm>
                        <a:off x="822325" y="4221163"/>
                        <a:ext cx="1662113"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31" name="AutoShape 11"/>
          <p:cNvSpPr>
            <a:spLocks noChangeArrowheads="1"/>
          </p:cNvSpPr>
          <p:nvPr/>
        </p:nvSpPr>
        <p:spPr bwMode="auto">
          <a:xfrm>
            <a:off x="2916238" y="4365625"/>
            <a:ext cx="792162" cy="215900"/>
          </a:xfrm>
          <a:prstGeom prst="rightArrow">
            <a:avLst>
              <a:gd name="adj1" fmla="val 50000"/>
              <a:gd name="adj2" fmla="val 91728"/>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33132" name="Object 12"/>
          <p:cNvGraphicFramePr>
            <a:graphicFrameLocks noChangeAspect="1"/>
          </p:cNvGraphicFramePr>
          <p:nvPr/>
        </p:nvGraphicFramePr>
        <p:xfrm>
          <a:off x="3995738" y="4059238"/>
          <a:ext cx="2343150" cy="989012"/>
        </p:xfrm>
        <a:graphic>
          <a:graphicData uri="http://schemas.openxmlformats.org/presentationml/2006/ole">
            <mc:AlternateContent xmlns:mc="http://schemas.openxmlformats.org/markup-compatibility/2006">
              <mc:Choice xmlns:v="urn:schemas-microsoft-com:vml" Requires="v">
                <p:oleObj spid="_x0000_s54315" name="Equation" r:id="rId9" imgW="975288" imgH="343008" progId="Equation.3">
                  <p:embed/>
                </p:oleObj>
              </mc:Choice>
              <mc:Fallback>
                <p:oleObj name="Equation" r:id="rId9" imgW="975288" imgH="343008" progId="Equation.3">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blackWhite">
                      <a:xfrm>
                        <a:off x="3995738" y="4059238"/>
                        <a:ext cx="234315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133" name="Object 13"/>
          <p:cNvGraphicFramePr>
            <a:graphicFrameLocks noChangeAspect="1"/>
          </p:cNvGraphicFramePr>
          <p:nvPr/>
        </p:nvGraphicFramePr>
        <p:xfrm>
          <a:off x="1187450" y="5300663"/>
          <a:ext cx="5976938" cy="1004887"/>
        </p:xfrm>
        <a:graphic>
          <a:graphicData uri="http://schemas.openxmlformats.org/presentationml/2006/ole">
            <mc:AlternateContent xmlns:mc="http://schemas.openxmlformats.org/markup-compatibility/2006">
              <mc:Choice xmlns:v="urn:schemas-microsoft-com:vml" Requires="v">
                <p:oleObj spid="_x0000_s54316" name="Equation" r:id="rId11" imgW="2423201" imgH="343008" progId="Equation.3">
                  <p:embed/>
                </p:oleObj>
              </mc:Choice>
              <mc:Fallback>
                <p:oleObj name="Equation" r:id="rId11" imgW="2423201" imgH="343008" progId="Equation.3">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blackWhite">
                      <a:xfrm>
                        <a:off x="1187450" y="5300663"/>
                        <a:ext cx="5976938" cy="1004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282" name="Group 14"/>
          <p:cNvGrpSpPr>
            <a:grpSpLocks/>
          </p:cNvGrpSpPr>
          <p:nvPr/>
        </p:nvGrpSpPr>
        <p:grpSpPr bwMode="auto">
          <a:xfrm>
            <a:off x="4211638" y="549275"/>
            <a:ext cx="4535487" cy="3241675"/>
            <a:chOff x="2426" y="572"/>
            <a:chExt cx="3093" cy="2398"/>
          </a:xfrm>
        </p:grpSpPr>
        <p:sp>
          <p:nvSpPr>
            <p:cNvPr id="54285" name="Rectangle 15"/>
            <p:cNvSpPr>
              <a:spLocks noChangeArrowheads="1"/>
            </p:cNvSpPr>
            <p:nvPr/>
          </p:nvSpPr>
          <p:spPr bwMode="auto">
            <a:xfrm>
              <a:off x="2426" y="618"/>
              <a:ext cx="3084" cy="2352"/>
            </a:xfrm>
            <a:prstGeom prst="rect">
              <a:avLst/>
            </a:prstGeom>
            <a:noFill/>
            <a:ln w="9525">
              <a:solidFill>
                <a:srgbClr val="B7ECF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4286" name="Line 16"/>
            <p:cNvSpPr>
              <a:spLocks noChangeShapeType="1"/>
            </p:cNvSpPr>
            <p:nvPr/>
          </p:nvSpPr>
          <p:spPr bwMode="auto">
            <a:xfrm>
              <a:off x="2783" y="2543"/>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287" name="Line 17"/>
            <p:cNvSpPr>
              <a:spLocks noChangeShapeType="1"/>
            </p:cNvSpPr>
            <p:nvPr/>
          </p:nvSpPr>
          <p:spPr bwMode="auto">
            <a:xfrm flipV="1">
              <a:off x="2783" y="815"/>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288" name="Line 18"/>
            <p:cNvSpPr>
              <a:spLocks noChangeShapeType="1"/>
            </p:cNvSpPr>
            <p:nvPr/>
          </p:nvSpPr>
          <p:spPr bwMode="auto">
            <a:xfrm>
              <a:off x="2783" y="2069"/>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89" name="Line 19"/>
            <p:cNvSpPr>
              <a:spLocks noChangeShapeType="1"/>
            </p:cNvSpPr>
            <p:nvPr/>
          </p:nvSpPr>
          <p:spPr bwMode="auto">
            <a:xfrm>
              <a:off x="2790" y="1094"/>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90" name="Line 20"/>
            <p:cNvSpPr>
              <a:spLocks noChangeShapeType="1"/>
            </p:cNvSpPr>
            <p:nvPr/>
          </p:nvSpPr>
          <p:spPr bwMode="auto">
            <a:xfrm>
              <a:off x="3359" y="1919"/>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91" name="Line 21"/>
            <p:cNvSpPr>
              <a:spLocks noChangeShapeType="1"/>
            </p:cNvSpPr>
            <p:nvPr/>
          </p:nvSpPr>
          <p:spPr bwMode="auto">
            <a:xfrm>
              <a:off x="4694" y="2083"/>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292" name="Text Box 22"/>
            <p:cNvSpPr txBox="1">
              <a:spLocks noChangeArrowheads="1"/>
            </p:cNvSpPr>
            <p:nvPr/>
          </p:nvSpPr>
          <p:spPr bwMode="auto">
            <a:xfrm>
              <a:off x="3087" y="1823"/>
              <a:ext cx="33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4293" name="Text Box 23"/>
            <p:cNvSpPr txBox="1">
              <a:spLocks noChangeArrowheads="1"/>
            </p:cNvSpPr>
            <p:nvPr/>
          </p:nvSpPr>
          <p:spPr bwMode="auto">
            <a:xfrm>
              <a:off x="3061" y="863"/>
              <a:ext cx="2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4294" name="Text Box 24"/>
            <p:cNvSpPr txBox="1">
              <a:spLocks noChangeArrowheads="1"/>
            </p:cNvSpPr>
            <p:nvPr/>
          </p:nvSpPr>
          <p:spPr bwMode="auto">
            <a:xfrm>
              <a:off x="4740" y="1878"/>
              <a:ext cx="2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4295" name="Text Box 25"/>
            <p:cNvSpPr txBox="1">
              <a:spLocks noChangeArrowheads="1"/>
            </p:cNvSpPr>
            <p:nvPr/>
          </p:nvSpPr>
          <p:spPr bwMode="auto">
            <a:xfrm>
              <a:off x="3559" y="1752"/>
              <a:ext cx="2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4296" name="Line 26"/>
            <p:cNvSpPr>
              <a:spLocks noChangeShapeType="1"/>
            </p:cNvSpPr>
            <p:nvPr/>
          </p:nvSpPr>
          <p:spPr bwMode="auto">
            <a:xfrm flipV="1">
              <a:off x="3361" y="1480"/>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297" name="Line 27"/>
            <p:cNvSpPr>
              <a:spLocks noChangeShapeType="1"/>
            </p:cNvSpPr>
            <p:nvPr/>
          </p:nvSpPr>
          <p:spPr bwMode="auto">
            <a:xfrm rot="-1195952">
              <a:off x="3733" y="1721"/>
              <a:ext cx="96"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298" name="Line 28"/>
            <p:cNvSpPr>
              <a:spLocks noChangeShapeType="1"/>
            </p:cNvSpPr>
            <p:nvPr/>
          </p:nvSpPr>
          <p:spPr bwMode="auto">
            <a:xfrm flipH="1">
              <a:off x="4241" y="2069"/>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4299" name="Text Box 29"/>
            <p:cNvSpPr txBox="1">
              <a:spLocks noChangeArrowheads="1"/>
            </p:cNvSpPr>
            <p:nvPr/>
          </p:nvSpPr>
          <p:spPr bwMode="auto">
            <a:xfrm>
              <a:off x="2774" y="572"/>
              <a:ext cx="2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4300" name="Text Box 30"/>
            <p:cNvSpPr txBox="1">
              <a:spLocks noChangeArrowheads="1"/>
            </p:cNvSpPr>
            <p:nvPr/>
          </p:nvSpPr>
          <p:spPr bwMode="auto">
            <a:xfrm>
              <a:off x="5231" y="2255"/>
              <a:ext cx="2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4301" name="Text Box 31"/>
            <p:cNvSpPr txBox="1">
              <a:spLocks noChangeArrowheads="1"/>
            </p:cNvSpPr>
            <p:nvPr/>
          </p:nvSpPr>
          <p:spPr bwMode="auto">
            <a:xfrm>
              <a:off x="3215" y="2543"/>
              <a:ext cx="383"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4302" name="Text Box 32"/>
            <p:cNvSpPr txBox="1">
              <a:spLocks noChangeArrowheads="1"/>
            </p:cNvSpPr>
            <p:nvPr/>
          </p:nvSpPr>
          <p:spPr bwMode="auto">
            <a:xfrm>
              <a:off x="3698" y="2543"/>
              <a:ext cx="432"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4303" name="Text Box 33"/>
            <p:cNvSpPr txBox="1">
              <a:spLocks noChangeArrowheads="1"/>
            </p:cNvSpPr>
            <p:nvPr/>
          </p:nvSpPr>
          <p:spPr bwMode="auto">
            <a:xfrm>
              <a:off x="4559" y="2543"/>
              <a:ext cx="480"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4304" name="Text Box 34"/>
            <p:cNvSpPr txBox="1">
              <a:spLocks noChangeArrowheads="1"/>
            </p:cNvSpPr>
            <p:nvPr/>
          </p:nvSpPr>
          <p:spPr bwMode="auto">
            <a:xfrm>
              <a:off x="2471" y="1742"/>
              <a:ext cx="4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4305" name="Text Box 35"/>
            <p:cNvSpPr txBox="1">
              <a:spLocks noChangeArrowheads="1"/>
            </p:cNvSpPr>
            <p:nvPr/>
          </p:nvSpPr>
          <p:spPr bwMode="auto">
            <a:xfrm>
              <a:off x="2471" y="944"/>
              <a:ext cx="511"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4306" name="Line 36"/>
            <p:cNvSpPr>
              <a:spLocks noChangeShapeType="1"/>
            </p:cNvSpPr>
            <p:nvPr/>
          </p:nvSpPr>
          <p:spPr bwMode="auto">
            <a:xfrm>
              <a:off x="3361" y="1071"/>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7" name="Arc 37"/>
            <p:cNvSpPr>
              <a:spLocks/>
            </p:cNvSpPr>
            <p:nvPr/>
          </p:nvSpPr>
          <p:spPr bwMode="auto">
            <a:xfrm flipH="1" flipV="1">
              <a:off x="3361" y="935"/>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308" name="Line 38"/>
            <p:cNvSpPr>
              <a:spLocks noChangeShapeType="1"/>
            </p:cNvSpPr>
            <p:nvPr/>
          </p:nvSpPr>
          <p:spPr bwMode="auto">
            <a:xfrm>
              <a:off x="3914" y="2069"/>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309" name="Line 39"/>
            <p:cNvSpPr>
              <a:spLocks noChangeShapeType="1"/>
            </p:cNvSpPr>
            <p:nvPr/>
          </p:nvSpPr>
          <p:spPr bwMode="auto">
            <a:xfrm>
              <a:off x="3921" y="2069"/>
              <a:ext cx="773" cy="0"/>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graphicFrame>
        <p:nvGraphicFramePr>
          <p:cNvPr id="133160" name="Object 40"/>
          <p:cNvGraphicFramePr>
            <a:graphicFrameLocks noChangeAspect="1"/>
          </p:cNvGraphicFramePr>
          <p:nvPr/>
        </p:nvGraphicFramePr>
        <p:xfrm>
          <a:off x="6286500" y="714375"/>
          <a:ext cx="2246313" cy="866775"/>
        </p:xfrm>
        <a:graphic>
          <a:graphicData uri="http://schemas.openxmlformats.org/presentationml/2006/ole">
            <mc:AlternateContent xmlns:mc="http://schemas.openxmlformats.org/markup-compatibility/2006">
              <mc:Choice xmlns:v="urn:schemas-microsoft-com:vml" Requires="v">
                <p:oleObj spid="_x0000_s54317" name="Equation" r:id="rId13" imgW="1028254" imgH="431613" progId="Equation.3">
                  <p:embed/>
                </p:oleObj>
              </mc:Choice>
              <mc:Fallback>
                <p:oleObj name="Equation" r:id="rId13" imgW="1028254" imgH="431613" progId="Equation.3">
                  <p:embed/>
                  <p:pic>
                    <p:nvPicPr>
                      <p:cNvPr id="0" name="Object 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86500" y="714375"/>
                        <a:ext cx="2246313" cy="866775"/>
                      </a:xfrm>
                      <a:prstGeom prst="rect">
                        <a:avLst/>
                      </a:prstGeom>
                      <a:solidFill>
                        <a:schemeClr val="accent1"/>
                      </a:solidFill>
                      <a:ln w="12700">
                        <a:solidFill>
                          <a:srgbClr val="00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61" name="Object 41"/>
          <p:cNvGraphicFramePr>
            <a:graphicFrameLocks noChangeAspect="1"/>
          </p:cNvGraphicFramePr>
          <p:nvPr/>
        </p:nvGraphicFramePr>
        <p:xfrm>
          <a:off x="6380163" y="1773238"/>
          <a:ext cx="2249487" cy="525462"/>
        </p:xfrm>
        <a:graphic>
          <a:graphicData uri="http://schemas.openxmlformats.org/presentationml/2006/ole">
            <mc:AlternateContent xmlns:mc="http://schemas.openxmlformats.org/markup-compatibility/2006">
              <mc:Choice xmlns:v="urn:schemas-microsoft-com:vml" Requires="v">
                <p:oleObj spid="_x0000_s54318" name="公式" r:id="rId15" imgW="739084" imgH="91368" progId="Equation.3">
                  <p:embed/>
                </p:oleObj>
              </mc:Choice>
              <mc:Fallback>
                <p:oleObj name="公式" r:id="rId15" imgW="739084" imgH="91368" progId="Equation.3">
                  <p:embed/>
                  <p:pic>
                    <p:nvPicPr>
                      <p:cNvPr id="0" name="Object 4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blackWhite">
                      <a:xfrm>
                        <a:off x="6380163" y="1773238"/>
                        <a:ext cx="2249487"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33127"/>
                                        </p:tgtEl>
                                        <p:attrNameLst>
                                          <p:attrName>style.visibility</p:attrName>
                                        </p:attrNameLst>
                                      </p:cBhvr>
                                      <p:to>
                                        <p:strVal val="visible"/>
                                      </p:to>
                                    </p:set>
                                    <p:anim calcmode="lin" valueType="num">
                                      <p:cBhvr additive="base">
                                        <p:cTn id="12" dur="500" fill="hold"/>
                                        <p:tgtEl>
                                          <p:spTgt spid="133127"/>
                                        </p:tgtEl>
                                        <p:attrNameLst>
                                          <p:attrName>ppt_x</p:attrName>
                                        </p:attrNameLst>
                                      </p:cBhvr>
                                      <p:tavLst>
                                        <p:tav tm="0">
                                          <p:val>
                                            <p:strVal val="0-#ppt_w/2"/>
                                          </p:val>
                                        </p:tav>
                                        <p:tav tm="100000">
                                          <p:val>
                                            <p:strVal val="#ppt_x"/>
                                          </p:val>
                                        </p:tav>
                                      </p:tavLst>
                                    </p:anim>
                                    <p:anim calcmode="lin" valueType="num">
                                      <p:cBhvr additive="base">
                                        <p:cTn id="13" dur="500" fill="hold"/>
                                        <p:tgtEl>
                                          <p:spTgt spid="133127"/>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33160"/>
                                        </p:tgtEl>
                                        <p:attrNameLst>
                                          <p:attrName>style.visibility</p:attrName>
                                        </p:attrNameLst>
                                      </p:cBhvr>
                                      <p:to>
                                        <p:strVal val="visible"/>
                                      </p:to>
                                    </p:set>
                                    <p:animEffect transition="in" filter="box(in)">
                                      <p:cBhvr>
                                        <p:cTn id="18" dur="500"/>
                                        <p:tgtEl>
                                          <p:spTgt spid="13316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133161"/>
                                        </p:tgtEl>
                                        <p:attrNameLst>
                                          <p:attrName>style.visibility</p:attrName>
                                        </p:attrNameLst>
                                      </p:cBhvr>
                                      <p:to>
                                        <p:strVal val="visible"/>
                                      </p:to>
                                    </p:set>
                                    <p:anim calcmode="lin" valueType="num">
                                      <p:cBhvr additive="base">
                                        <p:cTn id="23" dur="500" fill="hold"/>
                                        <p:tgtEl>
                                          <p:spTgt spid="133161"/>
                                        </p:tgtEl>
                                        <p:attrNameLst>
                                          <p:attrName>ppt_x</p:attrName>
                                        </p:attrNameLst>
                                      </p:cBhvr>
                                      <p:tavLst>
                                        <p:tav tm="0">
                                          <p:val>
                                            <p:strVal val="0-#ppt_w/2"/>
                                          </p:val>
                                        </p:tav>
                                        <p:tav tm="100000">
                                          <p:val>
                                            <p:strVal val="#ppt_x"/>
                                          </p:val>
                                        </p:tav>
                                      </p:tavLst>
                                    </p:anim>
                                    <p:anim calcmode="lin" valueType="num">
                                      <p:cBhvr additive="base">
                                        <p:cTn id="24" dur="500" fill="hold"/>
                                        <p:tgtEl>
                                          <p:spTgt spid="133161"/>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133128"/>
                                        </p:tgtEl>
                                        <p:attrNameLst>
                                          <p:attrName>style.visibility</p:attrName>
                                        </p:attrNameLst>
                                      </p:cBhvr>
                                      <p:to>
                                        <p:strVal val="visible"/>
                                      </p:to>
                                    </p:set>
                                    <p:anim calcmode="lin" valueType="num">
                                      <p:cBhvr additive="base">
                                        <p:cTn id="29" dur="500" fill="hold"/>
                                        <p:tgtEl>
                                          <p:spTgt spid="133128"/>
                                        </p:tgtEl>
                                        <p:attrNameLst>
                                          <p:attrName>ppt_x</p:attrName>
                                        </p:attrNameLst>
                                      </p:cBhvr>
                                      <p:tavLst>
                                        <p:tav tm="0">
                                          <p:val>
                                            <p:strVal val="0-#ppt_w/2"/>
                                          </p:val>
                                        </p:tav>
                                        <p:tav tm="100000">
                                          <p:val>
                                            <p:strVal val="#ppt_x"/>
                                          </p:val>
                                        </p:tav>
                                      </p:tavLst>
                                    </p:anim>
                                    <p:anim calcmode="lin" valueType="num">
                                      <p:cBhvr additive="base">
                                        <p:cTn id="30" dur="500" fill="hold"/>
                                        <p:tgtEl>
                                          <p:spTgt spid="133128"/>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33129"/>
                                        </p:tgtEl>
                                        <p:attrNameLst>
                                          <p:attrName>style.visibility</p:attrName>
                                        </p:attrNameLst>
                                      </p:cBhvr>
                                      <p:to>
                                        <p:strVal val="visible"/>
                                      </p:to>
                                    </p:set>
                                    <p:animEffect transition="in" filter="wipe(down)">
                                      <p:cBhvr>
                                        <p:cTn id="35" dur="500"/>
                                        <p:tgtEl>
                                          <p:spTgt spid="13312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nodeType="clickEffect">
                                  <p:stCondLst>
                                    <p:cond delay="0"/>
                                  </p:stCondLst>
                                  <p:childTnLst>
                                    <p:set>
                                      <p:cBhvr>
                                        <p:cTn id="39" dur="1" fill="hold">
                                          <p:stCondLst>
                                            <p:cond delay="0"/>
                                          </p:stCondLst>
                                        </p:cTn>
                                        <p:tgtEl>
                                          <p:spTgt spid="133130"/>
                                        </p:tgtEl>
                                        <p:attrNameLst>
                                          <p:attrName>style.visibility</p:attrName>
                                        </p:attrNameLst>
                                      </p:cBhvr>
                                      <p:to>
                                        <p:strVal val="visible"/>
                                      </p:to>
                                    </p:set>
                                    <p:anim calcmode="lin" valueType="num">
                                      <p:cBhvr additive="base">
                                        <p:cTn id="40" dur="500" fill="hold"/>
                                        <p:tgtEl>
                                          <p:spTgt spid="133130"/>
                                        </p:tgtEl>
                                        <p:attrNameLst>
                                          <p:attrName>ppt_x</p:attrName>
                                        </p:attrNameLst>
                                      </p:cBhvr>
                                      <p:tavLst>
                                        <p:tav tm="0">
                                          <p:val>
                                            <p:strVal val="0-#ppt_w/2"/>
                                          </p:val>
                                        </p:tav>
                                        <p:tav tm="100000">
                                          <p:val>
                                            <p:strVal val="#ppt_x"/>
                                          </p:val>
                                        </p:tav>
                                      </p:tavLst>
                                    </p:anim>
                                    <p:anim calcmode="lin" valueType="num">
                                      <p:cBhvr additive="base">
                                        <p:cTn id="41" dur="500" fill="hold"/>
                                        <p:tgtEl>
                                          <p:spTgt spid="133130"/>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33131"/>
                                        </p:tgtEl>
                                        <p:attrNameLst>
                                          <p:attrName>style.visibility</p:attrName>
                                        </p:attrNameLst>
                                      </p:cBhvr>
                                      <p:to>
                                        <p:strVal val="visible"/>
                                      </p:to>
                                    </p:set>
                                    <p:animEffect transition="in" filter="wipe(down)">
                                      <p:cBhvr>
                                        <p:cTn id="46" dur="500"/>
                                        <p:tgtEl>
                                          <p:spTgt spid="13313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nodeType="clickEffect">
                                  <p:stCondLst>
                                    <p:cond delay="0"/>
                                  </p:stCondLst>
                                  <p:childTnLst>
                                    <p:set>
                                      <p:cBhvr>
                                        <p:cTn id="50" dur="1" fill="hold">
                                          <p:stCondLst>
                                            <p:cond delay="0"/>
                                          </p:stCondLst>
                                        </p:cTn>
                                        <p:tgtEl>
                                          <p:spTgt spid="133132"/>
                                        </p:tgtEl>
                                        <p:attrNameLst>
                                          <p:attrName>style.visibility</p:attrName>
                                        </p:attrNameLst>
                                      </p:cBhvr>
                                      <p:to>
                                        <p:strVal val="visible"/>
                                      </p:to>
                                    </p:set>
                                    <p:anim calcmode="lin" valueType="num">
                                      <p:cBhvr additive="base">
                                        <p:cTn id="51" dur="500" fill="hold"/>
                                        <p:tgtEl>
                                          <p:spTgt spid="133132"/>
                                        </p:tgtEl>
                                        <p:attrNameLst>
                                          <p:attrName>ppt_x</p:attrName>
                                        </p:attrNameLst>
                                      </p:cBhvr>
                                      <p:tavLst>
                                        <p:tav tm="0">
                                          <p:val>
                                            <p:strVal val="0-#ppt_w/2"/>
                                          </p:val>
                                        </p:tav>
                                        <p:tav tm="100000">
                                          <p:val>
                                            <p:strVal val="#ppt_x"/>
                                          </p:val>
                                        </p:tav>
                                      </p:tavLst>
                                    </p:anim>
                                    <p:anim calcmode="lin" valueType="num">
                                      <p:cBhvr additive="base">
                                        <p:cTn id="52" dur="500" fill="hold"/>
                                        <p:tgtEl>
                                          <p:spTgt spid="133132"/>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nodeType="clickEffect">
                                  <p:stCondLst>
                                    <p:cond delay="0"/>
                                  </p:stCondLst>
                                  <p:childTnLst>
                                    <p:set>
                                      <p:cBhvr>
                                        <p:cTn id="56" dur="1" fill="hold">
                                          <p:stCondLst>
                                            <p:cond delay="0"/>
                                          </p:stCondLst>
                                        </p:cTn>
                                        <p:tgtEl>
                                          <p:spTgt spid="133133"/>
                                        </p:tgtEl>
                                        <p:attrNameLst>
                                          <p:attrName>style.visibility</p:attrName>
                                        </p:attrNameLst>
                                      </p:cBhvr>
                                      <p:to>
                                        <p:strVal val="visible"/>
                                      </p:to>
                                    </p:set>
                                    <p:anim calcmode="lin" valueType="num">
                                      <p:cBhvr additive="base">
                                        <p:cTn id="57" dur="500" fill="hold"/>
                                        <p:tgtEl>
                                          <p:spTgt spid="133133"/>
                                        </p:tgtEl>
                                        <p:attrNameLst>
                                          <p:attrName>ppt_x</p:attrName>
                                        </p:attrNameLst>
                                      </p:cBhvr>
                                      <p:tavLst>
                                        <p:tav tm="0">
                                          <p:val>
                                            <p:strVal val="0-#ppt_w/2"/>
                                          </p:val>
                                        </p:tav>
                                        <p:tav tm="100000">
                                          <p:val>
                                            <p:strVal val="#ppt_x"/>
                                          </p:val>
                                        </p:tav>
                                      </p:tavLst>
                                    </p:anim>
                                    <p:anim calcmode="lin" valueType="num">
                                      <p:cBhvr additive="base">
                                        <p:cTn id="58" dur="500" fill="hold"/>
                                        <p:tgtEl>
                                          <p:spTgt spid="133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9" grpId="0"/>
      <p:bldP spid="13313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31800" y="476250"/>
            <a:ext cx="3924300" cy="461963"/>
            <a:chOff x="45" y="1062"/>
            <a:chExt cx="2472" cy="291"/>
          </a:xfrm>
        </p:grpSpPr>
        <p:sp>
          <p:nvSpPr>
            <p:cNvPr id="55336" name="Text Box 3"/>
            <p:cNvSpPr txBox="1">
              <a:spLocks noChangeArrowheads="1"/>
            </p:cNvSpPr>
            <p:nvPr/>
          </p:nvSpPr>
          <p:spPr bwMode="auto">
            <a:xfrm>
              <a:off x="45" y="1062"/>
              <a:ext cx="24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3      4</a:t>
              </a:r>
              <a:r>
                <a:rPr lang="zh-CN" altLang="en-US" sz="2400" b="1">
                  <a:ea typeface="黑体" panose="02010609060101010101" pitchFamily="49" charset="-122"/>
                </a:rPr>
                <a:t>为等压过程</a:t>
              </a:r>
            </a:p>
          </p:txBody>
        </p:sp>
        <p:sp>
          <p:nvSpPr>
            <p:cNvPr id="55337" name="AutoShape 4"/>
            <p:cNvSpPr>
              <a:spLocks noChangeArrowheads="1"/>
            </p:cNvSpPr>
            <p:nvPr/>
          </p:nvSpPr>
          <p:spPr bwMode="auto">
            <a:xfrm>
              <a:off x="269" y="1175"/>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3" name="Group 5"/>
          <p:cNvGrpSpPr>
            <a:grpSpLocks/>
          </p:cNvGrpSpPr>
          <p:nvPr/>
        </p:nvGrpSpPr>
        <p:grpSpPr bwMode="auto">
          <a:xfrm>
            <a:off x="3983038" y="476250"/>
            <a:ext cx="4910137" cy="3806825"/>
            <a:chOff x="2426" y="572"/>
            <a:chExt cx="3093" cy="2398"/>
          </a:xfrm>
        </p:grpSpPr>
        <p:sp>
          <p:nvSpPr>
            <p:cNvPr id="55311" name="Rectangle 6"/>
            <p:cNvSpPr>
              <a:spLocks noChangeArrowheads="1"/>
            </p:cNvSpPr>
            <p:nvPr/>
          </p:nvSpPr>
          <p:spPr bwMode="auto">
            <a:xfrm>
              <a:off x="2426" y="618"/>
              <a:ext cx="3084" cy="2352"/>
            </a:xfrm>
            <a:prstGeom prst="rect">
              <a:avLst/>
            </a:prstGeom>
            <a:noFill/>
            <a:ln w="9525">
              <a:solidFill>
                <a:srgbClr val="B7ECF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5312" name="Line 7"/>
            <p:cNvSpPr>
              <a:spLocks noChangeShapeType="1"/>
            </p:cNvSpPr>
            <p:nvPr/>
          </p:nvSpPr>
          <p:spPr bwMode="auto">
            <a:xfrm>
              <a:off x="2783" y="2543"/>
              <a:ext cx="2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5313" name="Line 8"/>
            <p:cNvSpPr>
              <a:spLocks noChangeShapeType="1"/>
            </p:cNvSpPr>
            <p:nvPr/>
          </p:nvSpPr>
          <p:spPr bwMode="auto">
            <a:xfrm flipV="1">
              <a:off x="2783" y="815"/>
              <a:ext cx="0" cy="17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5314" name="Line 9"/>
            <p:cNvSpPr>
              <a:spLocks noChangeShapeType="1"/>
            </p:cNvSpPr>
            <p:nvPr/>
          </p:nvSpPr>
          <p:spPr bwMode="auto">
            <a:xfrm>
              <a:off x="2783" y="2069"/>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15" name="Line 10"/>
            <p:cNvSpPr>
              <a:spLocks noChangeShapeType="1"/>
            </p:cNvSpPr>
            <p:nvPr/>
          </p:nvSpPr>
          <p:spPr bwMode="auto">
            <a:xfrm>
              <a:off x="2790" y="1094"/>
              <a:ext cx="576"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16" name="Line 11"/>
            <p:cNvSpPr>
              <a:spLocks noChangeShapeType="1"/>
            </p:cNvSpPr>
            <p:nvPr/>
          </p:nvSpPr>
          <p:spPr bwMode="auto">
            <a:xfrm>
              <a:off x="3359" y="1919"/>
              <a:ext cx="0" cy="62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17" name="Line 12"/>
            <p:cNvSpPr>
              <a:spLocks noChangeShapeType="1"/>
            </p:cNvSpPr>
            <p:nvPr/>
          </p:nvSpPr>
          <p:spPr bwMode="auto">
            <a:xfrm>
              <a:off x="4694" y="2083"/>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18" name="Text Box 13"/>
            <p:cNvSpPr txBox="1">
              <a:spLocks noChangeArrowheads="1"/>
            </p:cNvSpPr>
            <p:nvPr/>
          </p:nvSpPr>
          <p:spPr bwMode="auto">
            <a:xfrm>
              <a:off x="3088" y="1823"/>
              <a:ext cx="33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1</a:t>
              </a:r>
              <a:endParaRPr lang="en-US" altLang="zh-CN" sz="2400"/>
            </a:p>
          </p:txBody>
        </p:sp>
        <p:sp>
          <p:nvSpPr>
            <p:cNvPr id="55319" name="Text Box 14"/>
            <p:cNvSpPr txBox="1">
              <a:spLocks noChangeArrowheads="1"/>
            </p:cNvSpPr>
            <p:nvPr/>
          </p:nvSpPr>
          <p:spPr bwMode="auto">
            <a:xfrm>
              <a:off x="3061" y="863"/>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5320" name="Text Box 15"/>
            <p:cNvSpPr txBox="1">
              <a:spLocks noChangeArrowheads="1"/>
            </p:cNvSpPr>
            <p:nvPr/>
          </p:nvSpPr>
          <p:spPr bwMode="auto">
            <a:xfrm>
              <a:off x="4740" y="1878"/>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5321" name="Text Box 16"/>
            <p:cNvSpPr txBox="1">
              <a:spLocks noChangeArrowheads="1"/>
            </p:cNvSpPr>
            <p:nvPr/>
          </p:nvSpPr>
          <p:spPr bwMode="auto">
            <a:xfrm>
              <a:off x="3560" y="175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5322" name="Line 17"/>
            <p:cNvSpPr>
              <a:spLocks noChangeShapeType="1"/>
            </p:cNvSpPr>
            <p:nvPr/>
          </p:nvSpPr>
          <p:spPr bwMode="auto">
            <a:xfrm flipV="1">
              <a:off x="3361" y="1480"/>
              <a:ext cx="0"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5323" name="Line 18"/>
            <p:cNvSpPr>
              <a:spLocks noChangeShapeType="1"/>
            </p:cNvSpPr>
            <p:nvPr/>
          </p:nvSpPr>
          <p:spPr bwMode="auto">
            <a:xfrm rot="-1195952">
              <a:off x="3733" y="1721"/>
              <a:ext cx="96"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5324" name="Line 19"/>
            <p:cNvSpPr>
              <a:spLocks noChangeShapeType="1"/>
            </p:cNvSpPr>
            <p:nvPr/>
          </p:nvSpPr>
          <p:spPr bwMode="auto">
            <a:xfrm flipH="1">
              <a:off x="4241" y="2069"/>
              <a:ext cx="9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5325" name="Text Box 20"/>
            <p:cNvSpPr txBox="1">
              <a:spLocks noChangeArrowheads="1"/>
            </p:cNvSpPr>
            <p:nvPr/>
          </p:nvSpPr>
          <p:spPr bwMode="auto">
            <a:xfrm>
              <a:off x="2774" y="572"/>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endParaRPr lang="en-US" altLang="zh-CN" sz="2400">
                <a:ea typeface="Arial Unicode MS" panose="020B0604020202020204" pitchFamily="34" charset="-122"/>
                <a:cs typeface="Arial Unicode MS" panose="020B0604020202020204" pitchFamily="34" charset="-122"/>
              </a:endParaRPr>
            </a:p>
          </p:txBody>
        </p:sp>
        <p:sp>
          <p:nvSpPr>
            <p:cNvPr id="55326" name="Text Box 21"/>
            <p:cNvSpPr txBox="1">
              <a:spLocks noChangeArrowheads="1"/>
            </p:cNvSpPr>
            <p:nvPr/>
          </p:nvSpPr>
          <p:spPr bwMode="auto">
            <a:xfrm>
              <a:off x="5231" y="2255"/>
              <a:ext cx="2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endParaRPr lang="en-US" altLang="zh-CN" sz="2400">
                <a:ea typeface="Arial Unicode MS" panose="020B0604020202020204" pitchFamily="34" charset="-122"/>
                <a:cs typeface="Arial Unicode MS" panose="020B0604020202020204" pitchFamily="34" charset="-122"/>
              </a:endParaRPr>
            </a:p>
          </p:txBody>
        </p:sp>
        <p:sp>
          <p:nvSpPr>
            <p:cNvPr id="55327" name="Text Box 22"/>
            <p:cNvSpPr txBox="1">
              <a:spLocks noChangeArrowheads="1"/>
            </p:cNvSpPr>
            <p:nvPr/>
          </p:nvSpPr>
          <p:spPr bwMode="auto">
            <a:xfrm>
              <a:off x="3215" y="2543"/>
              <a:ext cx="38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5328" name="Text Box 23"/>
            <p:cNvSpPr txBox="1">
              <a:spLocks noChangeArrowheads="1"/>
            </p:cNvSpPr>
            <p:nvPr/>
          </p:nvSpPr>
          <p:spPr bwMode="auto">
            <a:xfrm>
              <a:off x="3606" y="2543"/>
              <a:ext cx="4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4</a:t>
              </a:r>
              <a:endParaRPr lang="en-US" altLang="zh-CN" sz="2400">
                <a:ea typeface="Arial Unicode MS" panose="020B0604020202020204" pitchFamily="34" charset="-122"/>
                <a:cs typeface="Arial Unicode MS" panose="020B0604020202020204" pitchFamily="34" charset="-122"/>
              </a:endParaRPr>
            </a:p>
          </p:txBody>
        </p:sp>
        <p:sp>
          <p:nvSpPr>
            <p:cNvPr id="55329" name="Text Box 24"/>
            <p:cNvSpPr txBox="1">
              <a:spLocks noChangeArrowheads="1"/>
            </p:cNvSpPr>
            <p:nvPr/>
          </p:nvSpPr>
          <p:spPr bwMode="auto">
            <a:xfrm>
              <a:off x="4559" y="2543"/>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V</a:t>
              </a:r>
              <a:r>
                <a:rPr lang="en-GB" altLang="zh-CN" sz="2400" baseline="-25000">
                  <a:ea typeface="Arial Unicode MS" panose="020B0604020202020204" pitchFamily="34" charset="-122"/>
                  <a:cs typeface="Arial Unicode MS" panose="020B0604020202020204" pitchFamily="34" charset="-122"/>
                </a:rPr>
                <a:t>3</a:t>
              </a:r>
              <a:endParaRPr lang="en-US" altLang="zh-CN" sz="2400">
                <a:ea typeface="Arial Unicode MS" panose="020B0604020202020204" pitchFamily="34" charset="-122"/>
                <a:cs typeface="Arial Unicode MS" panose="020B0604020202020204" pitchFamily="34" charset="-122"/>
              </a:endParaRPr>
            </a:p>
          </p:txBody>
        </p:sp>
        <p:sp>
          <p:nvSpPr>
            <p:cNvPr id="55330" name="Text Box 25"/>
            <p:cNvSpPr txBox="1">
              <a:spLocks noChangeArrowheads="1"/>
            </p:cNvSpPr>
            <p:nvPr/>
          </p:nvSpPr>
          <p:spPr bwMode="auto">
            <a:xfrm>
              <a:off x="2472" y="1742"/>
              <a:ext cx="45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1</a:t>
              </a:r>
              <a:endParaRPr lang="en-US" altLang="zh-CN" sz="2400">
                <a:ea typeface="Arial Unicode MS" panose="020B0604020202020204" pitchFamily="34" charset="-122"/>
                <a:cs typeface="Arial Unicode MS" panose="020B0604020202020204" pitchFamily="34" charset="-122"/>
              </a:endParaRPr>
            </a:p>
          </p:txBody>
        </p:sp>
        <p:sp>
          <p:nvSpPr>
            <p:cNvPr id="55331" name="Text Box 26"/>
            <p:cNvSpPr txBox="1">
              <a:spLocks noChangeArrowheads="1"/>
            </p:cNvSpPr>
            <p:nvPr/>
          </p:nvSpPr>
          <p:spPr bwMode="auto">
            <a:xfrm>
              <a:off x="2472" y="944"/>
              <a:ext cx="5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400">
                  <a:ea typeface="Arial Unicode MS" panose="020B0604020202020204" pitchFamily="34" charset="-122"/>
                  <a:cs typeface="Arial Unicode MS" panose="020B0604020202020204" pitchFamily="34" charset="-122"/>
                </a:rPr>
                <a:t>P</a:t>
              </a:r>
              <a:r>
                <a:rPr lang="en-GB" altLang="zh-CN" sz="2400" baseline="-25000">
                  <a:ea typeface="Arial Unicode MS" panose="020B0604020202020204" pitchFamily="34" charset="-122"/>
                  <a:cs typeface="Arial Unicode MS" panose="020B0604020202020204" pitchFamily="34" charset="-122"/>
                </a:rPr>
                <a:t>2</a:t>
              </a:r>
              <a:endParaRPr lang="en-US" altLang="zh-CN" sz="2400">
                <a:ea typeface="Arial Unicode MS" panose="020B0604020202020204" pitchFamily="34" charset="-122"/>
                <a:cs typeface="Arial Unicode MS" panose="020B0604020202020204" pitchFamily="34" charset="-122"/>
              </a:endParaRPr>
            </a:p>
          </p:txBody>
        </p:sp>
        <p:sp>
          <p:nvSpPr>
            <p:cNvPr id="55332" name="Line 27"/>
            <p:cNvSpPr>
              <a:spLocks noChangeShapeType="1"/>
            </p:cNvSpPr>
            <p:nvPr/>
          </p:nvSpPr>
          <p:spPr bwMode="auto">
            <a:xfrm>
              <a:off x="3361" y="1071"/>
              <a:ext cx="0" cy="998"/>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5333" name="Arc 28"/>
            <p:cNvSpPr>
              <a:spLocks/>
            </p:cNvSpPr>
            <p:nvPr/>
          </p:nvSpPr>
          <p:spPr bwMode="auto">
            <a:xfrm flipH="1" flipV="1">
              <a:off x="3361" y="935"/>
              <a:ext cx="1305" cy="1134"/>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334" name="Line 29"/>
            <p:cNvSpPr>
              <a:spLocks noChangeShapeType="1"/>
            </p:cNvSpPr>
            <p:nvPr/>
          </p:nvSpPr>
          <p:spPr bwMode="auto">
            <a:xfrm>
              <a:off x="3848" y="2079"/>
              <a:ext cx="0" cy="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335" name="Line 30"/>
            <p:cNvSpPr>
              <a:spLocks noChangeShapeType="1"/>
            </p:cNvSpPr>
            <p:nvPr/>
          </p:nvSpPr>
          <p:spPr bwMode="auto">
            <a:xfrm flipV="1">
              <a:off x="3859" y="2069"/>
              <a:ext cx="835" cy="10"/>
            </a:xfrm>
            <a:prstGeom prst="line">
              <a:avLst/>
            </a:prstGeom>
            <a:noFill/>
            <a:ln w="254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grpSp>
      <p:sp>
        <p:nvSpPr>
          <p:cNvPr id="134176" name="Text Box 32"/>
          <p:cNvSpPr txBox="1">
            <a:spLocks noChangeArrowheads="1"/>
          </p:cNvSpPr>
          <p:nvPr/>
        </p:nvSpPr>
        <p:spPr bwMode="auto">
          <a:xfrm>
            <a:off x="357188" y="981075"/>
            <a:ext cx="31321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利用过程方程</a:t>
            </a:r>
          </a:p>
        </p:txBody>
      </p:sp>
      <p:graphicFrame>
        <p:nvGraphicFramePr>
          <p:cNvPr id="134177" name="Object 33"/>
          <p:cNvGraphicFramePr>
            <a:graphicFrameLocks noChangeAspect="1"/>
          </p:cNvGraphicFramePr>
          <p:nvPr/>
        </p:nvGraphicFramePr>
        <p:xfrm>
          <a:off x="1214438" y="1484313"/>
          <a:ext cx="1193800" cy="955675"/>
        </p:xfrm>
        <a:graphic>
          <a:graphicData uri="http://schemas.openxmlformats.org/presentationml/2006/ole">
            <mc:AlternateContent xmlns:mc="http://schemas.openxmlformats.org/markup-compatibility/2006">
              <mc:Choice xmlns:v="urn:schemas-microsoft-com:vml" Requires="v">
                <p:oleObj spid="_x0000_s55338" name="Equation" r:id="rId3" imgW="434374" imgH="343008" progId="Equation.3">
                  <p:embed/>
                </p:oleObj>
              </mc:Choice>
              <mc:Fallback>
                <p:oleObj name="Equation" r:id="rId3" imgW="434374" imgH="343008" progId="Equation.3">
                  <p:embed/>
                  <p:pic>
                    <p:nvPicPr>
                      <p:cNvPr id="0"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White">
                      <a:xfrm>
                        <a:off x="1214438" y="1484313"/>
                        <a:ext cx="1193800" cy="955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78" name="Object 34"/>
          <p:cNvGraphicFramePr>
            <a:graphicFrameLocks noChangeAspect="1"/>
          </p:cNvGraphicFramePr>
          <p:nvPr/>
        </p:nvGraphicFramePr>
        <p:xfrm>
          <a:off x="846138" y="2565400"/>
          <a:ext cx="2357437" cy="857250"/>
        </p:xfrm>
        <a:graphic>
          <a:graphicData uri="http://schemas.openxmlformats.org/presentationml/2006/ole">
            <mc:AlternateContent xmlns:mc="http://schemas.openxmlformats.org/markup-compatibility/2006">
              <mc:Choice xmlns:v="urn:schemas-microsoft-com:vml" Requires="v">
                <p:oleObj spid="_x0000_s55339" name="Equation" r:id="rId5" imgW="998195" imgH="312336" progId="Equation.3">
                  <p:embed/>
                </p:oleObj>
              </mc:Choice>
              <mc:Fallback>
                <p:oleObj name="Equation" r:id="rId5" imgW="998195" imgH="312336" progId="Equation.3">
                  <p:embed/>
                  <p:pic>
                    <p:nvPicPr>
                      <p:cNvPr id="0" name="Object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White">
                      <a:xfrm>
                        <a:off x="846138" y="2565400"/>
                        <a:ext cx="2357437"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79" name="Object 35"/>
          <p:cNvGraphicFramePr>
            <a:graphicFrameLocks noChangeAspect="1"/>
          </p:cNvGraphicFramePr>
          <p:nvPr/>
        </p:nvGraphicFramePr>
        <p:xfrm>
          <a:off x="574675" y="3644900"/>
          <a:ext cx="2917825" cy="500063"/>
        </p:xfrm>
        <a:graphic>
          <a:graphicData uri="http://schemas.openxmlformats.org/presentationml/2006/ole">
            <mc:AlternateContent xmlns:mc="http://schemas.openxmlformats.org/markup-compatibility/2006">
              <mc:Choice xmlns:v="urn:schemas-microsoft-com:vml" Requires="v">
                <p:oleObj spid="_x0000_s55340" name="Equation" r:id="rId7" imgW="1150550" imgH="137160" progId="Equation.3">
                  <p:embed/>
                </p:oleObj>
              </mc:Choice>
              <mc:Fallback>
                <p:oleObj name="Equation" r:id="rId7" imgW="1150550" imgH="137160" progId="Equation.3">
                  <p:embed/>
                  <p:pic>
                    <p:nvPicPr>
                      <p:cNvPr id="0" name="Object 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White">
                      <a:xfrm>
                        <a:off x="574675" y="3644900"/>
                        <a:ext cx="2917825" cy="500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0" name="Object 36"/>
          <p:cNvGraphicFramePr>
            <a:graphicFrameLocks noChangeAspect="1"/>
          </p:cNvGraphicFramePr>
          <p:nvPr/>
        </p:nvGraphicFramePr>
        <p:xfrm>
          <a:off x="584200" y="5229225"/>
          <a:ext cx="2500313" cy="523875"/>
        </p:xfrm>
        <a:graphic>
          <a:graphicData uri="http://schemas.openxmlformats.org/presentationml/2006/ole">
            <mc:AlternateContent xmlns:mc="http://schemas.openxmlformats.org/markup-compatibility/2006">
              <mc:Choice xmlns:v="urn:schemas-microsoft-com:vml" Requires="v">
                <p:oleObj spid="_x0000_s55341" name="Equation" r:id="rId9" imgW="1051574" imgH="137160" progId="Equation.3">
                  <p:embed/>
                </p:oleObj>
              </mc:Choice>
              <mc:Fallback>
                <p:oleObj name="Equation" r:id="rId9" imgW="1051574" imgH="137160" progId="Equation.3">
                  <p:embed/>
                  <p:pic>
                    <p:nvPicPr>
                      <p:cNvPr id="0" name="Object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blackWhite">
                      <a:xfrm>
                        <a:off x="584200" y="5229225"/>
                        <a:ext cx="2500313"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1" name="Object 37"/>
          <p:cNvGraphicFramePr>
            <a:graphicFrameLocks noChangeAspect="1"/>
          </p:cNvGraphicFramePr>
          <p:nvPr/>
        </p:nvGraphicFramePr>
        <p:xfrm>
          <a:off x="6157913" y="1412875"/>
          <a:ext cx="2405062" cy="519113"/>
        </p:xfrm>
        <a:graphic>
          <a:graphicData uri="http://schemas.openxmlformats.org/presentationml/2006/ole">
            <mc:AlternateContent xmlns:mc="http://schemas.openxmlformats.org/markup-compatibility/2006">
              <mc:Choice xmlns:v="urn:schemas-microsoft-com:vml" Requires="v">
                <p:oleObj spid="_x0000_s55342" name="Equation" r:id="rId11" imgW="1104900" imgH="241300" progId="Equation.3">
                  <p:embed/>
                </p:oleObj>
              </mc:Choice>
              <mc:Fallback>
                <p:oleObj name="Equation" r:id="rId11" imgW="1104900" imgH="241300" progId="Equation.3">
                  <p:embed/>
                  <p:pic>
                    <p:nvPicPr>
                      <p:cNvPr id="0" name="Object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7913" y="1412875"/>
                        <a:ext cx="2405062" cy="51911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2" name="Object 38"/>
          <p:cNvGraphicFramePr>
            <a:graphicFrameLocks noChangeAspect="1"/>
          </p:cNvGraphicFramePr>
          <p:nvPr/>
        </p:nvGraphicFramePr>
        <p:xfrm>
          <a:off x="5918200" y="765175"/>
          <a:ext cx="2544763" cy="515938"/>
        </p:xfrm>
        <a:graphic>
          <a:graphicData uri="http://schemas.openxmlformats.org/presentationml/2006/ole">
            <mc:AlternateContent xmlns:mc="http://schemas.openxmlformats.org/markup-compatibility/2006">
              <mc:Choice xmlns:v="urn:schemas-microsoft-com:vml" Requires="v">
                <p:oleObj spid="_x0000_s55343" name="Equation" r:id="rId13" imgW="1117600" imgH="228600" progId="Equation.3">
                  <p:embed/>
                </p:oleObj>
              </mc:Choice>
              <mc:Fallback>
                <p:oleObj name="Equation" r:id="rId13" imgW="1117600" imgH="228600" progId="Equation.3">
                  <p:embed/>
                  <p:pic>
                    <p:nvPicPr>
                      <p:cNvPr id="0" name="Object 3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18200" y="765175"/>
                        <a:ext cx="2544763" cy="515938"/>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3" name="Object 39"/>
          <p:cNvGraphicFramePr>
            <a:graphicFrameLocks noChangeAspect="1"/>
          </p:cNvGraphicFramePr>
          <p:nvPr/>
        </p:nvGraphicFramePr>
        <p:xfrm>
          <a:off x="1430338" y="4221163"/>
          <a:ext cx="3502025" cy="792162"/>
        </p:xfrm>
        <a:graphic>
          <a:graphicData uri="http://schemas.openxmlformats.org/presentationml/2006/ole">
            <mc:AlternateContent xmlns:mc="http://schemas.openxmlformats.org/markup-compatibility/2006">
              <mc:Choice xmlns:v="urn:schemas-microsoft-com:vml" Requires="v">
                <p:oleObj spid="_x0000_s55344" name="Equation" r:id="rId15" imgW="1463040" imgH="312336" progId="Equation.3">
                  <p:embed/>
                </p:oleObj>
              </mc:Choice>
              <mc:Fallback>
                <p:oleObj name="Equation" r:id="rId15" imgW="1463040" imgH="312336" progId="Equation.3">
                  <p:embed/>
                  <p:pic>
                    <p:nvPicPr>
                      <p:cNvPr id="0" name="Object 3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blackWhite">
                      <a:xfrm>
                        <a:off x="1430338" y="4221163"/>
                        <a:ext cx="3502025"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4" name="Object 40"/>
          <p:cNvGraphicFramePr>
            <a:graphicFrameLocks noChangeAspect="1"/>
          </p:cNvGraphicFramePr>
          <p:nvPr/>
        </p:nvGraphicFramePr>
        <p:xfrm>
          <a:off x="3071813" y="5013325"/>
          <a:ext cx="5172075" cy="825500"/>
        </p:xfrm>
        <a:graphic>
          <a:graphicData uri="http://schemas.openxmlformats.org/presentationml/2006/ole">
            <mc:AlternateContent xmlns:mc="http://schemas.openxmlformats.org/markup-compatibility/2006">
              <mc:Choice xmlns:v="urn:schemas-microsoft-com:vml" Requires="v">
                <p:oleObj spid="_x0000_s55345" name="Equation" r:id="rId17" imgW="2225031" imgH="312336" progId="Equation.3">
                  <p:embed/>
                </p:oleObj>
              </mc:Choice>
              <mc:Fallback>
                <p:oleObj name="Equation" r:id="rId17" imgW="2225031" imgH="312336" progId="Equation.3">
                  <p:embed/>
                  <p:pic>
                    <p:nvPicPr>
                      <p:cNvPr id="0" name="Object 4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blackWhite">
                      <a:xfrm>
                        <a:off x="3071813" y="5013325"/>
                        <a:ext cx="51720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5" name="Object 41"/>
          <p:cNvGraphicFramePr>
            <a:graphicFrameLocks noChangeAspect="1"/>
          </p:cNvGraphicFramePr>
          <p:nvPr/>
        </p:nvGraphicFramePr>
        <p:xfrm>
          <a:off x="6662738" y="1989138"/>
          <a:ext cx="2105025" cy="492125"/>
        </p:xfrm>
        <a:graphic>
          <a:graphicData uri="http://schemas.openxmlformats.org/presentationml/2006/ole">
            <mc:AlternateContent xmlns:mc="http://schemas.openxmlformats.org/markup-compatibility/2006">
              <mc:Choice xmlns:v="urn:schemas-microsoft-com:vml" Requires="v">
                <p:oleObj spid="_x0000_s55346" name="公式" r:id="rId19" imgW="739084" imgH="91368" progId="Equation.3">
                  <p:embed/>
                </p:oleObj>
              </mc:Choice>
              <mc:Fallback>
                <p:oleObj name="公式" r:id="rId19" imgW="739084" imgH="91368" progId="Equation.3">
                  <p:embed/>
                  <p:pic>
                    <p:nvPicPr>
                      <p:cNvPr id="0" name="Object 4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blackWhite">
                      <a:xfrm>
                        <a:off x="6662738" y="1989138"/>
                        <a:ext cx="21050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86" name="Object 42"/>
          <p:cNvGraphicFramePr>
            <a:graphicFrameLocks noChangeAspect="1"/>
          </p:cNvGraphicFramePr>
          <p:nvPr/>
        </p:nvGraphicFramePr>
        <p:xfrm>
          <a:off x="798513" y="5949950"/>
          <a:ext cx="3571875" cy="515938"/>
        </p:xfrm>
        <a:graphic>
          <a:graphicData uri="http://schemas.openxmlformats.org/presentationml/2006/ole">
            <mc:AlternateContent xmlns:mc="http://schemas.openxmlformats.org/markup-compatibility/2006">
              <mc:Choice xmlns:v="urn:schemas-microsoft-com:vml" Requires="v">
                <p:oleObj spid="_x0000_s55347" name="Equation" r:id="rId21" imgW="1501075" imgH="137160" progId="Equation.3">
                  <p:embed/>
                </p:oleObj>
              </mc:Choice>
              <mc:Fallback>
                <p:oleObj name="Equation" r:id="rId21" imgW="1501075" imgH="137160" progId="Equation.3">
                  <p:embed/>
                  <p:pic>
                    <p:nvPicPr>
                      <p:cNvPr id="0" name="Object 4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blackWhite">
                      <a:xfrm>
                        <a:off x="798513" y="5949950"/>
                        <a:ext cx="3571875"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4182"/>
                                        </p:tgtEl>
                                        <p:attrNameLst>
                                          <p:attrName>style.visibility</p:attrName>
                                        </p:attrNameLst>
                                      </p:cBhvr>
                                      <p:to>
                                        <p:strVal val="visible"/>
                                      </p:to>
                                    </p:set>
                                    <p:animEffect transition="in" filter="blinds(horizontal)">
                                      <p:cBhvr>
                                        <p:cTn id="17" dur="500"/>
                                        <p:tgtEl>
                                          <p:spTgt spid="134182"/>
                                        </p:tgtEl>
                                      </p:cBhvr>
                                    </p:animEffect>
                                  </p:childTnLst>
                                </p:cTn>
                              </p:par>
                              <p:par>
                                <p:cTn id="18" presetID="3" presetClass="entr" presetSubtype="10" fill="hold" nodeType="withEffect">
                                  <p:stCondLst>
                                    <p:cond delay="0"/>
                                  </p:stCondLst>
                                  <p:childTnLst>
                                    <p:set>
                                      <p:cBhvr>
                                        <p:cTn id="19" dur="1" fill="hold">
                                          <p:stCondLst>
                                            <p:cond delay="0"/>
                                          </p:stCondLst>
                                        </p:cTn>
                                        <p:tgtEl>
                                          <p:spTgt spid="134181"/>
                                        </p:tgtEl>
                                        <p:attrNameLst>
                                          <p:attrName>style.visibility</p:attrName>
                                        </p:attrNameLst>
                                      </p:cBhvr>
                                      <p:to>
                                        <p:strVal val="visible"/>
                                      </p:to>
                                    </p:set>
                                    <p:animEffect transition="in" filter="blinds(horizontal)">
                                      <p:cBhvr>
                                        <p:cTn id="20" dur="500"/>
                                        <p:tgtEl>
                                          <p:spTgt spid="13418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34176"/>
                                        </p:tgtEl>
                                        <p:attrNameLst>
                                          <p:attrName>style.visibility</p:attrName>
                                        </p:attrNameLst>
                                      </p:cBhvr>
                                      <p:to>
                                        <p:strVal val="visible"/>
                                      </p:to>
                                    </p:set>
                                    <p:animEffect transition="in" filter="wipe(down)">
                                      <p:cBhvr>
                                        <p:cTn id="25" dur="500"/>
                                        <p:tgtEl>
                                          <p:spTgt spid="13417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134177"/>
                                        </p:tgtEl>
                                        <p:attrNameLst>
                                          <p:attrName>style.visibility</p:attrName>
                                        </p:attrNameLst>
                                      </p:cBhvr>
                                      <p:to>
                                        <p:strVal val="visible"/>
                                      </p:to>
                                    </p:set>
                                    <p:anim calcmode="lin" valueType="num">
                                      <p:cBhvr additive="base">
                                        <p:cTn id="30" dur="500" fill="hold"/>
                                        <p:tgtEl>
                                          <p:spTgt spid="134177"/>
                                        </p:tgtEl>
                                        <p:attrNameLst>
                                          <p:attrName>ppt_x</p:attrName>
                                        </p:attrNameLst>
                                      </p:cBhvr>
                                      <p:tavLst>
                                        <p:tav tm="0">
                                          <p:val>
                                            <p:strVal val="0-#ppt_w/2"/>
                                          </p:val>
                                        </p:tav>
                                        <p:tav tm="100000">
                                          <p:val>
                                            <p:strVal val="#ppt_x"/>
                                          </p:val>
                                        </p:tav>
                                      </p:tavLst>
                                    </p:anim>
                                    <p:anim calcmode="lin" valueType="num">
                                      <p:cBhvr additive="base">
                                        <p:cTn id="31" dur="500" fill="hold"/>
                                        <p:tgtEl>
                                          <p:spTgt spid="134177"/>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134185"/>
                                        </p:tgtEl>
                                        <p:attrNameLst>
                                          <p:attrName>style.visibility</p:attrName>
                                        </p:attrNameLst>
                                      </p:cBhvr>
                                      <p:to>
                                        <p:strVal val="visible"/>
                                      </p:to>
                                    </p:set>
                                    <p:anim calcmode="lin" valueType="num">
                                      <p:cBhvr additive="base">
                                        <p:cTn id="36" dur="500" fill="hold"/>
                                        <p:tgtEl>
                                          <p:spTgt spid="134185"/>
                                        </p:tgtEl>
                                        <p:attrNameLst>
                                          <p:attrName>ppt_x</p:attrName>
                                        </p:attrNameLst>
                                      </p:cBhvr>
                                      <p:tavLst>
                                        <p:tav tm="0">
                                          <p:val>
                                            <p:strVal val="0-#ppt_w/2"/>
                                          </p:val>
                                        </p:tav>
                                        <p:tav tm="100000">
                                          <p:val>
                                            <p:strVal val="#ppt_x"/>
                                          </p:val>
                                        </p:tav>
                                      </p:tavLst>
                                    </p:anim>
                                    <p:anim calcmode="lin" valueType="num">
                                      <p:cBhvr additive="base">
                                        <p:cTn id="37" dur="500" fill="hold"/>
                                        <p:tgtEl>
                                          <p:spTgt spid="134185"/>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nodeType="clickEffect">
                                  <p:stCondLst>
                                    <p:cond delay="0"/>
                                  </p:stCondLst>
                                  <p:childTnLst>
                                    <p:set>
                                      <p:cBhvr>
                                        <p:cTn id="41" dur="1" fill="hold">
                                          <p:stCondLst>
                                            <p:cond delay="0"/>
                                          </p:stCondLst>
                                        </p:cTn>
                                        <p:tgtEl>
                                          <p:spTgt spid="134178"/>
                                        </p:tgtEl>
                                        <p:attrNameLst>
                                          <p:attrName>style.visibility</p:attrName>
                                        </p:attrNameLst>
                                      </p:cBhvr>
                                      <p:to>
                                        <p:strVal val="visible"/>
                                      </p:to>
                                    </p:set>
                                    <p:anim calcmode="lin" valueType="num">
                                      <p:cBhvr additive="base">
                                        <p:cTn id="42" dur="500" fill="hold"/>
                                        <p:tgtEl>
                                          <p:spTgt spid="134178"/>
                                        </p:tgtEl>
                                        <p:attrNameLst>
                                          <p:attrName>ppt_x</p:attrName>
                                        </p:attrNameLst>
                                      </p:cBhvr>
                                      <p:tavLst>
                                        <p:tav tm="0">
                                          <p:val>
                                            <p:strVal val="0-#ppt_w/2"/>
                                          </p:val>
                                        </p:tav>
                                        <p:tav tm="100000">
                                          <p:val>
                                            <p:strVal val="#ppt_x"/>
                                          </p:val>
                                        </p:tav>
                                      </p:tavLst>
                                    </p:anim>
                                    <p:anim calcmode="lin" valueType="num">
                                      <p:cBhvr additive="base">
                                        <p:cTn id="43" dur="500" fill="hold"/>
                                        <p:tgtEl>
                                          <p:spTgt spid="134178"/>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nodeType="clickEffect">
                                  <p:stCondLst>
                                    <p:cond delay="0"/>
                                  </p:stCondLst>
                                  <p:childTnLst>
                                    <p:set>
                                      <p:cBhvr>
                                        <p:cTn id="47" dur="1" fill="hold">
                                          <p:stCondLst>
                                            <p:cond delay="0"/>
                                          </p:stCondLst>
                                        </p:cTn>
                                        <p:tgtEl>
                                          <p:spTgt spid="134179"/>
                                        </p:tgtEl>
                                        <p:attrNameLst>
                                          <p:attrName>style.visibility</p:attrName>
                                        </p:attrNameLst>
                                      </p:cBhvr>
                                      <p:to>
                                        <p:strVal val="visible"/>
                                      </p:to>
                                    </p:set>
                                    <p:anim calcmode="lin" valueType="num">
                                      <p:cBhvr additive="base">
                                        <p:cTn id="48" dur="500" fill="hold"/>
                                        <p:tgtEl>
                                          <p:spTgt spid="134179"/>
                                        </p:tgtEl>
                                        <p:attrNameLst>
                                          <p:attrName>ppt_x</p:attrName>
                                        </p:attrNameLst>
                                      </p:cBhvr>
                                      <p:tavLst>
                                        <p:tav tm="0">
                                          <p:val>
                                            <p:strVal val="0-#ppt_w/2"/>
                                          </p:val>
                                        </p:tav>
                                        <p:tav tm="100000">
                                          <p:val>
                                            <p:strVal val="#ppt_x"/>
                                          </p:val>
                                        </p:tav>
                                      </p:tavLst>
                                    </p:anim>
                                    <p:anim calcmode="lin" valueType="num">
                                      <p:cBhvr additive="base">
                                        <p:cTn id="49" dur="500" fill="hold"/>
                                        <p:tgtEl>
                                          <p:spTgt spid="134179"/>
                                        </p:tgtEl>
                                        <p:attrNameLst>
                                          <p:attrName>ppt_y</p:attrName>
                                        </p:attrNameLst>
                                      </p:cBhvr>
                                      <p:tavLst>
                                        <p:tav tm="0">
                                          <p:val>
                                            <p:strVal val="#ppt_y"/>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nodeType="clickEffect">
                                  <p:stCondLst>
                                    <p:cond delay="0"/>
                                  </p:stCondLst>
                                  <p:childTnLst>
                                    <p:set>
                                      <p:cBhvr>
                                        <p:cTn id="53" dur="1" fill="hold">
                                          <p:stCondLst>
                                            <p:cond delay="0"/>
                                          </p:stCondLst>
                                        </p:cTn>
                                        <p:tgtEl>
                                          <p:spTgt spid="134183"/>
                                        </p:tgtEl>
                                        <p:attrNameLst>
                                          <p:attrName>style.visibility</p:attrName>
                                        </p:attrNameLst>
                                      </p:cBhvr>
                                      <p:to>
                                        <p:strVal val="visible"/>
                                      </p:to>
                                    </p:set>
                                    <p:anim calcmode="lin" valueType="num">
                                      <p:cBhvr additive="base">
                                        <p:cTn id="54" dur="500" fill="hold"/>
                                        <p:tgtEl>
                                          <p:spTgt spid="134183"/>
                                        </p:tgtEl>
                                        <p:attrNameLst>
                                          <p:attrName>ppt_x</p:attrName>
                                        </p:attrNameLst>
                                      </p:cBhvr>
                                      <p:tavLst>
                                        <p:tav tm="0">
                                          <p:val>
                                            <p:strVal val="0-#ppt_w/2"/>
                                          </p:val>
                                        </p:tav>
                                        <p:tav tm="100000">
                                          <p:val>
                                            <p:strVal val="#ppt_x"/>
                                          </p:val>
                                        </p:tav>
                                      </p:tavLst>
                                    </p:anim>
                                    <p:anim calcmode="lin" valueType="num">
                                      <p:cBhvr additive="base">
                                        <p:cTn id="55" dur="500" fill="hold"/>
                                        <p:tgtEl>
                                          <p:spTgt spid="134183"/>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nodeType="clickEffect">
                                  <p:stCondLst>
                                    <p:cond delay="0"/>
                                  </p:stCondLst>
                                  <p:childTnLst>
                                    <p:set>
                                      <p:cBhvr>
                                        <p:cTn id="59" dur="1" fill="hold">
                                          <p:stCondLst>
                                            <p:cond delay="0"/>
                                          </p:stCondLst>
                                        </p:cTn>
                                        <p:tgtEl>
                                          <p:spTgt spid="134180"/>
                                        </p:tgtEl>
                                        <p:attrNameLst>
                                          <p:attrName>style.visibility</p:attrName>
                                        </p:attrNameLst>
                                      </p:cBhvr>
                                      <p:to>
                                        <p:strVal val="visible"/>
                                      </p:to>
                                    </p:set>
                                    <p:anim calcmode="lin" valueType="num">
                                      <p:cBhvr additive="base">
                                        <p:cTn id="60" dur="500" fill="hold"/>
                                        <p:tgtEl>
                                          <p:spTgt spid="134180"/>
                                        </p:tgtEl>
                                        <p:attrNameLst>
                                          <p:attrName>ppt_x</p:attrName>
                                        </p:attrNameLst>
                                      </p:cBhvr>
                                      <p:tavLst>
                                        <p:tav tm="0">
                                          <p:val>
                                            <p:strVal val="0-#ppt_w/2"/>
                                          </p:val>
                                        </p:tav>
                                        <p:tav tm="100000">
                                          <p:val>
                                            <p:strVal val="#ppt_x"/>
                                          </p:val>
                                        </p:tav>
                                      </p:tavLst>
                                    </p:anim>
                                    <p:anim calcmode="lin" valueType="num">
                                      <p:cBhvr additive="base">
                                        <p:cTn id="61" dur="500" fill="hold"/>
                                        <p:tgtEl>
                                          <p:spTgt spid="134180"/>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nodeType="clickEffect">
                                  <p:stCondLst>
                                    <p:cond delay="0"/>
                                  </p:stCondLst>
                                  <p:childTnLst>
                                    <p:set>
                                      <p:cBhvr>
                                        <p:cTn id="65" dur="1" fill="hold">
                                          <p:stCondLst>
                                            <p:cond delay="0"/>
                                          </p:stCondLst>
                                        </p:cTn>
                                        <p:tgtEl>
                                          <p:spTgt spid="134184"/>
                                        </p:tgtEl>
                                        <p:attrNameLst>
                                          <p:attrName>style.visibility</p:attrName>
                                        </p:attrNameLst>
                                      </p:cBhvr>
                                      <p:to>
                                        <p:strVal val="visible"/>
                                      </p:to>
                                    </p:set>
                                    <p:anim calcmode="lin" valueType="num">
                                      <p:cBhvr additive="base">
                                        <p:cTn id="66" dur="500" fill="hold"/>
                                        <p:tgtEl>
                                          <p:spTgt spid="134184"/>
                                        </p:tgtEl>
                                        <p:attrNameLst>
                                          <p:attrName>ppt_x</p:attrName>
                                        </p:attrNameLst>
                                      </p:cBhvr>
                                      <p:tavLst>
                                        <p:tav tm="0">
                                          <p:val>
                                            <p:strVal val="0-#ppt_w/2"/>
                                          </p:val>
                                        </p:tav>
                                        <p:tav tm="100000">
                                          <p:val>
                                            <p:strVal val="#ppt_x"/>
                                          </p:val>
                                        </p:tav>
                                      </p:tavLst>
                                    </p:anim>
                                    <p:anim calcmode="lin" valueType="num">
                                      <p:cBhvr additive="base">
                                        <p:cTn id="67" dur="500" fill="hold"/>
                                        <p:tgtEl>
                                          <p:spTgt spid="134184"/>
                                        </p:tgtEl>
                                        <p:attrNameLst>
                                          <p:attrName>ppt_y</p:attrName>
                                        </p:attrNameLst>
                                      </p:cBhvr>
                                      <p:tavLst>
                                        <p:tav tm="0">
                                          <p:val>
                                            <p:strVal val="#ppt_y"/>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8" fill="hold" nodeType="clickEffect">
                                  <p:stCondLst>
                                    <p:cond delay="0"/>
                                  </p:stCondLst>
                                  <p:childTnLst>
                                    <p:set>
                                      <p:cBhvr>
                                        <p:cTn id="71" dur="1" fill="hold">
                                          <p:stCondLst>
                                            <p:cond delay="0"/>
                                          </p:stCondLst>
                                        </p:cTn>
                                        <p:tgtEl>
                                          <p:spTgt spid="134186"/>
                                        </p:tgtEl>
                                        <p:attrNameLst>
                                          <p:attrName>style.visibility</p:attrName>
                                        </p:attrNameLst>
                                      </p:cBhvr>
                                      <p:to>
                                        <p:strVal val="visible"/>
                                      </p:to>
                                    </p:set>
                                    <p:anim calcmode="lin" valueType="num">
                                      <p:cBhvr additive="base">
                                        <p:cTn id="72" dur="500" fill="hold"/>
                                        <p:tgtEl>
                                          <p:spTgt spid="134186"/>
                                        </p:tgtEl>
                                        <p:attrNameLst>
                                          <p:attrName>ppt_x</p:attrName>
                                        </p:attrNameLst>
                                      </p:cBhvr>
                                      <p:tavLst>
                                        <p:tav tm="0">
                                          <p:val>
                                            <p:strVal val="0-#ppt_w/2"/>
                                          </p:val>
                                        </p:tav>
                                        <p:tav tm="100000">
                                          <p:val>
                                            <p:strVal val="#ppt_x"/>
                                          </p:val>
                                        </p:tav>
                                      </p:tavLst>
                                    </p:anim>
                                    <p:anim calcmode="lin" valueType="num">
                                      <p:cBhvr additive="base">
                                        <p:cTn id="73" dur="500" fill="hold"/>
                                        <p:tgtEl>
                                          <p:spTgt spid="134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7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170" name="Object 2"/>
          <p:cNvGraphicFramePr>
            <a:graphicFrameLocks noChangeAspect="1"/>
          </p:cNvGraphicFramePr>
          <p:nvPr/>
        </p:nvGraphicFramePr>
        <p:xfrm>
          <a:off x="2916238" y="3284538"/>
          <a:ext cx="4032250" cy="509587"/>
        </p:xfrm>
        <a:graphic>
          <a:graphicData uri="http://schemas.openxmlformats.org/presentationml/2006/ole">
            <mc:AlternateContent xmlns:mc="http://schemas.openxmlformats.org/markup-compatibility/2006">
              <mc:Choice xmlns:v="urn:schemas-microsoft-com:vml" Requires="v">
                <p:oleObj spid="_x0000_s56342" name="Equation" r:id="rId3" imgW="1501075" imgH="137160" progId="Equation.3">
                  <p:embed/>
                </p:oleObj>
              </mc:Choice>
              <mc:Fallback>
                <p:oleObj name="Equation" r:id="rId3" imgW="1501075" imgH="13716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White">
                      <a:xfrm>
                        <a:off x="2916238" y="3284538"/>
                        <a:ext cx="4032250" cy="509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5171" name="Text Box 3"/>
          <p:cNvSpPr txBox="1">
            <a:spLocks noChangeArrowheads="1"/>
          </p:cNvSpPr>
          <p:nvPr/>
        </p:nvSpPr>
        <p:spPr bwMode="auto">
          <a:xfrm>
            <a:off x="642938" y="4149725"/>
            <a:ext cx="7561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整个过程的内能的增量、功、热量：</a:t>
            </a:r>
          </a:p>
        </p:txBody>
      </p:sp>
      <p:graphicFrame>
        <p:nvGraphicFramePr>
          <p:cNvPr id="135172" name="Object 4"/>
          <p:cNvGraphicFramePr>
            <a:graphicFrameLocks noChangeAspect="1"/>
          </p:cNvGraphicFramePr>
          <p:nvPr/>
        </p:nvGraphicFramePr>
        <p:xfrm>
          <a:off x="6084888" y="4740275"/>
          <a:ext cx="1450975" cy="488950"/>
        </p:xfrm>
        <a:graphic>
          <a:graphicData uri="http://schemas.openxmlformats.org/presentationml/2006/ole">
            <mc:AlternateContent xmlns:mc="http://schemas.openxmlformats.org/markup-compatibility/2006">
              <mc:Choice xmlns:v="urn:schemas-microsoft-com:vml" Requires="v">
                <p:oleObj spid="_x0000_s56343" name="Equation" r:id="rId5" imgW="594292" imgH="144720" progId="Equation.3">
                  <p:embed/>
                </p:oleObj>
              </mc:Choice>
              <mc:Fallback>
                <p:oleObj name="Equation" r:id="rId5" imgW="594292" imgH="14472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blackWhite">
                      <a:xfrm>
                        <a:off x="6084888" y="4740275"/>
                        <a:ext cx="145097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3" name="Object 5"/>
          <p:cNvGraphicFramePr>
            <a:graphicFrameLocks noChangeAspect="1"/>
          </p:cNvGraphicFramePr>
          <p:nvPr/>
        </p:nvGraphicFramePr>
        <p:xfrm>
          <a:off x="3851275" y="4797425"/>
          <a:ext cx="1449388" cy="414338"/>
        </p:xfrm>
        <a:graphic>
          <a:graphicData uri="http://schemas.openxmlformats.org/presentationml/2006/ole">
            <mc:AlternateContent xmlns:mc="http://schemas.openxmlformats.org/markup-compatibility/2006">
              <mc:Choice xmlns:v="urn:schemas-microsoft-com:vml" Requires="v">
                <p:oleObj spid="_x0000_s56344" name="Equation" r:id="rId7" imgW="540914" imgH="91368" progId="Equation.3">
                  <p:embed/>
                </p:oleObj>
              </mc:Choice>
              <mc:Fallback>
                <p:oleObj name="Equation" r:id="rId7" imgW="540914" imgH="91368"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blackWhite">
                      <a:xfrm>
                        <a:off x="3851275" y="4797425"/>
                        <a:ext cx="1449388" cy="41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4" name="Object 6"/>
          <p:cNvGraphicFramePr>
            <a:graphicFrameLocks noChangeAspect="1"/>
          </p:cNvGraphicFramePr>
          <p:nvPr/>
        </p:nvGraphicFramePr>
        <p:xfrm>
          <a:off x="1619250" y="4797425"/>
          <a:ext cx="1682750" cy="400050"/>
        </p:xfrm>
        <a:graphic>
          <a:graphicData uri="http://schemas.openxmlformats.org/presentationml/2006/ole">
            <mc:AlternateContent xmlns:mc="http://schemas.openxmlformats.org/markup-compatibility/2006">
              <mc:Choice xmlns:v="urn:schemas-microsoft-com:vml" Requires="v">
                <p:oleObj spid="_x0000_s56345" name="Equation" r:id="rId9" imgW="624763" imgH="91368" progId="Equation.3">
                  <p:embed/>
                </p:oleObj>
              </mc:Choice>
              <mc:Fallback>
                <p:oleObj name="Equation" r:id="rId9" imgW="624763" imgH="91368"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blackWhite">
                      <a:xfrm>
                        <a:off x="1619250" y="4797425"/>
                        <a:ext cx="168275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5" name="Object 7"/>
          <p:cNvGraphicFramePr>
            <a:graphicFrameLocks noChangeAspect="1"/>
          </p:cNvGraphicFramePr>
          <p:nvPr/>
        </p:nvGraphicFramePr>
        <p:xfrm>
          <a:off x="3059113" y="836613"/>
          <a:ext cx="1012825" cy="498475"/>
        </p:xfrm>
        <a:graphic>
          <a:graphicData uri="http://schemas.openxmlformats.org/presentationml/2006/ole">
            <mc:AlternateContent xmlns:mc="http://schemas.openxmlformats.org/markup-compatibility/2006">
              <mc:Choice xmlns:v="urn:schemas-microsoft-com:vml" Requires="v">
                <p:oleObj spid="_x0000_s56346" name="Equation" r:id="rId11" imgW="388559" imgH="129600" progId="Equation.3">
                  <p:embed/>
                </p:oleObj>
              </mc:Choice>
              <mc:Fallback>
                <p:oleObj name="Equation" r:id="rId11" imgW="388559" imgH="129600" progId="Equation.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blackWhite">
                      <a:xfrm>
                        <a:off x="3059113" y="836613"/>
                        <a:ext cx="1012825"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6" name="Object 8"/>
          <p:cNvGraphicFramePr>
            <a:graphicFrameLocks noChangeAspect="1"/>
          </p:cNvGraphicFramePr>
          <p:nvPr/>
        </p:nvGraphicFramePr>
        <p:xfrm>
          <a:off x="4572000" y="893763"/>
          <a:ext cx="2735263" cy="469900"/>
        </p:xfrm>
        <a:graphic>
          <a:graphicData uri="http://schemas.openxmlformats.org/presentationml/2006/ole">
            <mc:AlternateContent xmlns:mc="http://schemas.openxmlformats.org/markup-compatibility/2006">
              <mc:Choice xmlns:v="urn:schemas-microsoft-com:vml" Requires="v">
                <p:oleObj spid="_x0000_s56347" name="Equation" r:id="rId13" imgW="1127859" imgH="129600" progId="Equation.3">
                  <p:embed/>
                </p:oleObj>
              </mc:Choice>
              <mc:Fallback>
                <p:oleObj name="Equation" r:id="rId13" imgW="1127859" imgH="129600" progId="Equation.3">
                  <p:embed/>
                  <p:pic>
                    <p:nvPicPr>
                      <p:cNvPr id="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blackWhite">
                      <a:xfrm>
                        <a:off x="4572000" y="893763"/>
                        <a:ext cx="273526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7" name="Object 9"/>
          <p:cNvGraphicFramePr>
            <a:graphicFrameLocks noChangeAspect="1"/>
          </p:cNvGraphicFramePr>
          <p:nvPr/>
        </p:nvGraphicFramePr>
        <p:xfrm>
          <a:off x="3059113" y="1700213"/>
          <a:ext cx="1208087" cy="536575"/>
        </p:xfrm>
        <a:graphic>
          <a:graphicData uri="http://schemas.openxmlformats.org/presentationml/2006/ole">
            <mc:AlternateContent xmlns:mc="http://schemas.openxmlformats.org/markup-compatibility/2006">
              <mc:Choice xmlns:v="urn:schemas-microsoft-com:vml" Requires="v">
                <p:oleObj spid="_x0000_s56348" name="Equation" r:id="rId15" imgW="472408" imgH="137160" progId="Equation.3">
                  <p:embed/>
                </p:oleObj>
              </mc:Choice>
              <mc:Fallback>
                <p:oleObj name="Equation" r:id="rId15" imgW="472408" imgH="137160" progId="Equation.3">
                  <p:embed/>
                  <p:pic>
                    <p:nvPicPr>
                      <p:cNvPr id="0"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blackWhite">
                      <a:xfrm>
                        <a:off x="3059113" y="1700213"/>
                        <a:ext cx="1208087"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8" name="Object 10"/>
          <p:cNvGraphicFramePr>
            <a:graphicFrameLocks noChangeAspect="1"/>
          </p:cNvGraphicFramePr>
          <p:nvPr/>
        </p:nvGraphicFramePr>
        <p:xfrm>
          <a:off x="4572000" y="1700213"/>
          <a:ext cx="2427288" cy="485775"/>
        </p:xfrm>
        <a:graphic>
          <a:graphicData uri="http://schemas.openxmlformats.org/presentationml/2006/ole">
            <mc:AlternateContent xmlns:mc="http://schemas.openxmlformats.org/markup-compatibility/2006">
              <mc:Choice xmlns:v="urn:schemas-microsoft-com:vml" Requires="v">
                <p:oleObj spid="_x0000_s56349" name="Equation" r:id="rId17" imgW="998195" imgH="137160" progId="Equation.3">
                  <p:embed/>
                </p:oleObj>
              </mc:Choice>
              <mc:Fallback>
                <p:oleObj name="Equation" r:id="rId17" imgW="998195" imgH="137160" progId="Equation.3">
                  <p:embed/>
                  <p:pic>
                    <p:nvPicPr>
                      <p:cNvPr id="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blackWhite">
                      <a:xfrm>
                        <a:off x="4572000" y="1700213"/>
                        <a:ext cx="2427288"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79" name="Object 11"/>
          <p:cNvGraphicFramePr>
            <a:graphicFrameLocks noChangeAspect="1"/>
          </p:cNvGraphicFramePr>
          <p:nvPr/>
        </p:nvGraphicFramePr>
        <p:xfrm>
          <a:off x="3059113" y="2565400"/>
          <a:ext cx="1944687" cy="471488"/>
        </p:xfrm>
        <a:graphic>
          <a:graphicData uri="http://schemas.openxmlformats.org/presentationml/2006/ole">
            <mc:AlternateContent xmlns:mc="http://schemas.openxmlformats.org/markup-compatibility/2006">
              <mc:Choice xmlns:v="urn:schemas-microsoft-com:vml" Requires="v">
                <p:oleObj spid="_x0000_s56350" name="Equation" r:id="rId19" imgW="807806" imgH="129600" progId="Equation.3">
                  <p:embed/>
                </p:oleObj>
              </mc:Choice>
              <mc:Fallback>
                <p:oleObj name="Equation" r:id="rId19" imgW="807806" imgH="129600" progId="Equation.3">
                  <p:embed/>
                  <p:pic>
                    <p:nvPicPr>
                      <p:cNvPr id="0"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blackWhite">
                      <a:xfrm>
                        <a:off x="3059113" y="2565400"/>
                        <a:ext cx="1944687"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5180" name="Object 12"/>
          <p:cNvGraphicFramePr>
            <a:graphicFrameLocks noChangeAspect="1"/>
          </p:cNvGraphicFramePr>
          <p:nvPr/>
        </p:nvGraphicFramePr>
        <p:xfrm>
          <a:off x="5435600" y="2492375"/>
          <a:ext cx="1993900" cy="493713"/>
        </p:xfrm>
        <a:graphic>
          <a:graphicData uri="http://schemas.openxmlformats.org/presentationml/2006/ole">
            <mc:AlternateContent xmlns:mc="http://schemas.openxmlformats.org/markup-compatibility/2006">
              <mc:Choice xmlns:v="urn:schemas-microsoft-com:vml" Requires="v">
                <p:oleObj spid="_x0000_s56351" name="Equation" r:id="rId21" imgW="807806" imgH="137160" progId="Equation.3">
                  <p:embed/>
                </p:oleObj>
              </mc:Choice>
              <mc:Fallback>
                <p:oleObj name="Equation" r:id="rId21" imgW="807806" imgH="137160" progId="Equation.3">
                  <p:embed/>
                  <p:pic>
                    <p:nvPicPr>
                      <p:cNvPr id="0" name="Object 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blackWhite">
                      <a:xfrm>
                        <a:off x="5435600" y="2492375"/>
                        <a:ext cx="1993900"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6333" name="Group 18"/>
          <p:cNvGrpSpPr>
            <a:grpSpLocks/>
          </p:cNvGrpSpPr>
          <p:nvPr/>
        </p:nvGrpSpPr>
        <p:grpSpPr bwMode="auto">
          <a:xfrm>
            <a:off x="541338" y="836613"/>
            <a:ext cx="3924300" cy="461962"/>
            <a:chOff x="385" y="754"/>
            <a:chExt cx="2472" cy="291"/>
          </a:xfrm>
        </p:grpSpPr>
        <p:sp>
          <p:nvSpPr>
            <p:cNvPr id="56340" name="Text Box 16"/>
            <p:cNvSpPr txBox="1">
              <a:spLocks noChangeArrowheads="1"/>
            </p:cNvSpPr>
            <p:nvPr/>
          </p:nvSpPr>
          <p:spPr bwMode="auto">
            <a:xfrm>
              <a:off x="385" y="754"/>
              <a:ext cx="247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1     2</a:t>
              </a:r>
              <a:r>
                <a:rPr lang="zh-CN" altLang="en-US" sz="2400" b="1">
                  <a:ea typeface="黑体" panose="02010609060101010101" pitchFamily="49" charset="-122"/>
                </a:rPr>
                <a:t>为等容过程</a:t>
              </a:r>
            </a:p>
          </p:txBody>
        </p:sp>
        <p:sp>
          <p:nvSpPr>
            <p:cNvPr id="56341" name="AutoShape 17"/>
            <p:cNvSpPr>
              <a:spLocks noChangeArrowheads="1"/>
            </p:cNvSpPr>
            <p:nvPr/>
          </p:nvSpPr>
          <p:spPr bwMode="auto">
            <a:xfrm>
              <a:off x="596" y="857"/>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56334" name="Group 22"/>
          <p:cNvGrpSpPr>
            <a:grpSpLocks/>
          </p:cNvGrpSpPr>
          <p:nvPr/>
        </p:nvGrpSpPr>
        <p:grpSpPr bwMode="auto">
          <a:xfrm>
            <a:off x="557213" y="1758950"/>
            <a:ext cx="2808287" cy="461963"/>
            <a:chOff x="204" y="1162"/>
            <a:chExt cx="1769" cy="291"/>
          </a:xfrm>
        </p:grpSpPr>
        <p:sp>
          <p:nvSpPr>
            <p:cNvPr id="56338" name="Text Box 20"/>
            <p:cNvSpPr txBox="1">
              <a:spLocks noChangeArrowheads="1"/>
            </p:cNvSpPr>
            <p:nvPr/>
          </p:nvSpPr>
          <p:spPr bwMode="auto">
            <a:xfrm>
              <a:off x="204" y="1162"/>
              <a:ext cx="176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2     3</a:t>
              </a:r>
              <a:r>
                <a:rPr lang="zh-CN" altLang="en-US" sz="2400" b="1">
                  <a:ea typeface="黑体" panose="02010609060101010101" pitchFamily="49" charset="-122"/>
                </a:rPr>
                <a:t>为等温过程</a:t>
              </a:r>
            </a:p>
          </p:txBody>
        </p:sp>
        <p:sp>
          <p:nvSpPr>
            <p:cNvPr id="56339" name="AutoShape 21"/>
            <p:cNvSpPr>
              <a:spLocks noChangeArrowheads="1"/>
            </p:cNvSpPr>
            <p:nvPr/>
          </p:nvSpPr>
          <p:spPr bwMode="auto">
            <a:xfrm>
              <a:off x="405" y="1269"/>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56335" name="Group 26"/>
          <p:cNvGrpSpPr>
            <a:grpSpLocks/>
          </p:cNvGrpSpPr>
          <p:nvPr/>
        </p:nvGrpSpPr>
        <p:grpSpPr bwMode="auto">
          <a:xfrm>
            <a:off x="571500" y="2565400"/>
            <a:ext cx="3009900" cy="461963"/>
            <a:chOff x="213" y="1616"/>
            <a:chExt cx="1896" cy="291"/>
          </a:xfrm>
        </p:grpSpPr>
        <p:sp>
          <p:nvSpPr>
            <p:cNvPr id="56336" name="Text Box 24"/>
            <p:cNvSpPr txBox="1">
              <a:spLocks noChangeArrowheads="1"/>
            </p:cNvSpPr>
            <p:nvPr/>
          </p:nvSpPr>
          <p:spPr bwMode="auto">
            <a:xfrm>
              <a:off x="213" y="1616"/>
              <a:ext cx="189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ea typeface="黑体" panose="02010609060101010101" pitchFamily="49" charset="-122"/>
                </a:rPr>
                <a:t>3     4</a:t>
              </a:r>
              <a:r>
                <a:rPr lang="zh-CN" altLang="en-US" sz="2400" b="1">
                  <a:ea typeface="黑体" panose="02010609060101010101" pitchFamily="49" charset="-122"/>
                </a:rPr>
                <a:t>为等压过程</a:t>
              </a:r>
            </a:p>
          </p:txBody>
        </p:sp>
        <p:sp>
          <p:nvSpPr>
            <p:cNvPr id="56337" name="AutoShape 25"/>
            <p:cNvSpPr>
              <a:spLocks noChangeArrowheads="1"/>
            </p:cNvSpPr>
            <p:nvPr/>
          </p:nvSpPr>
          <p:spPr bwMode="auto">
            <a:xfrm>
              <a:off x="405" y="1754"/>
              <a:ext cx="136" cy="91"/>
            </a:xfrm>
            <a:prstGeom prst="rightArrow">
              <a:avLst>
                <a:gd name="adj1" fmla="val 50000"/>
                <a:gd name="adj2" fmla="val 37363"/>
              </a:avLst>
            </a:prstGeom>
            <a:solidFill>
              <a:srgbClr val="B7ECFD"/>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5175"/>
                                        </p:tgtEl>
                                        <p:attrNameLst>
                                          <p:attrName>style.visibility</p:attrName>
                                        </p:attrNameLst>
                                      </p:cBhvr>
                                      <p:to>
                                        <p:strVal val="visible"/>
                                      </p:to>
                                    </p:set>
                                    <p:anim calcmode="lin" valueType="num">
                                      <p:cBhvr additive="base">
                                        <p:cTn id="7" dur="500" fill="hold"/>
                                        <p:tgtEl>
                                          <p:spTgt spid="135175"/>
                                        </p:tgtEl>
                                        <p:attrNameLst>
                                          <p:attrName>ppt_x</p:attrName>
                                        </p:attrNameLst>
                                      </p:cBhvr>
                                      <p:tavLst>
                                        <p:tav tm="0">
                                          <p:val>
                                            <p:strVal val="0-#ppt_w/2"/>
                                          </p:val>
                                        </p:tav>
                                        <p:tav tm="100000">
                                          <p:val>
                                            <p:strVal val="#ppt_x"/>
                                          </p:val>
                                        </p:tav>
                                      </p:tavLst>
                                    </p:anim>
                                    <p:anim calcmode="lin" valueType="num">
                                      <p:cBhvr additive="base">
                                        <p:cTn id="8" dur="500" fill="hold"/>
                                        <p:tgtEl>
                                          <p:spTgt spid="13517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5176"/>
                                        </p:tgtEl>
                                        <p:attrNameLst>
                                          <p:attrName>style.visibility</p:attrName>
                                        </p:attrNameLst>
                                      </p:cBhvr>
                                      <p:to>
                                        <p:strVal val="visible"/>
                                      </p:to>
                                    </p:set>
                                    <p:anim calcmode="lin" valueType="num">
                                      <p:cBhvr additive="base">
                                        <p:cTn id="13" dur="500" fill="hold"/>
                                        <p:tgtEl>
                                          <p:spTgt spid="135176"/>
                                        </p:tgtEl>
                                        <p:attrNameLst>
                                          <p:attrName>ppt_x</p:attrName>
                                        </p:attrNameLst>
                                      </p:cBhvr>
                                      <p:tavLst>
                                        <p:tav tm="0">
                                          <p:val>
                                            <p:strVal val="0-#ppt_w/2"/>
                                          </p:val>
                                        </p:tav>
                                        <p:tav tm="100000">
                                          <p:val>
                                            <p:strVal val="#ppt_x"/>
                                          </p:val>
                                        </p:tav>
                                      </p:tavLst>
                                    </p:anim>
                                    <p:anim calcmode="lin" valueType="num">
                                      <p:cBhvr additive="base">
                                        <p:cTn id="14" dur="500" fill="hold"/>
                                        <p:tgtEl>
                                          <p:spTgt spid="13517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35177"/>
                                        </p:tgtEl>
                                        <p:attrNameLst>
                                          <p:attrName>style.visibility</p:attrName>
                                        </p:attrNameLst>
                                      </p:cBhvr>
                                      <p:to>
                                        <p:strVal val="visible"/>
                                      </p:to>
                                    </p:set>
                                    <p:anim calcmode="lin" valueType="num">
                                      <p:cBhvr additive="base">
                                        <p:cTn id="19" dur="500" fill="hold"/>
                                        <p:tgtEl>
                                          <p:spTgt spid="135177"/>
                                        </p:tgtEl>
                                        <p:attrNameLst>
                                          <p:attrName>ppt_x</p:attrName>
                                        </p:attrNameLst>
                                      </p:cBhvr>
                                      <p:tavLst>
                                        <p:tav tm="0">
                                          <p:val>
                                            <p:strVal val="0-#ppt_w/2"/>
                                          </p:val>
                                        </p:tav>
                                        <p:tav tm="100000">
                                          <p:val>
                                            <p:strVal val="#ppt_x"/>
                                          </p:val>
                                        </p:tav>
                                      </p:tavLst>
                                    </p:anim>
                                    <p:anim calcmode="lin" valueType="num">
                                      <p:cBhvr additive="base">
                                        <p:cTn id="20" dur="500" fill="hold"/>
                                        <p:tgtEl>
                                          <p:spTgt spid="13517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35178"/>
                                        </p:tgtEl>
                                        <p:attrNameLst>
                                          <p:attrName>style.visibility</p:attrName>
                                        </p:attrNameLst>
                                      </p:cBhvr>
                                      <p:to>
                                        <p:strVal val="visible"/>
                                      </p:to>
                                    </p:set>
                                    <p:anim calcmode="lin" valueType="num">
                                      <p:cBhvr additive="base">
                                        <p:cTn id="25" dur="500" fill="hold"/>
                                        <p:tgtEl>
                                          <p:spTgt spid="135178"/>
                                        </p:tgtEl>
                                        <p:attrNameLst>
                                          <p:attrName>ppt_x</p:attrName>
                                        </p:attrNameLst>
                                      </p:cBhvr>
                                      <p:tavLst>
                                        <p:tav tm="0">
                                          <p:val>
                                            <p:strVal val="0-#ppt_w/2"/>
                                          </p:val>
                                        </p:tav>
                                        <p:tav tm="100000">
                                          <p:val>
                                            <p:strVal val="#ppt_x"/>
                                          </p:val>
                                        </p:tav>
                                      </p:tavLst>
                                    </p:anim>
                                    <p:anim calcmode="lin" valueType="num">
                                      <p:cBhvr additive="base">
                                        <p:cTn id="26" dur="500" fill="hold"/>
                                        <p:tgtEl>
                                          <p:spTgt spid="13517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35179"/>
                                        </p:tgtEl>
                                        <p:attrNameLst>
                                          <p:attrName>style.visibility</p:attrName>
                                        </p:attrNameLst>
                                      </p:cBhvr>
                                      <p:to>
                                        <p:strVal val="visible"/>
                                      </p:to>
                                    </p:set>
                                    <p:anim calcmode="lin" valueType="num">
                                      <p:cBhvr additive="base">
                                        <p:cTn id="31" dur="500" fill="hold"/>
                                        <p:tgtEl>
                                          <p:spTgt spid="135179"/>
                                        </p:tgtEl>
                                        <p:attrNameLst>
                                          <p:attrName>ppt_x</p:attrName>
                                        </p:attrNameLst>
                                      </p:cBhvr>
                                      <p:tavLst>
                                        <p:tav tm="0">
                                          <p:val>
                                            <p:strVal val="0-#ppt_w/2"/>
                                          </p:val>
                                        </p:tav>
                                        <p:tav tm="100000">
                                          <p:val>
                                            <p:strVal val="#ppt_x"/>
                                          </p:val>
                                        </p:tav>
                                      </p:tavLst>
                                    </p:anim>
                                    <p:anim calcmode="lin" valueType="num">
                                      <p:cBhvr additive="base">
                                        <p:cTn id="32" dur="500" fill="hold"/>
                                        <p:tgtEl>
                                          <p:spTgt spid="13517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35180"/>
                                        </p:tgtEl>
                                        <p:attrNameLst>
                                          <p:attrName>style.visibility</p:attrName>
                                        </p:attrNameLst>
                                      </p:cBhvr>
                                      <p:to>
                                        <p:strVal val="visible"/>
                                      </p:to>
                                    </p:set>
                                    <p:anim calcmode="lin" valueType="num">
                                      <p:cBhvr additive="base">
                                        <p:cTn id="37" dur="500" fill="hold"/>
                                        <p:tgtEl>
                                          <p:spTgt spid="135180"/>
                                        </p:tgtEl>
                                        <p:attrNameLst>
                                          <p:attrName>ppt_x</p:attrName>
                                        </p:attrNameLst>
                                      </p:cBhvr>
                                      <p:tavLst>
                                        <p:tav tm="0">
                                          <p:val>
                                            <p:strVal val="0-#ppt_w/2"/>
                                          </p:val>
                                        </p:tav>
                                        <p:tav tm="100000">
                                          <p:val>
                                            <p:strVal val="#ppt_x"/>
                                          </p:val>
                                        </p:tav>
                                      </p:tavLst>
                                    </p:anim>
                                    <p:anim calcmode="lin" valueType="num">
                                      <p:cBhvr additive="base">
                                        <p:cTn id="38" dur="500" fill="hold"/>
                                        <p:tgtEl>
                                          <p:spTgt spid="13518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35170"/>
                                        </p:tgtEl>
                                        <p:attrNameLst>
                                          <p:attrName>style.visibility</p:attrName>
                                        </p:attrNameLst>
                                      </p:cBhvr>
                                      <p:to>
                                        <p:strVal val="visible"/>
                                      </p:to>
                                    </p:set>
                                    <p:anim calcmode="lin" valueType="num">
                                      <p:cBhvr additive="base">
                                        <p:cTn id="43" dur="500" fill="hold"/>
                                        <p:tgtEl>
                                          <p:spTgt spid="135170"/>
                                        </p:tgtEl>
                                        <p:attrNameLst>
                                          <p:attrName>ppt_x</p:attrName>
                                        </p:attrNameLst>
                                      </p:cBhvr>
                                      <p:tavLst>
                                        <p:tav tm="0">
                                          <p:val>
                                            <p:strVal val="0-#ppt_w/2"/>
                                          </p:val>
                                        </p:tav>
                                        <p:tav tm="100000">
                                          <p:val>
                                            <p:strVal val="#ppt_x"/>
                                          </p:val>
                                        </p:tav>
                                      </p:tavLst>
                                    </p:anim>
                                    <p:anim calcmode="lin" valueType="num">
                                      <p:cBhvr additive="base">
                                        <p:cTn id="44" dur="500" fill="hold"/>
                                        <p:tgtEl>
                                          <p:spTgt spid="135170"/>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35171"/>
                                        </p:tgtEl>
                                        <p:attrNameLst>
                                          <p:attrName>style.visibility</p:attrName>
                                        </p:attrNameLst>
                                      </p:cBhvr>
                                      <p:to>
                                        <p:strVal val="visible"/>
                                      </p:to>
                                    </p:set>
                                    <p:animEffect transition="in" filter="wipe(down)">
                                      <p:cBhvr>
                                        <p:cTn id="49" dur="500"/>
                                        <p:tgtEl>
                                          <p:spTgt spid="13517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nodeType="clickEffect">
                                  <p:stCondLst>
                                    <p:cond delay="0"/>
                                  </p:stCondLst>
                                  <p:childTnLst>
                                    <p:set>
                                      <p:cBhvr>
                                        <p:cTn id="53" dur="1" fill="hold">
                                          <p:stCondLst>
                                            <p:cond delay="0"/>
                                          </p:stCondLst>
                                        </p:cTn>
                                        <p:tgtEl>
                                          <p:spTgt spid="135174"/>
                                        </p:tgtEl>
                                        <p:attrNameLst>
                                          <p:attrName>style.visibility</p:attrName>
                                        </p:attrNameLst>
                                      </p:cBhvr>
                                      <p:to>
                                        <p:strVal val="visible"/>
                                      </p:to>
                                    </p:set>
                                    <p:anim calcmode="lin" valueType="num">
                                      <p:cBhvr additive="base">
                                        <p:cTn id="54" dur="500" fill="hold"/>
                                        <p:tgtEl>
                                          <p:spTgt spid="135174"/>
                                        </p:tgtEl>
                                        <p:attrNameLst>
                                          <p:attrName>ppt_x</p:attrName>
                                        </p:attrNameLst>
                                      </p:cBhvr>
                                      <p:tavLst>
                                        <p:tav tm="0">
                                          <p:val>
                                            <p:strVal val="0-#ppt_w/2"/>
                                          </p:val>
                                        </p:tav>
                                        <p:tav tm="100000">
                                          <p:val>
                                            <p:strVal val="#ppt_x"/>
                                          </p:val>
                                        </p:tav>
                                      </p:tavLst>
                                    </p:anim>
                                    <p:anim calcmode="lin" valueType="num">
                                      <p:cBhvr additive="base">
                                        <p:cTn id="55" dur="500" fill="hold"/>
                                        <p:tgtEl>
                                          <p:spTgt spid="135174"/>
                                        </p:tgtEl>
                                        <p:attrNameLst>
                                          <p:attrName>ppt_y</p:attrName>
                                        </p:attrNameLst>
                                      </p:cBhvr>
                                      <p:tavLst>
                                        <p:tav tm="0">
                                          <p:val>
                                            <p:strVal val="#ppt_y"/>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8" fill="hold" nodeType="clickEffect">
                                  <p:stCondLst>
                                    <p:cond delay="0"/>
                                  </p:stCondLst>
                                  <p:childTnLst>
                                    <p:set>
                                      <p:cBhvr>
                                        <p:cTn id="59" dur="1" fill="hold">
                                          <p:stCondLst>
                                            <p:cond delay="0"/>
                                          </p:stCondLst>
                                        </p:cTn>
                                        <p:tgtEl>
                                          <p:spTgt spid="135173"/>
                                        </p:tgtEl>
                                        <p:attrNameLst>
                                          <p:attrName>style.visibility</p:attrName>
                                        </p:attrNameLst>
                                      </p:cBhvr>
                                      <p:to>
                                        <p:strVal val="visible"/>
                                      </p:to>
                                    </p:set>
                                    <p:anim calcmode="lin" valueType="num">
                                      <p:cBhvr additive="base">
                                        <p:cTn id="60" dur="500" fill="hold"/>
                                        <p:tgtEl>
                                          <p:spTgt spid="135173"/>
                                        </p:tgtEl>
                                        <p:attrNameLst>
                                          <p:attrName>ppt_x</p:attrName>
                                        </p:attrNameLst>
                                      </p:cBhvr>
                                      <p:tavLst>
                                        <p:tav tm="0">
                                          <p:val>
                                            <p:strVal val="0-#ppt_w/2"/>
                                          </p:val>
                                        </p:tav>
                                        <p:tav tm="100000">
                                          <p:val>
                                            <p:strVal val="#ppt_x"/>
                                          </p:val>
                                        </p:tav>
                                      </p:tavLst>
                                    </p:anim>
                                    <p:anim calcmode="lin" valueType="num">
                                      <p:cBhvr additive="base">
                                        <p:cTn id="61" dur="500" fill="hold"/>
                                        <p:tgtEl>
                                          <p:spTgt spid="135173"/>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nodeType="clickEffect">
                                  <p:stCondLst>
                                    <p:cond delay="0"/>
                                  </p:stCondLst>
                                  <p:childTnLst>
                                    <p:set>
                                      <p:cBhvr>
                                        <p:cTn id="65" dur="1" fill="hold">
                                          <p:stCondLst>
                                            <p:cond delay="0"/>
                                          </p:stCondLst>
                                        </p:cTn>
                                        <p:tgtEl>
                                          <p:spTgt spid="135172"/>
                                        </p:tgtEl>
                                        <p:attrNameLst>
                                          <p:attrName>style.visibility</p:attrName>
                                        </p:attrNameLst>
                                      </p:cBhvr>
                                      <p:to>
                                        <p:strVal val="visible"/>
                                      </p:to>
                                    </p:set>
                                    <p:anim calcmode="lin" valueType="num">
                                      <p:cBhvr additive="base">
                                        <p:cTn id="66" dur="500" fill="hold"/>
                                        <p:tgtEl>
                                          <p:spTgt spid="135172"/>
                                        </p:tgtEl>
                                        <p:attrNameLst>
                                          <p:attrName>ppt_x</p:attrName>
                                        </p:attrNameLst>
                                      </p:cBhvr>
                                      <p:tavLst>
                                        <p:tav tm="0">
                                          <p:val>
                                            <p:strVal val="0-#ppt_w/2"/>
                                          </p:val>
                                        </p:tav>
                                        <p:tav tm="100000">
                                          <p:val>
                                            <p:strVal val="#ppt_x"/>
                                          </p:val>
                                        </p:tav>
                                      </p:tavLst>
                                    </p:anim>
                                    <p:anim calcmode="lin" valueType="num">
                                      <p:cBhvr additive="base">
                                        <p:cTn id="67" dur="500" fill="hold"/>
                                        <p:tgtEl>
                                          <p:spTgt spid="135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77" name="Rectangle 65"/>
          <p:cNvSpPr>
            <a:spLocks noChangeArrowheads="1"/>
          </p:cNvSpPr>
          <p:nvPr/>
        </p:nvSpPr>
        <p:spPr bwMode="auto">
          <a:xfrm>
            <a:off x="4500563" y="333375"/>
            <a:ext cx="4319587" cy="6264275"/>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7347" name="Text Box 2"/>
          <p:cNvSpPr txBox="1">
            <a:spLocks noChangeArrowheads="1"/>
          </p:cNvSpPr>
          <p:nvPr/>
        </p:nvSpPr>
        <p:spPr bwMode="auto">
          <a:xfrm>
            <a:off x="422275" y="304800"/>
            <a:ext cx="40052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solidFill>
                  <a:schemeClr val="bg1"/>
                </a:solidFill>
              </a:rPr>
              <a:t>    </a:t>
            </a:r>
            <a:r>
              <a:rPr lang="en-US" altLang="zh-CN" sz="2400" b="1"/>
              <a:t>1 mol </a:t>
            </a:r>
            <a:r>
              <a:rPr lang="zh-CN" altLang="en-US" sz="2400" b="1">
                <a:latin typeface="黑体" panose="02010609060101010101" pitchFamily="49" charset="-122"/>
                <a:ea typeface="黑体" panose="02010609060101010101" pitchFamily="49" charset="-122"/>
              </a:rPr>
              <a:t>单原子分子理想气   </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体的循环过程如图示。   </a:t>
            </a:r>
          </a:p>
        </p:txBody>
      </p:sp>
      <p:sp>
        <p:nvSpPr>
          <p:cNvPr id="57348" name="Rectangle 3"/>
          <p:cNvSpPr>
            <a:spLocks noChangeArrowheads="1"/>
          </p:cNvSpPr>
          <p:nvPr/>
        </p:nvSpPr>
        <p:spPr bwMode="auto">
          <a:xfrm>
            <a:off x="706438" y="1268413"/>
            <a:ext cx="33115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t>(1) </a:t>
            </a:r>
            <a:r>
              <a:rPr lang="zh-CN" altLang="en-US" sz="2400" b="1">
                <a:ea typeface="黑体" panose="02010609060101010101" pitchFamily="49" charset="-122"/>
              </a:rPr>
              <a:t>作出</a:t>
            </a:r>
            <a:r>
              <a:rPr lang="zh-CN" altLang="en-US" sz="2400" b="1"/>
              <a:t> </a:t>
            </a:r>
            <a:r>
              <a:rPr lang="en-US" altLang="zh-CN" sz="2400" b="1" i="1"/>
              <a:t>p</a:t>
            </a:r>
            <a:r>
              <a:rPr lang="en-US" altLang="zh-CN" sz="2400" b="1" i="1">
                <a:sym typeface="Symbol" panose="05050102010706020507" pitchFamily="18" charset="2"/>
              </a:rPr>
              <a:t></a:t>
            </a:r>
            <a:r>
              <a:rPr lang="en-US" altLang="zh-CN" sz="2400" b="1" i="1"/>
              <a:t>V </a:t>
            </a:r>
            <a:r>
              <a:rPr lang="zh-CN" altLang="en-US" sz="2400" b="1">
                <a:ea typeface="黑体" panose="02010609060101010101" pitchFamily="49" charset="-122"/>
              </a:rPr>
              <a:t>图</a:t>
            </a:r>
          </a:p>
          <a:p>
            <a:pPr eaLnBrk="1" hangingPunct="1">
              <a:lnSpc>
                <a:spcPct val="125000"/>
              </a:lnSpc>
              <a:spcBef>
                <a:spcPct val="0"/>
              </a:spcBef>
              <a:buFontTx/>
              <a:buNone/>
            </a:pPr>
            <a:r>
              <a:rPr lang="en-US" altLang="zh-CN" sz="2400" b="1"/>
              <a:t>(2) </a:t>
            </a:r>
            <a:r>
              <a:rPr lang="zh-CN" altLang="en-US" sz="2400" b="1">
                <a:ea typeface="黑体" panose="02010609060101010101" pitchFamily="49" charset="-122"/>
              </a:rPr>
              <a:t>此循环效率</a:t>
            </a:r>
          </a:p>
        </p:txBody>
      </p:sp>
      <p:sp>
        <p:nvSpPr>
          <p:cNvPr id="192516" name="Text Box 4"/>
          <p:cNvSpPr txBox="1">
            <a:spLocks noChangeArrowheads="1"/>
          </p:cNvSpPr>
          <p:nvPr/>
        </p:nvSpPr>
        <p:spPr bwMode="auto">
          <a:xfrm>
            <a:off x="274638" y="2320925"/>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解</a:t>
            </a:r>
          </a:p>
        </p:txBody>
      </p:sp>
      <p:sp>
        <p:nvSpPr>
          <p:cNvPr id="57350" name="Text Box 5"/>
          <p:cNvSpPr txBox="1">
            <a:spLocks noChangeArrowheads="1"/>
          </p:cNvSpPr>
          <p:nvPr/>
        </p:nvSpPr>
        <p:spPr bwMode="auto">
          <a:xfrm>
            <a:off x="250825" y="379413"/>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例</a:t>
            </a:r>
          </a:p>
        </p:txBody>
      </p:sp>
      <p:sp>
        <p:nvSpPr>
          <p:cNvPr id="57351" name="Rectangle 6"/>
          <p:cNvSpPr>
            <a:spLocks noChangeArrowheads="1"/>
          </p:cNvSpPr>
          <p:nvPr/>
        </p:nvSpPr>
        <p:spPr bwMode="auto">
          <a:xfrm>
            <a:off x="250825" y="1343025"/>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求</a:t>
            </a:r>
          </a:p>
        </p:txBody>
      </p:sp>
      <p:grpSp>
        <p:nvGrpSpPr>
          <p:cNvPr id="2" name="Group 7"/>
          <p:cNvGrpSpPr>
            <a:grpSpLocks/>
          </p:cNvGrpSpPr>
          <p:nvPr/>
        </p:nvGrpSpPr>
        <p:grpSpPr bwMode="auto">
          <a:xfrm>
            <a:off x="4521200" y="668338"/>
            <a:ext cx="2800350" cy="2689225"/>
            <a:chOff x="2744" y="361"/>
            <a:chExt cx="1764" cy="1694"/>
          </a:xfrm>
        </p:grpSpPr>
        <p:sp>
          <p:nvSpPr>
            <p:cNvPr id="57396" name="Text Box 8"/>
            <p:cNvSpPr txBox="1">
              <a:spLocks noChangeArrowheads="1"/>
            </p:cNvSpPr>
            <p:nvPr/>
          </p:nvSpPr>
          <p:spPr bwMode="auto">
            <a:xfrm>
              <a:off x="3663" y="1117"/>
              <a:ext cx="2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a:solidFill>
                    <a:schemeClr val="bg1"/>
                  </a:solidFill>
                </a:rPr>
                <a:t>c</a:t>
              </a:r>
            </a:p>
          </p:txBody>
        </p:sp>
        <p:grpSp>
          <p:nvGrpSpPr>
            <p:cNvPr id="57397" name="Group 9"/>
            <p:cNvGrpSpPr>
              <a:grpSpLocks/>
            </p:cNvGrpSpPr>
            <p:nvPr/>
          </p:nvGrpSpPr>
          <p:grpSpPr bwMode="auto">
            <a:xfrm>
              <a:off x="2744" y="361"/>
              <a:ext cx="1764" cy="1694"/>
              <a:chOff x="2744" y="361"/>
              <a:chExt cx="1764" cy="1694"/>
            </a:xfrm>
          </p:grpSpPr>
          <p:grpSp>
            <p:nvGrpSpPr>
              <p:cNvPr id="57398" name="Group 10"/>
              <p:cNvGrpSpPr>
                <a:grpSpLocks/>
              </p:cNvGrpSpPr>
              <p:nvPr/>
            </p:nvGrpSpPr>
            <p:grpSpPr bwMode="auto">
              <a:xfrm>
                <a:off x="2744" y="361"/>
                <a:ext cx="1764" cy="1694"/>
                <a:chOff x="2744" y="361"/>
                <a:chExt cx="1764" cy="1694"/>
              </a:xfrm>
            </p:grpSpPr>
            <p:sp>
              <p:nvSpPr>
                <p:cNvPr id="57400" name="AutoShape 11"/>
                <p:cNvSpPr>
                  <a:spLocks noChangeArrowheads="1"/>
                </p:cNvSpPr>
                <p:nvPr/>
              </p:nvSpPr>
              <p:spPr bwMode="auto">
                <a:xfrm flipV="1">
                  <a:off x="3704" y="680"/>
                  <a:ext cx="576" cy="576"/>
                </a:xfrm>
                <a:prstGeom prst="rtTriangle">
                  <a:avLst/>
                </a:prstGeom>
                <a:noFill/>
                <a:ln w="38100">
                  <a:solidFill>
                    <a:srgbClr val="FFFF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7401" name="Line 12"/>
                <p:cNvSpPr>
                  <a:spLocks noChangeShapeType="1"/>
                </p:cNvSpPr>
                <p:nvPr/>
              </p:nvSpPr>
              <p:spPr bwMode="auto">
                <a:xfrm flipV="1">
                  <a:off x="3176" y="1208"/>
                  <a:ext cx="576" cy="576"/>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402" name="Line 13"/>
                <p:cNvSpPr>
                  <a:spLocks noChangeShapeType="1"/>
                </p:cNvSpPr>
                <p:nvPr/>
              </p:nvSpPr>
              <p:spPr bwMode="auto">
                <a:xfrm>
                  <a:off x="3704" y="1160"/>
                  <a:ext cx="0" cy="624"/>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403" name="Line 14"/>
                <p:cNvSpPr>
                  <a:spLocks noChangeShapeType="1"/>
                </p:cNvSpPr>
                <p:nvPr/>
              </p:nvSpPr>
              <p:spPr bwMode="auto">
                <a:xfrm>
                  <a:off x="4286" y="680"/>
                  <a:ext cx="0" cy="1104"/>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404" name="Line 15"/>
                <p:cNvSpPr>
                  <a:spLocks noChangeShapeType="1"/>
                </p:cNvSpPr>
                <p:nvPr/>
              </p:nvSpPr>
              <p:spPr bwMode="auto">
                <a:xfrm>
                  <a:off x="3176" y="680"/>
                  <a:ext cx="528"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405" name="Text Box 16"/>
                <p:cNvSpPr txBox="1">
                  <a:spLocks noChangeArrowheads="1"/>
                </p:cNvSpPr>
                <p:nvPr/>
              </p:nvSpPr>
              <p:spPr bwMode="auto">
                <a:xfrm>
                  <a:off x="3560" y="361"/>
                  <a:ext cx="2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a:solidFill>
                        <a:schemeClr val="bg1"/>
                      </a:solidFill>
                    </a:rPr>
                    <a:t>a</a:t>
                  </a:r>
                </a:p>
              </p:txBody>
            </p:sp>
            <p:sp>
              <p:nvSpPr>
                <p:cNvPr id="57406" name="Text Box 17"/>
                <p:cNvSpPr txBox="1">
                  <a:spLocks noChangeArrowheads="1"/>
                </p:cNvSpPr>
                <p:nvPr/>
              </p:nvSpPr>
              <p:spPr bwMode="auto">
                <a:xfrm>
                  <a:off x="4280" y="397"/>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a:solidFill>
                        <a:schemeClr val="bg1"/>
                      </a:solidFill>
                    </a:rPr>
                    <a:t>b</a:t>
                  </a:r>
                </a:p>
              </p:txBody>
            </p:sp>
            <p:sp>
              <p:nvSpPr>
                <p:cNvPr id="57407" name="Text Box 18"/>
                <p:cNvSpPr txBox="1">
                  <a:spLocks noChangeArrowheads="1"/>
                </p:cNvSpPr>
                <p:nvPr/>
              </p:nvSpPr>
              <p:spPr bwMode="auto">
                <a:xfrm>
                  <a:off x="2744" y="536"/>
                  <a:ext cx="4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bg1"/>
                      </a:solidFill>
                    </a:rPr>
                    <a:t>600</a:t>
                  </a:r>
                </a:p>
              </p:txBody>
            </p:sp>
            <p:sp>
              <p:nvSpPr>
                <p:cNvPr id="57408" name="Text Box 19"/>
                <p:cNvSpPr txBox="1">
                  <a:spLocks noChangeArrowheads="1"/>
                </p:cNvSpPr>
                <p:nvPr/>
              </p:nvSpPr>
              <p:spPr bwMode="auto">
                <a:xfrm>
                  <a:off x="4195" y="175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bg1"/>
                      </a:solidFill>
                    </a:rPr>
                    <a:t>2</a:t>
                  </a:r>
                </a:p>
              </p:txBody>
            </p:sp>
            <p:sp>
              <p:nvSpPr>
                <p:cNvPr id="57409" name="Text Box 20"/>
                <p:cNvSpPr txBox="1">
                  <a:spLocks noChangeArrowheads="1"/>
                </p:cNvSpPr>
                <p:nvPr/>
              </p:nvSpPr>
              <p:spPr bwMode="auto">
                <a:xfrm>
                  <a:off x="3598" y="176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bg1"/>
                      </a:solidFill>
                    </a:rPr>
                    <a:t>1</a:t>
                  </a:r>
                </a:p>
              </p:txBody>
            </p:sp>
          </p:grpSp>
          <p:sp>
            <p:nvSpPr>
              <p:cNvPr id="57399" name="Line 21"/>
              <p:cNvSpPr>
                <a:spLocks noChangeShapeType="1"/>
              </p:cNvSpPr>
              <p:nvPr/>
            </p:nvSpPr>
            <p:spPr bwMode="auto">
              <a:xfrm>
                <a:off x="3704" y="850"/>
                <a:ext cx="0" cy="240"/>
              </a:xfrm>
              <a:prstGeom prst="line">
                <a:avLst/>
              </a:prstGeom>
              <a:noFill/>
              <a:ln w="57150">
                <a:solidFill>
                  <a:srgbClr val="00FF99"/>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192534" name="Freeform 22"/>
          <p:cNvSpPr>
            <a:spLocks/>
          </p:cNvSpPr>
          <p:nvPr/>
        </p:nvSpPr>
        <p:spPr bwMode="auto">
          <a:xfrm>
            <a:off x="5964238" y="4271963"/>
            <a:ext cx="914400" cy="1066800"/>
          </a:xfrm>
          <a:custGeom>
            <a:avLst/>
            <a:gdLst>
              <a:gd name="T0" fmla="*/ 0 w 576"/>
              <a:gd name="T1" fmla="*/ 0 h 672"/>
              <a:gd name="T2" fmla="*/ 2147483646 w 576"/>
              <a:gd name="T3" fmla="*/ 2147483646 h 672"/>
              <a:gd name="T4" fmla="*/ 2147483646 w 576"/>
              <a:gd name="T5" fmla="*/ 2147483646 h 672"/>
              <a:gd name="T6" fmla="*/ 2147483646 w 576"/>
              <a:gd name="T7" fmla="*/ 2147483646 h 672"/>
              <a:gd name="T8" fmla="*/ 2147483646 w 576"/>
              <a:gd name="T9" fmla="*/ 2147483646 h 672"/>
              <a:gd name="T10" fmla="*/ 0 60000 65536"/>
              <a:gd name="T11" fmla="*/ 0 60000 65536"/>
              <a:gd name="T12" fmla="*/ 0 60000 65536"/>
              <a:gd name="T13" fmla="*/ 0 60000 65536"/>
              <a:gd name="T14" fmla="*/ 0 60000 65536"/>
              <a:gd name="T15" fmla="*/ 0 w 576"/>
              <a:gd name="T16" fmla="*/ 0 h 672"/>
              <a:gd name="T17" fmla="*/ 576 w 576"/>
              <a:gd name="T18" fmla="*/ 672 h 672"/>
            </a:gdLst>
            <a:ahLst/>
            <a:cxnLst>
              <a:cxn ang="T10">
                <a:pos x="T0" y="T1"/>
              </a:cxn>
              <a:cxn ang="T11">
                <a:pos x="T2" y="T3"/>
              </a:cxn>
              <a:cxn ang="T12">
                <a:pos x="T4" y="T5"/>
              </a:cxn>
              <a:cxn ang="T13">
                <a:pos x="T6" y="T7"/>
              </a:cxn>
              <a:cxn ang="T14">
                <a:pos x="T8" y="T9"/>
              </a:cxn>
            </a:cxnLst>
            <a:rect l="T15" t="T16" r="T17" b="T18"/>
            <a:pathLst>
              <a:path w="576" h="672">
                <a:moveTo>
                  <a:pt x="0" y="0"/>
                </a:moveTo>
                <a:cubicBezTo>
                  <a:pt x="28" y="64"/>
                  <a:pt x="56" y="128"/>
                  <a:pt x="96" y="192"/>
                </a:cubicBezTo>
                <a:cubicBezTo>
                  <a:pt x="136" y="256"/>
                  <a:pt x="192" y="328"/>
                  <a:pt x="240" y="384"/>
                </a:cubicBezTo>
                <a:cubicBezTo>
                  <a:pt x="288" y="440"/>
                  <a:pt x="328" y="480"/>
                  <a:pt x="384" y="528"/>
                </a:cubicBezTo>
                <a:cubicBezTo>
                  <a:pt x="440" y="576"/>
                  <a:pt x="544" y="648"/>
                  <a:pt x="576" y="672"/>
                </a:cubicBezTo>
              </a:path>
            </a:pathLst>
          </a:cu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2535" name="Line 23"/>
          <p:cNvSpPr>
            <a:spLocks noChangeShapeType="1"/>
          </p:cNvSpPr>
          <p:nvPr/>
        </p:nvSpPr>
        <p:spPr bwMode="auto">
          <a:xfrm>
            <a:off x="5964238" y="4271963"/>
            <a:ext cx="0" cy="106680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2536" name="Text Box 24"/>
          <p:cNvSpPr txBox="1">
            <a:spLocks noChangeArrowheads="1"/>
          </p:cNvSpPr>
          <p:nvPr/>
        </p:nvSpPr>
        <p:spPr bwMode="auto">
          <a:xfrm>
            <a:off x="5915025" y="3917950"/>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a</a:t>
            </a:r>
          </a:p>
        </p:txBody>
      </p:sp>
      <p:sp>
        <p:nvSpPr>
          <p:cNvPr id="192537" name="Text Box 25"/>
          <p:cNvSpPr txBox="1">
            <a:spLocks noChangeArrowheads="1"/>
          </p:cNvSpPr>
          <p:nvPr/>
        </p:nvSpPr>
        <p:spPr bwMode="auto">
          <a:xfrm>
            <a:off x="5583238" y="5203825"/>
            <a:ext cx="3413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c</a:t>
            </a:r>
          </a:p>
        </p:txBody>
      </p:sp>
      <p:grpSp>
        <p:nvGrpSpPr>
          <p:cNvPr id="5" name="Group 26"/>
          <p:cNvGrpSpPr>
            <a:grpSpLocks/>
          </p:cNvGrpSpPr>
          <p:nvPr/>
        </p:nvGrpSpPr>
        <p:grpSpPr bwMode="auto">
          <a:xfrm>
            <a:off x="5811838" y="5338763"/>
            <a:ext cx="336550" cy="1089025"/>
            <a:chOff x="3557" y="3091"/>
            <a:chExt cx="212" cy="686"/>
          </a:xfrm>
        </p:grpSpPr>
        <p:sp>
          <p:nvSpPr>
            <p:cNvPr id="57394" name="Line 27"/>
            <p:cNvSpPr>
              <a:spLocks noChangeShapeType="1"/>
            </p:cNvSpPr>
            <p:nvPr/>
          </p:nvSpPr>
          <p:spPr bwMode="auto">
            <a:xfrm>
              <a:off x="3653" y="3091"/>
              <a:ext cx="0" cy="432"/>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95" name="Text Box 28"/>
            <p:cNvSpPr txBox="1">
              <a:spLocks noChangeArrowheads="1"/>
            </p:cNvSpPr>
            <p:nvPr/>
          </p:nvSpPr>
          <p:spPr bwMode="auto">
            <a:xfrm>
              <a:off x="3557" y="348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1</a:t>
              </a:r>
            </a:p>
          </p:txBody>
        </p:sp>
      </p:grpSp>
      <p:grpSp>
        <p:nvGrpSpPr>
          <p:cNvPr id="6" name="Group 29"/>
          <p:cNvGrpSpPr>
            <a:grpSpLocks/>
          </p:cNvGrpSpPr>
          <p:nvPr/>
        </p:nvGrpSpPr>
        <p:grpSpPr bwMode="auto">
          <a:xfrm>
            <a:off x="4592638" y="4043363"/>
            <a:ext cx="1371600" cy="457200"/>
            <a:chOff x="2789" y="2275"/>
            <a:chExt cx="864" cy="288"/>
          </a:xfrm>
        </p:grpSpPr>
        <p:sp>
          <p:nvSpPr>
            <p:cNvPr id="57392" name="Line 30"/>
            <p:cNvSpPr>
              <a:spLocks noChangeShapeType="1"/>
            </p:cNvSpPr>
            <p:nvPr/>
          </p:nvSpPr>
          <p:spPr bwMode="auto">
            <a:xfrm>
              <a:off x="3173" y="2419"/>
              <a:ext cx="480"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93" name="Text Box 31"/>
            <p:cNvSpPr txBox="1">
              <a:spLocks noChangeArrowheads="1"/>
            </p:cNvSpPr>
            <p:nvPr/>
          </p:nvSpPr>
          <p:spPr bwMode="auto">
            <a:xfrm>
              <a:off x="2789" y="2275"/>
              <a:ext cx="4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bg1"/>
                  </a:solidFill>
                </a:rPr>
                <a:t>600</a:t>
              </a:r>
            </a:p>
          </p:txBody>
        </p:sp>
      </p:grpSp>
      <p:grpSp>
        <p:nvGrpSpPr>
          <p:cNvPr id="7" name="Group 32"/>
          <p:cNvGrpSpPr>
            <a:grpSpLocks/>
          </p:cNvGrpSpPr>
          <p:nvPr/>
        </p:nvGrpSpPr>
        <p:grpSpPr bwMode="auto">
          <a:xfrm>
            <a:off x="4592638" y="5033963"/>
            <a:ext cx="1371600" cy="457200"/>
            <a:chOff x="2789" y="2899"/>
            <a:chExt cx="864" cy="288"/>
          </a:xfrm>
        </p:grpSpPr>
        <p:sp>
          <p:nvSpPr>
            <p:cNvPr id="57390" name="Line 33"/>
            <p:cNvSpPr>
              <a:spLocks noChangeShapeType="1"/>
            </p:cNvSpPr>
            <p:nvPr/>
          </p:nvSpPr>
          <p:spPr bwMode="auto">
            <a:xfrm>
              <a:off x="3173" y="3091"/>
              <a:ext cx="480"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391" name="Text Box 34"/>
            <p:cNvSpPr txBox="1">
              <a:spLocks noChangeArrowheads="1"/>
            </p:cNvSpPr>
            <p:nvPr/>
          </p:nvSpPr>
          <p:spPr bwMode="auto">
            <a:xfrm>
              <a:off x="2789" y="2899"/>
              <a:ext cx="4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a:solidFill>
                    <a:schemeClr val="bg1"/>
                  </a:solidFill>
                </a:rPr>
                <a:t>300</a:t>
              </a:r>
            </a:p>
          </p:txBody>
        </p:sp>
      </p:grpSp>
      <p:sp>
        <p:nvSpPr>
          <p:cNvPr id="192547" name="Text Box 35"/>
          <p:cNvSpPr txBox="1">
            <a:spLocks noChangeArrowheads="1"/>
          </p:cNvSpPr>
          <p:nvPr/>
        </p:nvSpPr>
        <p:spPr bwMode="auto">
          <a:xfrm>
            <a:off x="6878638" y="5110163"/>
            <a:ext cx="382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b</a:t>
            </a:r>
          </a:p>
        </p:txBody>
      </p:sp>
      <p:sp>
        <p:nvSpPr>
          <p:cNvPr id="192548" name="Line 36"/>
          <p:cNvSpPr>
            <a:spLocks noChangeShapeType="1"/>
          </p:cNvSpPr>
          <p:nvPr/>
        </p:nvSpPr>
        <p:spPr bwMode="auto">
          <a:xfrm>
            <a:off x="5964238" y="5338763"/>
            <a:ext cx="914400" cy="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8" name="Group 37"/>
          <p:cNvGrpSpPr>
            <a:grpSpLocks/>
          </p:cNvGrpSpPr>
          <p:nvPr/>
        </p:nvGrpSpPr>
        <p:grpSpPr bwMode="auto">
          <a:xfrm>
            <a:off x="6726238" y="5338763"/>
            <a:ext cx="336550" cy="1089025"/>
            <a:chOff x="4133" y="3091"/>
            <a:chExt cx="212" cy="686"/>
          </a:xfrm>
        </p:grpSpPr>
        <p:sp>
          <p:nvSpPr>
            <p:cNvPr id="57388" name="Text Box 38"/>
            <p:cNvSpPr txBox="1">
              <a:spLocks noChangeArrowheads="1"/>
            </p:cNvSpPr>
            <p:nvPr/>
          </p:nvSpPr>
          <p:spPr bwMode="auto">
            <a:xfrm>
              <a:off x="4133" y="348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2</a:t>
              </a:r>
            </a:p>
          </p:txBody>
        </p:sp>
        <p:sp>
          <p:nvSpPr>
            <p:cNvPr id="57389" name="Line 39"/>
            <p:cNvSpPr>
              <a:spLocks noChangeShapeType="1"/>
            </p:cNvSpPr>
            <p:nvPr/>
          </p:nvSpPr>
          <p:spPr bwMode="auto">
            <a:xfrm>
              <a:off x="4229" y="3091"/>
              <a:ext cx="0" cy="432"/>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9" name="Group 40"/>
          <p:cNvGrpSpPr>
            <a:grpSpLocks/>
          </p:cNvGrpSpPr>
          <p:nvPr/>
        </p:nvGrpSpPr>
        <p:grpSpPr bwMode="auto">
          <a:xfrm>
            <a:off x="4808538" y="355600"/>
            <a:ext cx="5164137" cy="2978150"/>
            <a:chOff x="2925" y="164"/>
            <a:chExt cx="3253" cy="1876"/>
          </a:xfrm>
        </p:grpSpPr>
        <p:sp>
          <p:nvSpPr>
            <p:cNvPr id="57383" name="Line 41"/>
            <p:cNvSpPr>
              <a:spLocks noChangeShapeType="1"/>
            </p:cNvSpPr>
            <p:nvPr/>
          </p:nvSpPr>
          <p:spPr bwMode="auto">
            <a:xfrm>
              <a:off x="3176" y="272"/>
              <a:ext cx="0" cy="1519"/>
            </a:xfrm>
            <a:prstGeom prst="line">
              <a:avLst/>
            </a:prstGeom>
            <a:noFill/>
            <a:ln w="28575" cap="sq">
              <a:solidFill>
                <a:schemeClr val="bg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7384" name="Line 42"/>
            <p:cNvSpPr>
              <a:spLocks noChangeShapeType="1"/>
            </p:cNvSpPr>
            <p:nvPr/>
          </p:nvSpPr>
          <p:spPr bwMode="auto">
            <a:xfrm flipV="1">
              <a:off x="3175" y="1784"/>
              <a:ext cx="1519" cy="0"/>
            </a:xfrm>
            <a:prstGeom prst="line">
              <a:avLst/>
            </a:prstGeom>
            <a:noFill/>
            <a:ln w="28575" cap="sq">
              <a:solidFill>
                <a:schemeClr val="bg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7385" name="Text Box 43"/>
            <p:cNvSpPr txBox="1">
              <a:spLocks noChangeArrowheads="1"/>
            </p:cNvSpPr>
            <p:nvPr/>
          </p:nvSpPr>
          <p:spPr bwMode="auto">
            <a:xfrm>
              <a:off x="3198" y="164"/>
              <a:ext cx="6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i="1">
                  <a:solidFill>
                    <a:schemeClr val="bg1"/>
                  </a:solidFill>
                </a:rPr>
                <a:t>T</a:t>
              </a:r>
              <a:r>
                <a:rPr lang="en-US" altLang="zh-CN" sz="2400">
                  <a:solidFill>
                    <a:schemeClr val="bg1"/>
                  </a:solidFill>
                </a:rPr>
                <a:t>(K</a:t>
              </a:r>
              <a:r>
                <a:rPr lang="zh-CN" altLang="en-US" sz="2400">
                  <a:solidFill>
                    <a:schemeClr val="bg1"/>
                  </a:solidFill>
                </a:rPr>
                <a:t>）</a:t>
              </a:r>
            </a:p>
          </p:txBody>
        </p:sp>
        <p:sp>
          <p:nvSpPr>
            <p:cNvPr id="57386" name="Text Box 44"/>
            <p:cNvSpPr txBox="1">
              <a:spLocks noChangeArrowheads="1"/>
            </p:cNvSpPr>
            <p:nvPr/>
          </p:nvSpPr>
          <p:spPr bwMode="auto">
            <a:xfrm>
              <a:off x="4468" y="1752"/>
              <a:ext cx="17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i="1">
                  <a:solidFill>
                    <a:schemeClr val="bg1"/>
                  </a:solidFill>
                </a:rPr>
                <a:t>V</a:t>
              </a:r>
              <a:r>
                <a:rPr lang="zh-CN" altLang="en-US" sz="2400" b="1">
                  <a:solidFill>
                    <a:schemeClr val="bg1"/>
                  </a:solidFill>
                </a:rPr>
                <a:t>（</a:t>
              </a:r>
              <a:r>
                <a:rPr lang="en-US" altLang="zh-CN" sz="2400">
                  <a:solidFill>
                    <a:schemeClr val="bg1"/>
                  </a:solidFill>
                </a:rPr>
                <a:t>10</a:t>
              </a:r>
              <a:r>
                <a:rPr lang="en-US" altLang="zh-CN" sz="2400" baseline="50000">
                  <a:solidFill>
                    <a:schemeClr val="bg1"/>
                  </a:solidFill>
                </a:rPr>
                <a:t>-3</a:t>
              </a:r>
              <a:r>
                <a:rPr lang="en-US" altLang="zh-CN" sz="2400">
                  <a:solidFill>
                    <a:schemeClr val="bg1"/>
                  </a:solidFill>
                </a:rPr>
                <a:t>m</a:t>
              </a:r>
              <a:r>
                <a:rPr lang="en-US" altLang="zh-CN" sz="2400" baseline="50000">
                  <a:solidFill>
                    <a:schemeClr val="bg1"/>
                  </a:solidFill>
                </a:rPr>
                <a:t>3</a:t>
              </a:r>
              <a:r>
                <a:rPr lang="zh-CN" altLang="en-US" sz="2400" b="1">
                  <a:solidFill>
                    <a:schemeClr val="bg1"/>
                  </a:solidFill>
                </a:rPr>
                <a:t>）</a:t>
              </a:r>
            </a:p>
          </p:txBody>
        </p:sp>
        <p:sp>
          <p:nvSpPr>
            <p:cNvPr id="57387" name="Text Box 45"/>
            <p:cNvSpPr txBox="1">
              <a:spLocks noChangeArrowheads="1"/>
            </p:cNvSpPr>
            <p:nvPr/>
          </p:nvSpPr>
          <p:spPr bwMode="auto">
            <a:xfrm>
              <a:off x="2925" y="1736"/>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i="1">
                  <a:solidFill>
                    <a:schemeClr val="bg1"/>
                  </a:solidFill>
                </a:rPr>
                <a:t>O</a:t>
              </a:r>
            </a:p>
          </p:txBody>
        </p:sp>
      </p:grpSp>
      <p:sp>
        <p:nvSpPr>
          <p:cNvPr id="192558" name="Line 46"/>
          <p:cNvSpPr>
            <a:spLocks noChangeShapeType="1"/>
          </p:cNvSpPr>
          <p:nvPr/>
        </p:nvSpPr>
        <p:spPr bwMode="auto">
          <a:xfrm>
            <a:off x="5956300" y="4556125"/>
            <a:ext cx="0" cy="381000"/>
          </a:xfrm>
          <a:prstGeom prst="line">
            <a:avLst/>
          </a:prstGeom>
          <a:noFill/>
          <a:ln w="57150">
            <a:solidFill>
              <a:srgbClr val="00FF99"/>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2559" name="Freeform 47"/>
          <p:cNvSpPr>
            <a:spLocks/>
          </p:cNvSpPr>
          <p:nvPr/>
        </p:nvSpPr>
        <p:spPr bwMode="auto">
          <a:xfrm rot="-10028271">
            <a:off x="6275388" y="4522788"/>
            <a:ext cx="2159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2560" name="Freeform 48"/>
          <p:cNvSpPr>
            <a:spLocks/>
          </p:cNvSpPr>
          <p:nvPr/>
        </p:nvSpPr>
        <p:spPr bwMode="auto">
          <a:xfrm rot="-10028271">
            <a:off x="6130925" y="5060950"/>
            <a:ext cx="2159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2561" name="Freeform 49"/>
          <p:cNvSpPr>
            <a:spLocks/>
          </p:cNvSpPr>
          <p:nvPr/>
        </p:nvSpPr>
        <p:spPr bwMode="auto">
          <a:xfrm rot="8354261" flipH="1">
            <a:off x="5843588" y="4738688"/>
            <a:ext cx="215900" cy="609600"/>
          </a:xfrm>
          <a:custGeom>
            <a:avLst/>
            <a:gdLst>
              <a:gd name="T0" fmla="*/ 0 w 192"/>
              <a:gd name="T1" fmla="*/ 2147483646 h 384"/>
              <a:gd name="T2" fmla="*/ 2147483646 w 192"/>
              <a:gd name="T3" fmla="*/ 2147483646 h 384"/>
              <a:gd name="T4" fmla="*/ 2147483646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aphicFrame>
        <p:nvGraphicFramePr>
          <p:cNvPr id="192562" name="Object 50"/>
          <p:cNvGraphicFramePr>
            <a:graphicFrameLocks noChangeAspect="1"/>
          </p:cNvGraphicFramePr>
          <p:nvPr/>
        </p:nvGraphicFramePr>
        <p:xfrm>
          <a:off x="1163638" y="3500438"/>
          <a:ext cx="2471737" cy="1865312"/>
        </p:xfrm>
        <a:graphic>
          <a:graphicData uri="http://schemas.openxmlformats.org/presentationml/2006/ole">
            <mc:AlternateContent xmlns:mc="http://schemas.openxmlformats.org/markup-compatibility/2006">
              <mc:Choice xmlns:v="urn:schemas-microsoft-com:vml" Requires="v">
                <p:oleObj spid="_x0000_s57410" name="公式" r:id="rId3" imgW="2529741" imgH="1851768" progId="Equation.3">
                  <p:embed/>
                </p:oleObj>
              </mc:Choice>
              <mc:Fallback>
                <p:oleObj name="公式" r:id="rId3" imgW="2529741" imgH="1851768" progId="Equation.3">
                  <p:embed/>
                  <p:pic>
                    <p:nvPicPr>
                      <p:cNvPr id="0" name="Object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638" y="3500438"/>
                        <a:ext cx="2471737"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 name="Group 51"/>
          <p:cNvGrpSpPr>
            <a:grpSpLocks/>
          </p:cNvGrpSpPr>
          <p:nvPr/>
        </p:nvGrpSpPr>
        <p:grpSpPr bwMode="auto">
          <a:xfrm>
            <a:off x="4808538" y="3454400"/>
            <a:ext cx="5164137" cy="2998788"/>
            <a:chOff x="2925" y="1904"/>
            <a:chExt cx="3253" cy="1889"/>
          </a:xfrm>
        </p:grpSpPr>
        <p:grpSp>
          <p:nvGrpSpPr>
            <p:cNvPr id="57376" name="Group 52"/>
            <p:cNvGrpSpPr>
              <a:grpSpLocks/>
            </p:cNvGrpSpPr>
            <p:nvPr/>
          </p:nvGrpSpPr>
          <p:grpSpPr bwMode="auto">
            <a:xfrm>
              <a:off x="2925" y="1904"/>
              <a:ext cx="3253" cy="1889"/>
              <a:chOff x="2925" y="151"/>
              <a:chExt cx="3253" cy="1889"/>
            </a:xfrm>
          </p:grpSpPr>
          <p:sp>
            <p:nvSpPr>
              <p:cNvPr id="57378" name="Line 53"/>
              <p:cNvSpPr>
                <a:spLocks noChangeShapeType="1"/>
              </p:cNvSpPr>
              <p:nvPr/>
            </p:nvSpPr>
            <p:spPr bwMode="auto">
              <a:xfrm>
                <a:off x="3176" y="272"/>
                <a:ext cx="0" cy="1519"/>
              </a:xfrm>
              <a:prstGeom prst="line">
                <a:avLst/>
              </a:prstGeom>
              <a:noFill/>
              <a:ln w="28575" cap="sq">
                <a:solidFill>
                  <a:schemeClr val="bg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7379" name="Line 54"/>
              <p:cNvSpPr>
                <a:spLocks noChangeShapeType="1"/>
              </p:cNvSpPr>
              <p:nvPr/>
            </p:nvSpPr>
            <p:spPr bwMode="auto">
              <a:xfrm flipV="1">
                <a:off x="3175" y="1784"/>
                <a:ext cx="1519" cy="0"/>
              </a:xfrm>
              <a:prstGeom prst="line">
                <a:avLst/>
              </a:prstGeom>
              <a:noFill/>
              <a:ln w="28575" cap="sq">
                <a:solidFill>
                  <a:schemeClr val="bg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7380" name="Text Box 55"/>
              <p:cNvSpPr txBox="1">
                <a:spLocks noChangeArrowheads="1"/>
              </p:cNvSpPr>
              <p:nvPr/>
            </p:nvSpPr>
            <p:spPr bwMode="auto">
              <a:xfrm>
                <a:off x="3198" y="151"/>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zh-CN" sz="2400">
                  <a:solidFill>
                    <a:schemeClr val="bg1"/>
                  </a:solidFill>
                </a:endParaRPr>
              </a:p>
            </p:txBody>
          </p:sp>
          <p:sp>
            <p:nvSpPr>
              <p:cNvPr id="57381" name="Text Box 56"/>
              <p:cNvSpPr txBox="1">
                <a:spLocks noChangeArrowheads="1"/>
              </p:cNvSpPr>
              <p:nvPr/>
            </p:nvSpPr>
            <p:spPr bwMode="auto">
              <a:xfrm>
                <a:off x="4468" y="1752"/>
                <a:ext cx="17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i="1">
                    <a:solidFill>
                      <a:schemeClr val="bg1"/>
                    </a:solidFill>
                  </a:rPr>
                  <a:t>V</a:t>
                </a:r>
                <a:r>
                  <a:rPr lang="zh-CN" altLang="en-US" sz="2400" b="1">
                    <a:solidFill>
                      <a:schemeClr val="bg1"/>
                    </a:solidFill>
                  </a:rPr>
                  <a:t>（</a:t>
                </a:r>
                <a:r>
                  <a:rPr lang="en-US" altLang="zh-CN" sz="2400">
                    <a:solidFill>
                      <a:schemeClr val="bg1"/>
                    </a:solidFill>
                  </a:rPr>
                  <a:t>10</a:t>
                </a:r>
                <a:r>
                  <a:rPr lang="en-US" altLang="zh-CN" sz="2400" baseline="50000">
                    <a:solidFill>
                      <a:schemeClr val="bg1"/>
                    </a:solidFill>
                  </a:rPr>
                  <a:t>-3</a:t>
                </a:r>
                <a:r>
                  <a:rPr lang="en-US" altLang="zh-CN" sz="2400">
                    <a:solidFill>
                      <a:schemeClr val="bg1"/>
                    </a:solidFill>
                  </a:rPr>
                  <a:t>m</a:t>
                </a:r>
                <a:r>
                  <a:rPr lang="en-US" altLang="zh-CN" sz="2400" baseline="50000">
                    <a:solidFill>
                      <a:schemeClr val="bg1"/>
                    </a:solidFill>
                  </a:rPr>
                  <a:t>3</a:t>
                </a:r>
                <a:r>
                  <a:rPr lang="zh-CN" altLang="en-US" sz="2400" b="1">
                    <a:solidFill>
                      <a:schemeClr val="bg1"/>
                    </a:solidFill>
                  </a:rPr>
                  <a:t>）</a:t>
                </a:r>
              </a:p>
            </p:txBody>
          </p:sp>
          <p:sp>
            <p:nvSpPr>
              <p:cNvPr id="57382" name="Text Box 57"/>
              <p:cNvSpPr txBox="1">
                <a:spLocks noChangeArrowheads="1"/>
              </p:cNvSpPr>
              <p:nvPr/>
            </p:nvSpPr>
            <p:spPr bwMode="auto">
              <a:xfrm>
                <a:off x="2925" y="1736"/>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i="1">
                    <a:solidFill>
                      <a:schemeClr val="bg1"/>
                    </a:solidFill>
                  </a:rPr>
                  <a:t>O</a:t>
                </a:r>
              </a:p>
            </p:txBody>
          </p:sp>
        </p:grpSp>
        <p:sp>
          <p:nvSpPr>
            <p:cNvPr id="57377" name="Rectangle 58"/>
            <p:cNvSpPr>
              <a:spLocks noChangeArrowheads="1"/>
            </p:cNvSpPr>
            <p:nvPr/>
          </p:nvSpPr>
          <p:spPr bwMode="auto">
            <a:xfrm>
              <a:off x="3198" y="1933"/>
              <a:ext cx="10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i="1">
                  <a:solidFill>
                    <a:schemeClr val="bg1"/>
                  </a:solidFill>
                </a:rPr>
                <a:t>p</a:t>
              </a:r>
              <a:r>
                <a:rPr lang="zh-CN" altLang="en-US" sz="2400">
                  <a:solidFill>
                    <a:schemeClr val="bg1"/>
                  </a:solidFill>
                </a:rPr>
                <a:t>（</a:t>
              </a:r>
              <a:r>
                <a:rPr lang="en-US" altLang="zh-CN" sz="2400">
                  <a:solidFill>
                    <a:schemeClr val="bg1"/>
                  </a:solidFill>
                </a:rPr>
                <a:t>10</a:t>
              </a:r>
              <a:r>
                <a:rPr lang="en-US" altLang="zh-CN" sz="2400" baseline="50000">
                  <a:solidFill>
                    <a:schemeClr val="bg1"/>
                  </a:solidFill>
                </a:rPr>
                <a:t>-3</a:t>
              </a:r>
              <a:r>
                <a:rPr lang="en-US" altLang="zh-CN" sz="2400">
                  <a:solidFill>
                    <a:schemeClr val="bg1"/>
                  </a:solidFill>
                </a:rPr>
                <a:t>R</a:t>
              </a:r>
              <a:r>
                <a:rPr lang="zh-CN" altLang="en-US" sz="2400">
                  <a:solidFill>
                    <a:schemeClr val="bg1"/>
                  </a:solidFill>
                </a:rPr>
                <a:t>）</a:t>
              </a:r>
            </a:p>
          </p:txBody>
        </p:sp>
      </p:grpSp>
      <p:sp>
        <p:nvSpPr>
          <p:cNvPr id="57370" name="Text Box 59"/>
          <p:cNvSpPr txBox="1">
            <a:spLocks noChangeArrowheads="1"/>
          </p:cNvSpPr>
          <p:nvPr/>
        </p:nvSpPr>
        <p:spPr bwMode="auto">
          <a:xfrm>
            <a:off x="2392363" y="44370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kumimoji="0" lang="zh-CN" altLang="zh-CN" sz="2400" b="1">
              <a:solidFill>
                <a:schemeClr val="bg1"/>
              </a:solidFill>
            </a:endParaRPr>
          </a:p>
        </p:txBody>
      </p:sp>
      <p:sp>
        <p:nvSpPr>
          <p:cNvPr id="192572" name="Text Box 60"/>
          <p:cNvSpPr txBox="1">
            <a:spLocks noChangeArrowheads="1"/>
          </p:cNvSpPr>
          <p:nvPr/>
        </p:nvSpPr>
        <p:spPr bwMode="auto">
          <a:xfrm>
            <a:off x="711200" y="2852738"/>
            <a:ext cx="31369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(2) </a:t>
            </a:r>
            <a:r>
              <a:rPr lang="en-US" altLang="zh-CN" sz="2800" b="1"/>
              <a:t>ab</a:t>
            </a:r>
            <a:r>
              <a:rPr lang="zh-CN" altLang="en-US" sz="2400" b="1">
                <a:ea typeface="黑体" panose="02010609060101010101" pitchFamily="49" charset="-122"/>
              </a:rPr>
              <a:t>是等温过程，有</a:t>
            </a:r>
          </a:p>
        </p:txBody>
      </p:sp>
      <p:sp>
        <p:nvSpPr>
          <p:cNvPr id="57372" name="Text Box 61"/>
          <p:cNvSpPr txBox="1">
            <a:spLocks noChangeArrowheads="1"/>
          </p:cNvSpPr>
          <p:nvPr/>
        </p:nvSpPr>
        <p:spPr bwMode="auto">
          <a:xfrm>
            <a:off x="1958975" y="5445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kumimoji="0" lang="zh-CN" altLang="zh-CN" sz="2400" b="1">
              <a:solidFill>
                <a:schemeClr val="bg1"/>
              </a:solidFill>
            </a:endParaRPr>
          </a:p>
        </p:txBody>
      </p:sp>
      <p:sp>
        <p:nvSpPr>
          <p:cNvPr id="192574" name="Text Box 62"/>
          <p:cNvSpPr txBox="1">
            <a:spLocks noChangeArrowheads="1"/>
          </p:cNvSpPr>
          <p:nvPr/>
        </p:nvSpPr>
        <p:spPr bwMode="auto">
          <a:xfrm>
            <a:off x="755650" y="5084763"/>
            <a:ext cx="26844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t>bc</a:t>
            </a:r>
            <a:r>
              <a:rPr lang="zh-CN" altLang="en-US" sz="2400" b="1">
                <a:ea typeface="黑体" panose="02010609060101010101" pitchFamily="49" charset="-122"/>
              </a:rPr>
              <a:t>是等压过程，有</a:t>
            </a:r>
          </a:p>
        </p:txBody>
      </p:sp>
      <p:graphicFrame>
        <p:nvGraphicFramePr>
          <p:cNvPr id="192575" name="Object 63"/>
          <p:cNvGraphicFramePr>
            <a:graphicFrameLocks noChangeAspect="1"/>
          </p:cNvGraphicFramePr>
          <p:nvPr/>
        </p:nvGraphicFramePr>
        <p:xfrm>
          <a:off x="1042988" y="5805488"/>
          <a:ext cx="3184525" cy="471487"/>
        </p:xfrm>
        <a:graphic>
          <a:graphicData uri="http://schemas.openxmlformats.org/presentationml/2006/ole">
            <mc:AlternateContent xmlns:mc="http://schemas.openxmlformats.org/markup-compatibility/2006">
              <mc:Choice xmlns:v="urn:schemas-microsoft-com:vml" Requires="v">
                <p:oleObj spid="_x0000_s57411" name="公式" r:id="rId5" imgW="3101342" imgH="358128" progId="Equation.3">
                  <p:embed/>
                </p:oleObj>
              </mc:Choice>
              <mc:Fallback>
                <p:oleObj name="公式" r:id="rId5" imgW="3101342" imgH="358128" progId="Equation.3">
                  <p:embed/>
                  <p:pic>
                    <p:nvPicPr>
                      <p:cNvPr id="0" name="Object 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5805488"/>
                        <a:ext cx="318452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2576" name="Text Box 64"/>
          <p:cNvSpPr txBox="1">
            <a:spLocks noChangeArrowheads="1"/>
          </p:cNvSpPr>
          <p:nvPr/>
        </p:nvSpPr>
        <p:spPr bwMode="auto">
          <a:xfrm>
            <a:off x="714375" y="2328863"/>
            <a:ext cx="1597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(1) </a:t>
            </a:r>
            <a:r>
              <a:rPr lang="en-US" altLang="zh-CN" sz="2400" b="1" i="1"/>
              <a:t>p</a:t>
            </a:r>
            <a:r>
              <a:rPr lang="en-US" altLang="zh-CN" sz="2400" b="1" i="1">
                <a:sym typeface="Symbol" panose="05050102010706020507" pitchFamily="18" charset="2"/>
              </a:rPr>
              <a:t></a:t>
            </a:r>
            <a:r>
              <a:rPr lang="en-US" altLang="zh-CN" sz="2400" b="1" i="1"/>
              <a:t>V </a:t>
            </a:r>
            <a:r>
              <a:rPr lang="zh-CN" altLang="en-US" sz="2400" b="1">
                <a:ea typeface="黑体" panose="02010609060101010101" pitchFamily="49" charset="-122"/>
              </a:rPr>
              <a:t>图</a:t>
            </a:r>
            <a:r>
              <a:rPr lang="zh-CN" altLang="en-US" sz="2400" b="1"/>
              <a:t>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2577"/>
                                        </p:tgtEl>
                                        <p:attrNameLst>
                                          <p:attrName>style.visibility</p:attrName>
                                        </p:attrNameLst>
                                      </p:cBhvr>
                                      <p:to>
                                        <p:strVal val="visible"/>
                                      </p:to>
                                    </p:set>
                                    <p:animEffect transition="in" filter="blinds(horizontal)">
                                      <p:cBhvr>
                                        <p:cTn id="7" dur="500"/>
                                        <p:tgtEl>
                                          <p:spTgt spid="1925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par>
                          <p:cTn id="13" fill="hold" nodeType="afterGroup">
                            <p:stCondLst>
                              <p:cond delay="500"/>
                            </p:stCondLst>
                            <p:childTnLst>
                              <p:par>
                                <p:cTn id="14" presetID="1" presetClass="entr" presetSubtype="0" fill="hold" nodeType="afterEffect">
                                  <p:stCondLst>
                                    <p:cond delay="0"/>
                                  </p:stCondLst>
                                  <p:childTnLst>
                                    <p:set>
                                      <p:cBhvr>
                                        <p:cTn id="15" dur="1" fill="hold">
                                          <p:stCondLst>
                                            <p:cond delay="499"/>
                                          </p:stCondLst>
                                        </p:cTn>
                                        <p:tgtEl>
                                          <p:spTgt spid="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92516"/>
                                        </p:tgtEl>
                                        <p:attrNameLst>
                                          <p:attrName>style.visibility</p:attrName>
                                        </p:attrNameLst>
                                      </p:cBhvr>
                                      <p:to>
                                        <p:strVal val="visible"/>
                                      </p:to>
                                    </p:set>
                                    <p:animEffect transition="in" filter="wipe(left)">
                                      <p:cBhvr>
                                        <p:cTn id="20" dur="500"/>
                                        <p:tgtEl>
                                          <p:spTgt spid="19251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92576"/>
                                        </p:tgtEl>
                                        <p:attrNameLst>
                                          <p:attrName>style.visibility</p:attrName>
                                        </p:attrNameLst>
                                      </p:cBhvr>
                                      <p:to>
                                        <p:strVal val="visible"/>
                                      </p:to>
                                    </p:set>
                                    <p:animEffect transition="in" filter="wipe(left)">
                                      <p:cBhvr>
                                        <p:cTn id="25" dur="500"/>
                                        <p:tgtEl>
                                          <p:spTgt spid="19257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92536"/>
                                        </p:tgtEl>
                                        <p:attrNameLst>
                                          <p:attrName>style.visibility</p:attrName>
                                        </p:attrNameLst>
                                      </p:cBhvr>
                                      <p:to>
                                        <p:strVal val="visible"/>
                                      </p:to>
                                    </p:set>
                                    <p:animEffect transition="in" filter="wipe(left)">
                                      <p:cBhvr>
                                        <p:cTn id="34" dur="500"/>
                                        <p:tgtEl>
                                          <p:spTgt spid="192536"/>
                                        </p:tgtEl>
                                      </p:cBhvr>
                                    </p:animEffect>
                                  </p:childTnLst>
                                </p:cTn>
                              </p:par>
                            </p:childTnLst>
                          </p:cTn>
                        </p:par>
                        <p:par>
                          <p:cTn id="35" fill="hold" nodeType="afterGroup">
                            <p:stCondLst>
                              <p:cond delay="1000"/>
                            </p:stCondLst>
                            <p:childTnLst>
                              <p:par>
                                <p:cTn id="36" presetID="22" presetClass="entr" presetSubtype="1"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childTnLst>
                          </p:cTn>
                        </p:par>
                        <p:par>
                          <p:cTn id="39" fill="hold" nodeType="afterGroup">
                            <p:stCondLst>
                              <p:cond delay="15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nodeType="afterGroup">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192547"/>
                                        </p:tgtEl>
                                        <p:attrNameLst>
                                          <p:attrName>style.visibility</p:attrName>
                                        </p:attrNameLst>
                                      </p:cBhvr>
                                      <p:to>
                                        <p:strVal val="visible"/>
                                      </p:to>
                                    </p:set>
                                    <p:animEffect transition="in" filter="wipe(left)">
                                      <p:cBhvr>
                                        <p:cTn id="46" dur="500"/>
                                        <p:tgtEl>
                                          <p:spTgt spid="192547"/>
                                        </p:tgtEl>
                                      </p:cBhvr>
                                    </p:animEffect>
                                  </p:childTnLst>
                                </p:cTn>
                              </p:par>
                            </p:childTnLst>
                          </p:cTn>
                        </p:par>
                        <p:par>
                          <p:cTn id="47" fill="hold" nodeType="afterGroup">
                            <p:stCondLst>
                              <p:cond delay="2500"/>
                            </p:stCondLst>
                            <p:childTnLst>
                              <p:par>
                                <p:cTn id="48" presetID="22" presetClass="entr" presetSubtype="1"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up)">
                                      <p:cBhvr>
                                        <p:cTn id="50" dur="500"/>
                                        <p:tgtEl>
                                          <p:spTgt spid="8"/>
                                        </p:tgtEl>
                                      </p:cBhvr>
                                    </p:animEffect>
                                  </p:childTnLst>
                                </p:cTn>
                              </p:par>
                            </p:childTnLst>
                          </p:cTn>
                        </p:par>
                        <p:par>
                          <p:cTn id="51" fill="hold" nodeType="afterGroup">
                            <p:stCondLst>
                              <p:cond delay="3000"/>
                            </p:stCondLst>
                            <p:childTnLst>
                              <p:par>
                                <p:cTn id="52" presetID="22" presetClass="entr" presetSubtype="8"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par>
                          <p:cTn id="55" fill="hold" nodeType="afterGroup">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92534"/>
                                        </p:tgtEl>
                                        <p:attrNameLst>
                                          <p:attrName>style.visibility</p:attrName>
                                        </p:attrNameLst>
                                      </p:cBhvr>
                                      <p:to>
                                        <p:strVal val="visible"/>
                                      </p:to>
                                    </p:set>
                                    <p:animEffect transition="in" filter="wipe(left)">
                                      <p:cBhvr>
                                        <p:cTn id="58" dur="500"/>
                                        <p:tgtEl>
                                          <p:spTgt spid="192534"/>
                                        </p:tgtEl>
                                      </p:cBhvr>
                                    </p:animEffect>
                                  </p:childTnLst>
                                </p:cTn>
                              </p:par>
                            </p:childTnLst>
                          </p:cTn>
                        </p:par>
                        <p:par>
                          <p:cTn id="59" fill="hold" nodeType="afterGroup">
                            <p:stCondLst>
                              <p:cond delay="4000"/>
                            </p:stCondLst>
                            <p:childTnLst>
                              <p:par>
                                <p:cTn id="60" presetID="22" presetClass="entr" presetSubtype="2" fill="hold" grpId="0" nodeType="afterEffect">
                                  <p:stCondLst>
                                    <p:cond delay="0"/>
                                  </p:stCondLst>
                                  <p:childTnLst>
                                    <p:set>
                                      <p:cBhvr>
                                        <p:cTn id="61" dur="1" fill="hold">
                                          <p:stCondLst>
                                            <p:cond delay="0"/>
                                          </p:stCondLst>
                                        </p:cTn>
                                        <p:tgtEl>
                                          <p:spTgt spid="192548"/>
                                        </p:tgtEl>
                                        <p:attrNameLst>
                                          <p:attrName>style.visibility</p:attrName>
                                        </p:attrNameLst>
                                      </p:cBhvr>
                                      <p:to>
                                        <p:strVal val="visible"/>
                                      </p:to>
                                    </p:set>
                                    <p:animEffect transition="in" filter="wipe(right)">
                                      <p:cBhvr>
                                        <p:cTn id="62" dur="500"/>
                                        <p:tgtEl>
                                          <p:spTgt spid="192548"/>
                                        </p:tgtEl>
                                      </p:cBhvr>
                                    </p:animEffect>
                                  </p:childTnLst>
                                </p:cTn>
                              </p:par>
                            </p:childTnLst>
                          </p:cTn>
                        </p:par>
                        <p:par>
                          <p:cTn id="63" fill="hold" nodeType="afterGroup">
                            <p:stCondLst>
                              <p:cond delay="4500"/>
                            </p:stCondLst>
                            <p:childTnLst>
                              <p:par>
                                <p:cTn id="64" presetID="1" presetClass="entr" presetSubtype="0" fill="hold" grpId="0" nodeType="afterEffect">
                                  <p:stCondLst>
                                    <p:cond delay="0"/>
                                  </p:stCondLst>
                                  <p:childTnLst>
                                    <p:set>
                                      <p:cBhvr>
                                        <p:cTn id="65" dur="1" fill="hold">
                                          <p:stCondLst>
                                            <p:cond delay="499"/>
                                          </p:stCondLst>
                                        </p:cTn>
                                        <p:tgtEl>
                                          <p:spTgt spid="192537"/>
                                        </p:tgtEl>
                                        <p:attrNameLst>
                                          <p:attrName>style.visibility</p:attrName>
                                        </p:attrNameLst>
                                      </p:cBhvr>
                                      <p:to>
                                        <p:strVal val="visible"/>
                                      </p:to>
                                    </p:set>
                                  </p:childTnLst>
                                </p:cTn>
                              </p:par>
                            </p:childTnLst>
                          </p:cTn>
                        </p:par>
                        <p:par>
                          <p:cTn id="66" fill="hold" nodeType="afterGroup">
                            <p:stCondLst>
                              <p:cond delay="5000"/>
                            </p:stCondLst>
                            <p:childTnLst>
                              <p:par>
                                <p:cTn id="67" presetID="22" presetClass="entr" presetSubtype="4" fill="hold" grpId="0" nodeType="afterEffect">
                                  <p:stCondLst>
                                    <p:cond delay="0"/>
                                  </p:stCondLst>
                                  <p:childTnLst>
                                    <p:set>
                                      <p:cBhvr>
                                        <p:cTn id="68" dur="1" fill="hold">
                                          <p:stCondLst>
                                            <p:cond delay="0"/>
                                          </p:stCondLst>
                                        </p:cTn>
                                        <p:tgtEl>
                                          <p:spTgt spid="192535"/>
                                        </p:tgtEl>
                                        <p:attrNameLst>
                                          <p:attrName>style.visibility</p:attrName>
                                        </p:attrNameLst>
                                      </p:cBhvr>
                                      <p:to>
                                        <p:strVal val="visible"/>
                                      </p:to>
                                    </p:set>
                                    <p:animEffect transition="in" filter="wipe(down)">
                                      <p:cBhvr>
                                        <p:cTn id="69" dur="500"/>
                                        <p:tgtEl>
                                          <p:spTgt spid="192535"/>
                                        </p:tgtEl>
                                      </p:cBhvr>
                                    </p:animEffect>
                                  </p:childTnLst>
                                </p:cTn>
                              </p:par>
                            </p:childTnLst>
                          </p:cTn>
                        </p:par>
                        <p:par>
                          <p:cTn id="70" fill="hold" nodeType="afterGroup">
                            <p:stCondLst>
                              <p:cond delay="5500"/>
                            </p:stCondLst>
                            <p:childTnLst>
                              <p:par>
                                <p:cTn id="71" presetID="22" presetClass="entr" presetSubtype="4" fill="hold" grpId="0" nodeType="afterEffect">
                                  <p:stCondLst>
                                    <p:cond delay="0"/>
                                  </p:stCondLst>
                                  <p:childTnLst>
                                    <p:set>
                                      <p:cBhvr>
                                        <p:cTn id="72" dur="1" fill="hold">
                                          <p:stCondLst>
                                            <p:cond delay="0"/>
                                          </p:stCondLst>
                                        </p:cTn>
                                        <p:tgtEl>
                                          <p:spTgt spid="192558"/>
                                        </p:tgtEl>
                                        <p:attrNameLst>
                                          <p:attrName>style.visibility</p:attrName>
                                        </p:attrNameLst>
                                      </p:cBhvr>
                                      <p:to>
                                        <p:strVal val="visible"/>
                                      </p:to>
                                    </p:set>
                                    <p:animEffect transition="in" filter="wipe(down)">
                                      <p:cBhvr>
                                        <p:cTn id="73" dur="500"/>
                                        <p:tgtEl>
                                          <p:spTgt spid="192558"/>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192559"/>
                                        </p:tgtEl>
                                        <p:attrNameLst>
                                          <p:attrName>style.visibility</p:attrName>
                                        </p:attrNameLst>
                                      </p:cBhvr>
                                      <p:to>
                                        <p:strVal val="visible"/>
                                      </p:to>
                                    </p:set>
                                    <p:animEffect transition="in" filter="wipe(left)">
                                      <p:cBhvr>
                                        <p:cTn id="78" dur="500"/>
                                        <p:tgtEl>
                                          <p:spTgt spid="192559"/>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92560"/>
                                        </p:tgtEl>
                                        <p:attrNameLst>
                                          <p:attrName>style.visibility</p:attrName>
                                        </p:attrNameLst>
                                      </p:cBhvr>
                                      <p:to>
                                        <p:strVal val="visible"/>
                                      </p:to>
                                    </p:set>
                                    <p:animEffect transition="in" filter="wipe(left)">
                                      <p:cBhvr>
                                        <p:cTn id="83" dur="500"/>
                                        <p:tgtEl>
                                          <p:spTgt spid="192560"/>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92561"/>
                                        </p:tgtEl>
                                        <p:attrNameLst>
                                          <p:attrName>style.visibility</p:attrName>
                                        </p:attrNameLst>
                                      </p:cBhvr>
                                      <p:to>
                                        <p:strVal val="visible"/>
                                      </p:to>
                                    </p:set>
                                    <p:animEffect transition="in" filter="wipe(left)">
                                      <p:cBhvr>
                                        <p:cTn id="88" dur="500"/>
                                        <p:tgtEl>
                                          <p:spTgt spid="192561"/>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192572"/>
                                        </p:tgtEl>
                                        <p:attrNameLst>
                                          <p:attrName>style.visibility</p:attrName>
                                        </p:attrNameLst>
                                      </p:cBhvr>
                                      <p:to>
                                        <p:strVal val="visible"/>
                                      </p:to>
                                    </p:set>
                                    <p:animEffect transition="in" filter="wipe(left)">
                                      <p:cBhvr>
                                        <p:cTn id="93" dur="500"/>
                                        <p:tgtEl>
                                          <p:spTgt spid="19257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8" fill="hold" nodeType="clickEffect">
                                  <p:stCondLst>
                                    <p:cond delay="0"/>
                                  </p:stCondLst>
                                  <p:childTnLst>
                                    <p:set>
                                      <p:cBhvr>
                                        <p:cTn id="97" dur="1" fill="hold">
                                          <p:stCondLst>
                                            <p:cond delay="0"/>
                                          </p:stCondLst>
                                        </p:cTn>
                                        <p:tgtEl>
                                          <p:spTgt spid="192562"/>
                                        </p:tgtEl>
                                        <p:attrNameLst>
                                          <p:attrName>style.visibility</p:attrName>
                                        </p:attrNameLst>
                                      </p:cBhvr>
                                      <p:to>
                                        <p:strVal val="visible"/>
                                      </p:to>
                                    </p:set>
                                    <p:animEffect transition="in" filter="wipe(left)">
                                      <p:cBhvr>
                                        <p:cTn id="98" dur="500"/>
                                        <p:tgtEl>
                                          <p:spTgt spid="192562"/>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92574"/>
                                        </p:tgtEl>
                                        <p:attrNameLst>
                                          <p:attrName>style.visibility</p:attrName>
                                        </p:attrNameLst>
                                      </p:cBhvr>
                                      <p:to>
                                        <p:strVal val="visible"/>
                                      </p:to>
                                    </p:set>
                                    <p:animEffect transition="in" filter="wipe(left)">
                                      <p:cBhvr>
                                        <p:cTn id="103" dur="500"/>
                                        <p:tgtEl>
                                          <p:spTgt spid="192574"/>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8" fill="hold" nodeType="clickEffect">
                                  <p:stCondLst>
                                    <p:cond delay="0"/>
                                  </p:stCondLst>
                                  <p:childTnLst>
                                    <p:set>
                                      <p:cBhvr>
                                        <p:cTn id="107" dur="1" fill="hold">
                                          <p:stCondLst>
                                            <p:cond delay="0"/>
                                          </p:stCondLst>
                                        </p:cTn>
                                        <p:tgtEl>
                                          <p:spTgt spid="192575"/>
                                        </p:tgtEl>
                                        <p:attrNameLst>
                                          <p:attrName>style.visibility</p:attrName>
                                        </p:attrNameLst>
                                      </p:cBhvr>
                                      <p:to>
                                        <p:strVal val="visible"/>
                                      </p:to>
                                    </p:set>
                                    <p:animEffect transition="in" filter="wipe(left)">
                                      <p:cBhvr>
                                        <p:cTn id="108" dur="500"/>
                                        <p:tgtEl>
                                          <p:spTgt spid="1925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77" grpId="0" animBg="1"/>
      <p:bldP spid="192516" grpId="0" autoUpdateAnimBg="0"/>
      <p:bldP spid="192534" grpId="0" animBg="1"/>
      <p:bldP spid="192535" grpId="0" animBg="1"/>
      <p:bldP spid="192536" grpId="0" autoUpdateAnimBg="0"/>
      <p:bldP spid="192537" grpId="0" autoUpdateAnimBg="0"/>
      <p:bldP spid="192547" grpId="0" autoUpdateAnimBg="0"/>
      <p:bldP spid="192548" grpId="0" animBg="1"/>
      <p:bldP spid="192558" grpId="0" animBg="1"/>
      <p:bldP spid="192559" grpId="0" animBg="1"/>
      <p:bldP spid="192560" grpId="0" animBg="1"/>
      <p:bldP spid="192561" grpId="0" animBg="1"/>
      <p:bldP spid="192572" grpId="0" autoUpdateAnimBg="0"/>
      <p:bldP spid="192574" grpId="0" autoUpdateAnimBg="0"/>
      <p:bldP spid="192576"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731838" y="549275"/>
            <a:ext cx="2003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ca</a:t>
            </a:r>
            <a:r>
              <a:rPr lang="zh-CN" altLang="en-US" sz="2400" b="1">
                <a:ea typeface="黑体" panose="02010609060101010101" pitchFamily="49" charset="-122"/>
              </a:rPr>
              <a:t>是等体过程</a:t>
            </a:r>
          </a:p>
        </p:txBody>
      </p:sp>
      <p:graphicFrame>
        <p:nvGraphicFramePr>
          <p:cNvPr id="193539" name="Object 3"/>
          <p:cNvGraphicFramePr>
            <a:graphicFrameLocks noChangeAspect="1"/>
          </p:cNvGraphicFramePr>
          <p:nvPr/>
        </p:nvGraphicFramePr>
        <p:xfrm>
          <a:off x="3132138" y="620713"/>
          <a:ext cx="3600450" cy="1320800"/>
        </p:xfrm>
        <a:graphic>
          <a:graphicData uri="http://schemas.openxmlformats.org/presentationml/2006/ole">
            <mc:AlternateContent xmlns:mc="http://schemas.openxmlformats.org/markup-compatibility/2006">
              <mc:Choice xmlns:v="urn:schemas-microsoft-com:vml" Requires="v">
                <p:oleObj spid="_x0000_s58379" name="公式" r:id="rId3" imgW="3642256" imgH="1242000" progId="Equation.3">
                  <p:embed/>
                </p:oleObj>
              </mc:Choice>
              <mc:Fallback>
                <p:oleObj name="公式" r:id="rId3" imgW="3642256" imgH="12420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620713"/>
                        <a:ext cx="360045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2" name="Text Box 4"/>
          <p:cNvSpPr txBox="1">
            <a:spLocks noChangeArrowheads="1"/>
          </p:cNvSpPr>
          <p:nvPr/>
        </p:nvSpPr>
        <p:spPr bwMode="auto">
          <a:xfrm>
            <a:off x="5200650" y="50307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kumimoji="0" lang="zh-CN" altLang="zh-CN" sz="2400" b="1">
              <a:solidFill>
                <a:schemeClr val="bg1"/>
              </a:solidFill>
            </a:endParaRPr>
          </a:p>
        </p:txBody>
      </p:sp>
      <p:sp>
        <p:nvSpPr>
          <p:cNvPr id="193541" name="Text Box 5"/>
          <p:cNvSpPr txBox="1">
            <a:spLocks noChangeArrowheads="1"/>
          </p:cNvSpPr>
          <p:nvPr/>
        </p:nvSpPr>
        <p:spPr bwMode="auto">
          <a:xfrm>
            <a:off x="684213" y="2205038"/>
            <a:ext cx="2941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循环过程中系统吸热</a:t>
            </a:r>
          </a:p>
        </p:txBody>
      </p:sp>
      <p:graphicFrame>
        <p:nvGraphicFramePr>
          <p:cNvPr id="193542" name="Object 6"/>
          <p:cNvGraphicFramePr>
            <a:graphicFrameLocks noChangeAspect="1"/>
          </p:cNvGraphicFramePr>
          <p:nvPr/>
        </p:nvGraphicFramePr>
        <p:xfrm>
          <a:off x="1908175" y="2852738"/>
          <a:ext cx="5691188" cy="417512"/>
        </p:xfrm>
        <a:graphic>
          <a:graphicData uri="http://schemas.openxmlformats.org/presentationml/2006/ole">
            <mc:AlternateContent xmlns:mc="http://schemas.openxmlformats.org/markup-compatibility/2006">
              <mc:Choice xmlns:v="urn:schemas-microsoft-com:vml" Requires="v">
                <p:oleObj spid="_x0000_s58380" name="公式" r:id="rId5" imgW="5814125" imgH="320112" progId="Equation.3">
                  <p:embed/>
                </p:oleObj>
              </mc:Choice>
              <mc:Fallback>
                <p:oleObj name="公式" r:id="rId5" imgW="5814125" imgH="320112"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2852738"/>
                        <a:ext cx="569118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3543" name="Text Box 7"/>
          <p:cNvSpPr txBox="1">
            <a:spLocks noChangeArrowheads="1"/>
          </p:cNvSpPr>
          <p:nvPr/>
        </p:nvSpPr>
        <p:spPr bwMode="auto">
          <a:xfrm>
            <a:off x="731838" y="3573463"/>
            <a:ext cx="4879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循环过程中系统放热</a:t>
            </a:r>
          </a:p>
        </p:txBody>
      </p:sp>
      <p:graphicFrame>
        <p:nvGraphicFramePr>
          <p:cNvPr id="193544" name="Object 8"/>
          <p:cNvGraphicFramePr>
            <a:graphicFrameLocks noChangeAspect="1"/>
          </p:cNvGraphicFramePr>
          <p:nvPr/>
        </p:nvGraphicFramePr>
        <p:xfrm>
          <a:off x="3348038" y="4149725"/>
          <a:ext cx="2376487" cy="444500"/>
        </p:xfrm>
        <a:graphic>
          <a:graphicData uri="http://schemas.openxmlformats.org/presentationml/2006/ole">
            <mc:AlternateContent xmlns:mc="http://schemas.openxmlformats.org/markup-compatibility/2006">
              <mc:Choice xmlns:v="urn:schemas-microsoft-com:vml" Requires="v">
                <p:oleObj spid="_x0000_s58381" name="公式" r:id="rId7" imgW="2346915" imgH="327672" progId="Equation.3">
                  <p:embed/>
                </p:oleObj>
              </mc:Choice>
              <mc:Fallback>
                <p:oleObj name="公式" r:id="rId7" imgW="2346915" imgH="327672"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4149725"/>
                        <a:ext cx="237648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3545" name="Object 9"/>
          <p:cNvGraphicFramePr>
            <a:graphicFrameLocks noChangeAspect="1"/>
          </p:cNvGraphicFramePr>
          <p:nvPr/>
        </p:nvGraphicFramePr>
        <p:xfrm>
          <a:off x="2771775" y="5084763"/>
          <a:ext cx="4279900" cy="889000"/>
        </p:xfrm>
        <a:graphic>
          <a:graphicData uri="http://schemas.openxmlformats.org/presentationml/2006/ole">
            <mc:AlternateContent xmlns:mc="http://schemas.openxmlformats.org/markup-compatibility/2006">
              <mc:Choice xmlns:v="urn:schemas-microsoft-com:vml" Requires="v">
                <p:oleObj spid="_x0000_s58382" name="公式" r:id="rId9" imgW="4290143" imgH="784944" progId="Equation.3">
                  <p:embed/>
                </p:oleObj>
              </mc:Choice>
              <mc:Fallback>
                <p:oleObj name="公式" r:id="rId9" imgW="4290143" imgH="784944"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1775" y="5084763"/>
                        <a:ext cx="42799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CCFF"/>
                            </a:solidFill>
                            <a:miter lim="800000"/>
                            <a:headEnd/>
                            <a:tailEnd/>
                          </a14:hiddenLine>
                        </a:ext>
                      </a:extLst>
                    </p:spPr>
                  </p:pic>
                </p:oleObj>
              </mc:Fallback>
            </mc:AlternateContent>
          </a:graphicData>
        </a:graphic>
      </p:graphicFrame>
      <p:sp>
        <p:nvSpPr>
          <p:cNvPr id="193546" name="Text Box 10"/>
          <p:cNvSpPr txBox="1">
            <a:spLocks noChangeArrowheads="1"/>
          </p:cNvSpPr>
          <p:nvPr/>
        </p:nvSpPr>
        <p:spPr bwMode="auto">
          <a:xfrm>
            <a:off x="731838" y="4797425"/>
            <a:ext cx="1716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此循环效率</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3538"/>
                                        </p:tgtEl>
                                        <p:attrNameLst>
                                          <p:attrName>style.visibility</p:attrName>
                                        </p:attrNameLst>
                                      </p:cBhvr>
                                      <p:to>
                                        <p:strVal val="visible"/>
                                      </p:to>
                                    </p:set>
                                    <p:animEffect transition="in" filter="wipe(left)">
                                      <p:cBhvr>
                                        <p:cTn id="7" dur="500"/>
                                        <p:tgtEl>
                                          <p:spTgt spid="193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3539"/>
                                        </p:tgtEl>
                                        <p:attrNameLst>
                                          <p:attrName>style.visibility</p:attrName>
                                        </p:attrNameLst>
                                      </p:cBhvr>
                                      <p:to>
                                        <p:strVal val="visible"/>
                                      </p:to>
                                    </p:set>
                                    <p:animEffect transition="in" filter="wipe(left)">
                                      <p:cBhvr>
                                        <p:cTn id="12" dur="500"/>
                                        <p:tgtEl>
                                          <p:spTgt spid="1935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3541"/>
                                        </p:tgtEl>
                                        <p:attrNameLst>
                                          <p:attrName>style.visibility</p:attrName>
                                        </p:attrNameLst>
                                      </p:cBhvr>
                                      <p:to>
                                        <p:strVal val="visible"/>
                                      </p:to>
                                    </p:set>
                                    <p:animEffect transition="in" filter="wipe(left)">
                                      <p:cBhvr>
                                        <p:cTn id="17" dur="500"/>
                                        <p:tgtEl>
                                          <p:spTgt spid="1935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93542"/>
                                        </p:tgtEl>
                                        <p:attrNameLst>
                                          <p:attrName>style.visibility</p:attrName>
                                        </p:attrNameLst>
                                      </p:cBhvr>
                                      <p:to>
                                        <p:strVal val="visible"/>
                                      </p:to>
                                    </p:set>
                                    <p:animEffect transition="in" filter="wipe(left)">
                                      <p:cBhvr>
                                        <p:cTn id="22" dur="500"/>
                                        <p:tgtEl>
                                          <p:spTgt spid="1935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3543"/>
                                        </p:tgtEl>
                                        <p:attrNameLst>
                                          <p:attrName>style.visibility</p:attrName>
                                        </p:attrNameLst>
                                      </p:cBhvr>
                                      <p:to>
                                        <p:strVal val="visible"/>
                                      </p:to>
                                    </p:set>
                                    <p:animEffect transition="in" filter="wipe(left)">
                                      <p:cBhvr>
                                        <p:cTn id="27" dur="500"/>
                                        <p:tgtEl>
                                          <p:spTgt spid="1935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93544"/>
                                        </p:tgtEl>
                                        <p:attrNameLst>
                                          <p:attrName>style.visibility</p:attrName>
                                        </p:attrNameLst>
                                      </p:cBhvr>
                                      <p:to>
                                        <p:strVal val="visible"/>
                                      </p:to>
                                    </p:set>
                                    <p:animEffect transition="in" filter="wipe(left)">
                                      <p:cBhvr>
                                        <p:cTn id="32" dur="500"/>
                                        <p:tgtEl>
                                          <p:spTgt spid="19354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3546"/>
                                        </p:tgtEl>
                                        <p:attrNameLst>
                                          <p:attrName>style.visibility</p:attrName>
                                        </p:attrNameLst>
                                      </p:cBhvr>
                                      <p:to>
                                        <p:strVal val="visible"/>
                                      </p:to>
                                    </p:set>
                                    <p:animEffect transition="in" filter="wipe(left)">
                                      <p:cBhvr>
                                        <p:cTn id="37" dur="500"/>
                                        <p:tgtEl>
                                          <p:spTgt spid="19354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93545"/>
                                        </p:tgtEl>
                                        <p:attrNameLst>
                                          <p:attrName>style.visibility</p:attrName>
                                        </p:attrNameLst>
                                      </p:cBhvr>
                                      <p:to>
                                        <p:strVal val="visible"/>
                                      </p:to>
                                    </p:set>
                                    <p:animEffect transition="in" filter="wipe(left)">
                                      <p:cBhvr>
                                        <p:cTn id="42" dur="500"/>
                                        <p:tgtEl>
                                          <p:spTgt spid="193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autoUpdateAnimBg="0"/>
      <p:bldP spid="193541" grpId="0" autoUpdateAnimBg="0"/>
      <p:bldP spid="193543" grpId="0" autoUpdateAnimBg="0"/>
      <p:bldP spid="193546"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54"/>
          <p:cNvGrpSpPr>
            <a:grpSpLocks/>
          </p:cNvGrpSpPr>
          <p:nvPr/>
        </p:nvGrpSpPr>
        <p:grpSpPr bwMode="auto">
          <a:xfrm>
            <a:off x="381000" y="2209800"/>
            <a:ext cx="3733800" cy="3505200"/>
            <a:chOff x="240" y="1344"/>
            <a:chExt cx="2352" cy="2208"/>
          </a:xfrm>
        </p:grpSpPr>
        <p:sp>
          <p:nvSpPr>
            <p:cNvPr id="59424" name="Rectangle 53"/>
            <p:cNvSpPr>
              <a:spLocks noChangeArrowheads="1"/>
            </p:cNvSpPr>
            <p:nvPr/>
          </p:nvSpPr>
          <p:spPr bwMode="auto">
            <a:xfrm>
              <a:off x="240" y="1344"/>
              <a:ext cx="2352" cy="220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59425" name="Line 4"/>
            <p:cNvSpPr>
              <a:spLocks noChangeShapeType="1"/>
            </p:cNvSpPr>
            <p:nvPr/>
          </p:nvSpPr>
          <p:spPr bwMode="auto">
            <a:xfrm>
              <a:off x="576" y="3168"/>
              <a:ext cx="1872"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6" name="Line 5"/>
            <p:cNvSpPr>
              <a:spLocks noChangeShapeType="1"/>
            </p:cNvSpPr>
            <p:nvPr/>
          </p:nvSpPr>
          <p:spPr bwMode="auto">
            <a:xfrm flipV="1">
              <a:off x="576" y="1474"/>
              <a:ext cx="0" cy="1694"/>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27" name="Text Box 6"/>
            <p:cNvSpPr txBox="1">
              <a:spLocks noChangeArrowheads="1"/>
            </p:cNvSpPr>
            <p:nvPr/>
          </p:nvSpPr>
          <p:spPr bwMode="auto">
            <a:xfrm>
              <a:off x="1008" y="262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1</a:t>
              </a:r>
              <a:endParaRPr lang="en-US" altLang="zh-CN" sz="2400">
                <a:ea typeface="楷体_GB2312" pitchFamily="49" charset="-122"/>
              </a:endParaRPr>
            </a:p>
          </p:txBody>
        </p:sp>
        <p:sp>
          <p:nvSpPr>
            <p:cNvPr id="59428" name="Text Box 7"/>
            <p:cNvSpPr txBox="1">
              <a:spLocks noChangeArrowheads="1"/>
            </p:cNvSpPr>
            <p:nvPr/>
          </p:nvSpPr>
          <p:spPr bwMode="auto">
            <a:xfrm flipH="1">
              <a:off x="1968" y="2578"/>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4</a:t>
              </a:r>
              <a:endParaRPr lang="en-US" altLang="zh-CN" sz="2400">
                <a:ea typeface="楷体_GB2312" pitchFamily="49" charset="-122"/>
              </a:endParaRPr>
            </a:p>
          </p:txBody>
        </p:sp>
        <p:sp>
          <p:nvSpPr>
            <p:cNvPr id="59429" name="Line 8"/>
            <p:cNvSpPr>
              <a:spLocks noChangeShapeType="1"/>
            </p:cNvSpPr>
            <p:nvPr/>
          </p:nvSpPr>
          <p:spPr bwMode="auto">
            <a:xfrm flipH="1">
              <a:off x="124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30" name="Line 9"/>
            <p:cNvSpPr>
              <a:spLocks noChangeShapeType="1"/>
            </p:cNvSpPr>
            <p:nvPr/>
          </p:nvSpPr>
          <p:spPr bwMode="auto">
            <a:xfrm>
              <a:off x="196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31" name="Object 10"/>
            <p:cNvGraphicFramePr>
              <a:graphicFrameLocks noChangeAspect="1"/>
            </p:cNvGraphicFramePr>
            <p:nvPr/>
          </p:nvGraphicFramePr>
          <p:xfrm>
            <a:off x="1104" y="3168"/>
            <a:ext cx="241" cy="288"/>
          </p:xfrm>
          <a:graphic>
            <a:graphicData uri="http://schemas.openxmlformats.org/presentationml/2006/ole">
              <mc:AlternateContent xmlns:mc="http://schemas.openxmlformats.org/markup-compatibility/2006">
                <mc:Choice xmlns:v="urn:schemas-microsoft-com:vml" Requires="v">
                  <p:oleObj spid="_x0000_s59450" name="Equation" r:id="rId3" imgW="228501" imgH="317362" progId="Equation.3">
                    <p:embed/>
                  </p:oleObj>
                </mc:Choice>
                <mc:Fallback>
                  <p:oleObj name="Equation" r:id="rId3" imgW="228501" imgH="317362"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 y="3168"/>
                          <a:ext cx="241"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32" name="Object 11"/>
            <p:cNvGraphicFramePr>
              <a:graphicFrameLocks noChangeAspect="1"/>
            </p:cNvGraphicFramePr>
            <p:nvPr/>
          </p:nvGraphicFramePr>
          <p:xfrm>
            <a:off x="1824" y="3168"/>
            <a:ext cx="233" cy="288"/>
          </p:xfrm>
          <a:graphic>
            <a:graphicData uri="http://schemas.openxmlformats.org/presentationml/2006/ole">
              <mc:AlternateContent xmlns:mc="http://schemas.openxmlformats.org/markup-compatibility/2006">
                <mc:Choice xmlns:v="urn:schemas-microsoft-com:vml" Requires="v">
                  <p:oleObj spid="_x0000_s59451" name="Equation" r:id="rId5" imgW="253780" imgH="317225" progId="Equation.3">
                    <p:embed/>
                  </p:oleObj>
                </mc:Choice>
                <mc:Fallback>
                  <p:oleObj name="Equation" r:id="rId5" imgW="253780" imgH="317225"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3168"/>
                          <a:ext cx="23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33" name="Line 12"/>
            <p:cNvSpPr>
              <a:spLocks noChangeShapeType="1"/>
            </p:cNvSpPr>
            <p:nvPr/>
          </p:nvSpPr>
          <p:spPr bwMode="auto">
            <a:xfrm flipV="1">
              <a:off x="1968" y="1858"/>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34" name="Line 13"/>
            <p:cNvSpPr>
              <a:spLocks noChangeShapeType="1"/>
            </p:cNvSpPr>
            <p:nvPr/>
          </p:nvSpPr>
          <p:spPr bwMode="auto">
            <a:xfrm flipV="1">
              <a:off x="1248" y="1872"/>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35" name="Line 14"/>
            <p:cNvSpPr>
              <a:spLocks noChangeShapeType="1"/>
            </p:cNvSpPr>
            <p:nvPr/>
          </p:nvSpPr>
          <p:spPr bwMode="auto">
            <a:xfrm flipH="1">
              <a:off x="1248" y="2626"/>
              <a:ext cx="72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36" name="Text Box 15"/>
            <p:cNvSpPr txBox="1">
              <a:spLocks noChangeArrowheads="1"/>
            </p:cNvSpPr>
            <p:nvPr/>
          </p:nvSpPr>
          <p:spPr bwMode="auto">
            <a:xfrm>
              <a:off x="100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2</a:t>
              </a:r>
            </a:p>
          </p:txBody>
        </p:sp>
        <p:sp>
          <p:nvSpPr>
            <p:cNvPr id="59437" name="Text Box 16"/>
            <p:cNvSpPr txBox="1">
              <a:spLocks noChangeArrowheads="1"/>
            </p:cNvSpPr>
            <p:nvPr/>
          </p:nvSpPr>
          <p:spPr bwMode="auto">
            <a:xfrm>
              <a:off x="196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3</a:t>
              </a:r>
              <a:endParaRPr lang="en-US" altLang="zh-CN" sz="2400"/>
            </a:p>
          </p:txBody>
        </p:sp>
        <p:sp>
          <p:nvSpPr>
            <p:cNvPr id="59438" name="Line 17"/>
            <p:cNvSpPr>
              <a:spLocks noChangeShapeType="1"/>
            </p:cNvSpPr>
            <p:nvPr/>
          </p:nvSpPr>
          <p:spPr bwMode="auto">
            <a:xfrm flipH="1" flipV="1">
              <a:off x="1536" y="2626"/>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39" name="Line 18"/>
            <p:cNvSpPr>
              <a:spLocks noChangeShapeType="1"/>
            </p:cNvSpPr>
            <p:nvPr/>
          </p:nvSpPr>
          <p:spPr bwMode="auto">
            <a:xfrm flipV="1">
              <a:off x="1248" y="2146"/>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0" name="Line 19"/>
            <p:cNvSpPr>
              <a:spLocks noChangeShapeType="1"/>
            </p:cNvSpPr>
            <p:nvPr/>
          </p:nvSpPr>
          <p:spPr bwMode="auto">
            <a:xfrm>
              <a:off x="1968" y="2194"/>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1" name="Line 20"/>
            <p:cNvSpPr>
              <a:spLocks noChangeShapeType="1"/>
            </p:cNvSpPr>
            <p:nvPr/>
          </p:nvSpPr>
          <p:spPr bwMode="auto">
            <a:xfrm>
              <a:off x="1248" y="1858"/>
              <a:ext cx="720" cy="0"/>
            </a:xfrm>
            <a:prstGeom prst="line">
              <a:avLst/>
            </a:prstGeom>
            <a:noFill/>
            <a:ln w="38100">
              <a:solidFill>
                <a:srgbClr val="2E34B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2" name="Line 21"/>
            <p:cNvSpPr>
              <a:spLocks noChangeShapeType="1"/>
            </p:cNvSpPr>
            <p:nvPr/>
          </p:nvSpPr>
          <p:spPr bwMode="auto">
            <a:xfrm flipH="1">
              <a:off x="576" y="2626"/>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9443" name="Line 22"/>
            <p:cNvSpPr>
              <a:spLocks noChangeShapeType="1"/>
            </p:cNvSpPr>
            <p:nvPr/>
          </p:nvSpPr>
          <p:spPr bwMode="auto">
            <a:xfrm flipH="1">
              <a:off x="576" y="1858"/>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44" name="Object 23"/>
            <p:cNvGraphicFramePr>
              <a:graphicFrameLocks noChangeAspect="1"/>
            </p:cNvGraphicFramePr>
            <p:nvPr/>
          </p:nvGraphicFramePr>
          <p:xfrm>
            <a:off x="240" y="2386"/>
            <a:ext cx="328" cy="384"/>
          </p:xfrm>
          <a:graphic>
            <a:graphicData uri="http://schemas.openxmlformats.org/presentationml/2006/ole">
              <mc:AlternateContent xmlns:mc="http://schemas.openxmlformats.org/markup-compatibility/2006">
                <mc:Choice xmlns:v="urn:schemas-microsoft-com:vml" Requires="v">
                  <p:oleObj spid="_x0000_s59452" name="公式" r:id="rId7" imgW="139579" imgH="164957" progId="Equation.3">
                    <p:embed/>
                  </p:oleObj>
                </mc:Choice>
                <mc:Fallback>
                  <p:oleObj name="公式" r:id="rId7" imgW="139579" imgH="164957" progId="Equation.3">
                    <p:embed/>
                    <p:pic>
                      <p:nvPicPr>
                        <p:cNvPr id="0"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 y="2386"/>
                          <a:ext cx="328"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45" name="Object 24"/>
            <p:cNvGraphicFramePr>
              <a:graphicFrameLocks noChangeAspect="1"/>
            </p:cNvGraphicFramePr>
            <p:nvPr/>
          </p:nvGraphicFramePr>
          <p:xfrm>
            <a:off x="240" y="1618"/>
            <a:ext cx="355" cy="384"/>
          </p:xfrm>
          <a:graphic>
            <a:graphicData uri="http://schemas.openxmlformats.org/presentationml/2006/ole">
              <mc:AlternateContent xmlns:mc="http://schemas.openxmlformats.org/markup-compatibility/2006">
                <mc:Choice xmlns:v="urn:schemas-microsoft-com:vml" Requires="v">
                  <p:oleObj spid="_x0000_s59453" name="公式" r:id="rId9" imgW="152268" imgH="164957" progId="Equation.3">
                    <p:embed/>
                  </p:oleObj>
                </mc:Choice>
                <mc:Fallback>
                  <p:oleObj name="公式" r:id="rId9" imgW="152268" imgH="164957" progId="Equation.3">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0" y="1618"/>
                          <a:ext cx="355"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46" name="Line 25"/>
            <p:cNvSpPr>
              <a:spLocks noChangeShapeType="1"/>
            </p:cNvSpPr>
            <p:nvPr/>
          </p:nvSpPr>
          <p:spPr bwMode="auto">
            <a:xfrm>
              <a:off x="1584" y="1858"/>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47" name="Object 26"/>
            <p:cNvGraphicFramePr>
              <a:graphicFrameLocks noChangeAspect="1"/>
            </p:cNvGraphicFramePr>
            <p:nvPr/>
          </p:nvGraphicFramePr>
          <p:xfrm>
            <a:off x="336" y="1474"/>
            <a:ext cx="204" cy="216"/>
          </p:xfrm>
          <a:graphic>
            <a:graphicData uri="http://schemas.openxmlformats.org/presentationml/2006/ole">
              <mc:AlternateContent xmlns:mc="http://schemas.openxmlformats.org/markup-compatibility/2006">
                <mc:Choice xmlns:v="urn:schemas-microsoft-com:vml" Requires="v">
                  <p:oleObj spid="_x0000_s59454" name="Equation" r:id="rId11" imgW="215806" imgH="228501" progId="Equation.3">
                    <p:embed/>
                  </p:oleObj>
                </mc:Choice>
                <mc:Fallback>
                  <p:oleObj name="Equation" r:id="rId11" imgW="215806" imgH="228501" progId="Equation.3">
                    <p:embed/>
                    <p:pic>
                      <p:nvPicPr>
                        <p:cNvPr id="0"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 y="1474"/>
                          <a:ext cx="20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48" name="Object 27"/>
            <p:cNvGraphicFramePr>
              <a:graphicFrameLocks noChangeAspect="1"/>
            </p:cNvGraphicFramePr>
            <p:nvPr/>
          </p:nvGraphicFramePr>
          <p:xfrm>
            <a:off x="2208" y="3216"/>
            <a:ext cx="197" cy="220"/>
          </p:xfrm>
          <a:graphic>
            <a:graphicData uri="http://schemas.openxmlformats.org/presentationml/2006/ole">
              <mc:AlternateContent xmlns:mc="http://schemas.openxmlformats.org/markup-compatibility/2006">
                <mc:Choice xmlns:v="urn:schemas-microsoft-com:vml" Requires="v">
                  <p:oleObj spid="_x0000_s59455" name="Equation" r:id="rId13" imgW="215713" imgH="241091" progId="Equation.3">
                    <p:embed/>
                  </p:oleObj>
                </mc:Choice>
                <mc:Fallback>
                  <p:oleObj name="Equation" r:id="rId13" imgW="215713" imgH="241091" progId="Equation.3">
                    <p:embed/>
                    <p:pic>
                      <p:nvPicPr>
                        <p:cNvPr id="0" name="Object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08" y="3216"/>
                          <a:ext cx="197"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49" name="Object 28"/>
            <p:cNvGraphicFramePr>
              <a:graphicFrameLocks noChangeAspect="1"/>
            </p:cNvGraphicFramePr>
            <p:nvPr/>
          </p:nvGraphicFramePr>
          <p:xfrm>
            <a:off x="480" y="3168"/>
            <a:ext cx="177" cy="204"/>
          </p:xfrm>
          <a:graphic>
            <a:graphicData uri="http://schemas.openxmlformats.org/presentationml/2006/ole">
              <mc:AlternateContent xmlns:mc="http://schemas.openxmlformats.org/markup-compatibility/2006">
                <mc:Choice xmlns:v="urn:schemas-microsoft-com:vml" Requires="v">
                  <p:oleObj spid="_x0000_s59456" name="Equation" r:id="rId15" imgW="164957" imgH="190335" progId="Equation.3">
                    <p:embed/>
                  </p:oleObj>
                </mc:Choice>
                <mc:Fallback>
                  <p:oleObj name="Equation" r:id="rId15" imgW="164957" imgH="190335" progId="Equation.3">
                    <p:embed/>
                    <p:pic>
                      <p:nvPicPr>
                        <p:cNvPr id="0" name="Object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0" y="3168"/>
                          <a:ext cx="177"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57"/>
          <p:cNvGrpSpPr>
            <a:grpSpLocks/>
          </p:cNvGrpSpPr>
          <p:nvPr/>
        </p:nvGrpSpPr>
        <p:grpSpPr bwMode="auto">
          <a:xfrm>
            <a:off x="1254125" y="3213100"/>
            <a:ext cx="1031875" cy="723900"/>
            <a:chOff x="838" y="2072"/>
            <a:chExt cx="650" cy="456"/>
          </a:xfrm>
        </p:grpSpPr>
        <p:sp>
          <p:nvSpPr>
            <p:cNvPr id="59422" name="Line 30"/>
            <p:cNvSpPr>
              <a:spLocks noChangeShapeType="1"/>
            </p:cNvSpPr>
            <p:nvPr/>
          </p:nvSpPr>
          <p:spPr bwMode="auto">
            <a:xfrm>
              <a:off x="960" y="2528"/>
              <a:ext cx="528" cy="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59423" name="Object 31"/>
            <p:cNvGraphicFramePr>
              <a:graphicFrameLocks noChangeAspect="1"/>
            </p:cNvGraphicFramePr>
            <p:nvPr/>
          </p:nvGraphicFramePr>
          <p:xfrm>
            <a:off x="838" y="2072"/>
            <a:ext cx="410" cy="381"/>
          </p:xfrm>
          <a:graphic>
            <a:graphicData uri="http://schemas.openxmlformats.org/presentationml/2006/ole">
              <mc:AlternateContent xmlns:mc="http://schemas.openxmlformats.org/markup-compatibility/2006">
                <mc:Choice xmlns:v="urn:schemas-microsoft-com:vml" Requires="v">
                  <p:oleObj spid="_x0000_s59457" name="公式" r:id="rId17" imgW="177492" imgH="164814" progId="Equation.3">
                    <p:embed/>
                  </p:oleObj>
                </mc:Choice>
                <mc:Fallback>
                  <p:oleObj name="公式" r:id="rId17" imgW="177492" imgH="164814" progId="Equation.3">
                    <p:embed/>
                    <p:pic>
                      <p:nvPicPr>
                        <p:cNvPr id="0" name="Object 3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38" y="2072"/>
                          <a:ext cx="410" cy="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58"/>
          <p:cNvGrpSpPr>
            <a:grpSpLocks/>
          </p:cNvGrpSpPr>
          <p:nvPr/>
        </p:nvGrpSpPr>
        <p:grpSpPr bwMode="auto">
          <a:xfrm>
            <a:off x="2819400" y="3141663"/>
            <a:ext cx="1076325" cy="668337"/>
            <a:chOff x="1824" y="2075"/>
            <a:chExt cx="678" cy="421"/>
          </a:xfrm>
        </p:grpSpPr>
        <p:graphicFrame>
          <p:nvGraphicFramePr>
            <p:cNvPr id="59420" name="Object 33"/>
            <p:cNvGraphicFramePr>
              <a:graphicFrameLocks noChangeAspect="1"/>
            </p:cNvGraphicFramePr>
            <p:nvPr/>
          </p:nvGraphicFramePr>
          <p:xfrm>
            <a:off x="2112" y="2075"/>
            <a:ext cx="390" cy="390"/>
          </p:xfrm>
          <a:graphic>
            <a:graphicData uri="http://schemas.openxmlformats.org/presentationml/2006/ole">
              <mc:AlternateContent xmlns:mc="http://schemas.openxmlformats.org/markup-compatibility/2006">
                <mc:Choice xmlns:v="urn:schemas-microsoft-com:vml" Requires="v">
                  <p:oleObj spid="_x0000_s59458" name="公式" r:id="rId19" imgW="177492" imgH="177492" progId="Equation.3">
                    <p:embed/>
                  </p:oleObj>
                </mc:Choice>
                <mc:Fallback>
                  <p:oleObj name="公式" r:id="rId19" imgW="177492" imgH="177492" progId="Equation.3">
                    <p:embed/>
                    <p:pic>
                      <p:nvPicPr>
                        <p:cNvPr id="0" name="Object 3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12" y="2075"/>
                          <a:ext cx="390" cy="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21" name="Line 34"/>
            <p:cNvSpPr>
              <a:spLocks noChangeShapeType="1"/>
            </p:cNvSpPr>
            <p:nvPr/>
          </p:nvSpPr>
          <p:spPr bwMode="auto">
            <a:xfrm flipV="1">
              <a:off x="1824" y="2496"/>
              <a:ext cx="672" cy="0"/>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5" name="Group 59"/>
          <p:cNvGrpSpPr>
            <a:grpSpLocks/>
          </p:cNvGrpSpPr>
          <p:nvPr/>
        </p:nvGrpSpPr>
        <p:grpSpPr bwMode="auto">
          <a:xfrm>
            <a:off x="2362200" y="4038600"/>
            <a:ext cx="762000" cy="914400"/>
            <a:chOff x="1488" y="2640"/>
            <a:chExt cx="480" cy="576"/>
          </a:xfrm>
        </p:grpSpPr>
        <p:graphicFrame>
          <p:nvGraphicFramePr>
            <p:cNvPr id="59418" name="Object 36"/>
            <p:cNvGraphicFramePr>
              <a:graphicFrameLocks noChangeAspect="1"/>
            </p:cNvGraphicFramePr>
            <p:nvPr/>
          </p:nvGraphicFramePr>
          <p:xfrm>
            <a:off x="1552" y="2800"/>
            <a:ext cx="416" cy="387"/>
          </p:xfrm>
          <a:graphic>
            <a:graphicData uri="http://schemas.openxmlformats.org/presentationml/2006/ole">
              <mc:AlternateContent xmlns:mc="http://schemas.openxmlformats.org/markup-compatibility/2006">
                <mc:Choice xmlns:v="urn:schemas-microsoft-com:vml" Requires="v">
                  <p:oleObj spid="_x0000_s59459" name="公式" r:id="rId21" imgW="177492" imgH="164814" progId="Equation.3">
                    <p:embed/>
                  </p:oleObj>
                </mc:Choice>
                <mc:Fallback>
                  <p:oleObj name="公式" r:id="rId21" imgW="177492" imgH="164814" progId="Equation.3">
                    <p:embed/>
                    <p:pic>
                      <p:nvPicPr>
                        <p:cNvPr id="0" name="Object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52" y="2800"/>
                          <a:ext cx="416" cy="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19" name="Line 37"/>
            <p:cNvSpPr>
              <a:spLocks noChangeShapeType="1"/>
            </p:cNvSpPr>
            <p:nvPr/>
          </p:nvSpPr>
          <p:spPr bwMode="auto">
            <a:xfrm>
              <a:off x="1488" y="2640"/>
              <a:ext cx="0" cy="576"/>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 name="Group 56"/>
          <p:cNvGrpSpPr>
            <a:grpSpLocks/>
          </p:cNvGrpSpPr>
          <p:nvPr/>
        </p:nvGrpSpPr>
        <p:grpSpPr bwMode="auto">
          <a:xfrm>
            <a:off x="2286000" y="2349500"/>
            <a:ext cx="762000" cy="927100"/>
            <a:chOff x="1488" y="1576"/>
            <a:chExt cx="480" cy="584"/>
          </a:xfrm>
        </p:grpSpPr>
        <p:graphicFrame>
          <p:nvGraphicFramePr>
            <p:cNvPr id="59416" name="Object 40"/>
            <p:cNvGraphicFramePr>
              <a:graphicFrameLocks noChangeAspect="1"/>
            </p:cNvGraphicFramePr>
            <p:nvPr/>
          </p:nvGraphicFramePr>
          <p:xfrm>
            <a:off x="1567" y="1576"/>
            <a:ext cx="401" cy="402"/>
          </p:xfrm>
          <a:graphic>
            <a:graphicData uri="http://schemas.openxmlformats.org/presentationml/2006/ole">
              <mc:AlternateContent xmlns:mc="http://schemas.openxmlformats.org/markup-compatibility/2006">
                <mc:Choice xmlns:v="urn:schemas-microsoft-com:vml" Requires="v">
                  <p:oleObj spid="_x0000_s59460" name="公式" r:id="rId23" imgW="177492" imgH="177492" progId="Equation.3">
                    <p:embed/>
                  </p:oleObj>
                </mc:Choice>
                <mc:Fallback>
                  <p:oleObj name="公式" r:id="rId23" imgW="177492" imgH="177492" progId="Equation.3">
                    <p:embed/>
                    <p:pic>
                      <p:nvPicPr>
                        <p:cNvPr id="0" name="Object 4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67" y="1576"/>
                          <a:ext cx="401" cy="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17" name="Line 41"/>
            <p:cNvSpPr>
              <a:spLocks noChangeShapeType="1"/>
            </p:cNvSpPr>
            <p:nvPr/>
          </p:nvSpPr>
          <p:spPr bwMode="auto">
            <a:xfrm>
              <a:off x="1488" y="1680"/>
              <a:ext cx="0" cy="48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59399" name="Group 63"/>
          <p:cNvGrpSpPr>
            <a:grpSpLocks/>
          </p:cNvGrpSpPr>
          <p:nvPr/>
        </p:nvGrpSpPr>
        <p:grpSpPr bwMode="auto">
          <a:xfrm>
            <a:off x="107950" y="476250"/>
            <a:ext cx="8856663" cy="1477963"/>
            <a:chOff x="192" y="431"/>
            <a:chExt cx="6094" cy="931"/>
          </a:xfrm>
        </p:grpSpPr>
        <p:sp>
          <p:nvSpPr>
            <p:cNvPr id="59413" name="Text Box 43"/>
            <p:cNvSpPr txBox="1">
              <a:spLocks noChangeArrowheads="1"/>
            </p:cNvSpPr>
            <p:nvPr/>
          </p:nvSpPr>
          <p:spPr bwMode="auto">
            <a:xfrm>
              <a:off x="192" y="431"/>
              <a:ext cx="6094"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a:lnSpc>
                  <a:spcPct val="125000"/>
                </a:lnSpc>
                <a:spcBef>
                  <a:spcPct val="0"/>
                </a:spcBef>
                <a:buFontTx/>
                <a:buNone/>
              </a:pPr>
              <a:r>
                <a:rPr lang="zh-CN" altLang="en-US" sz="2400" b="1">
                  <a:solidFill>
                    <a:srgbClr val="C00000"/>
                  </a:solidFill>
                  <a:latin typeface="黑体" panose="02010609060101010101" pitchFamily="49" charset="-122"/>
                  <a:ea typeface="黑体" panose="02010609060101010101" pitchFamily="49" charset="-122"/>
                </a:rPr>
                <a:t>例</a:t>
              </a:r>
              <a:r>
                <a:rPr lang="zh-CN" altLang="en-US" sz="2400" b="1"/>
                <a:t>  </a:t>
              </a:r>
              <a:r>
                <a:rPr lang="en-US" altLang="zh-CN" sz="2400" b="1">
                  <a:latin typeface="黑体" panose="02010609060101010101" pitchFamily="49" charset="-122"/>
                  <a:ea typeface="黑体" panose="02010609060101010101" pitchFamily="49" charset="-122"/>
                </a:rPr>
                <a:t>1 mol</a:t>
              </a:r>
              <a:r>
                <a:rPr lang="zh-CN" altLang="en-US" sz="2400" b="1">
                  <a:latin typeface="黑体" panose="02010609060101010101" pitchFamily="49" charset="-122"/>
                  <a:ea typeface="黑体" panose="02010609060101010101" pitchFamily="49" charset="-122"/>
                </a:rPr>
                <a:t>氦气经过如图所示的循环过程，其中</a:t>
              </a:r>
              <a:endParaRPr lang="en-US" altLang="zh-CN" sz="2400" b="1">
                <a:latin typeface="黑体" panose="02010609060101010101" pitchFamily="49" charset="-122"/>
                <a:ea typeface="黑体" panose="02010609060101010101" pitchFamily="49" charset="-122"/>
              </a:endParaRPr>
            </a:p>
            <a:p>
              <a:pPr algn="just">
                <a:lnSpc>
                  <a:spcPct val="125000"/>
                </a:lnSpc>
                <a:spcBef>
                  <a:spcPct val="0"/>
                </a:spcBef>
                <a:buFontTx/>
                <a:buNone/>
              </a:pPr>
              <a:r>
                <a:rPr lang="zh-CN" altLang="en-US" sz="2400" b="1">
                  <a:solidFill>
                    <a:srgbClr val="C00000"/>
                  </a:solidFill>
                  <a:latin typeface="黑体" panose="02010609060101010101" pitchFamily="49" charset="-122"/>
                  <a:ea typeface="黑体" panose="02010609060101010101" pitchFamily="49" charset="-122"/>
                </a:rPr>
                <a:t>求</a:t>
              </a:r>
              <a:r>
                <a:rPr lang="zh-CN" altLang="en-US" sz="2400" b="1">
                  <a:latin typeface="黑体" panose="02010609060101010101" pitchFamily="49" charset="-122"/>
                  <a:ea typeface="黑体" panose="02010609060101010101" pitchFamily="49" charset="-122"/>
                </a:rPr>
                <a:t> </a:t>
              </a:r>
              <a:r>
                <a:rPr lang="en-US" altLang="zh-CN" sz="2400" b="1">
                  <a:latin typeface="黑体" panose="02010609060101010101" pitchFamily="49" charset="-122"/>
                  <a:ea typeface="黑体" panose="02010609060101010101" pitchFamily="49" charset="-122"/>
                </a:rPr>
                <a:t>1—2</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2—3</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3—4</a:t>
              </a:r>
              <a:r>
                <a:rPr lang="zh-CN" altLang="en-US" sz="2400" b="1">
                  <a:latin typeface="黑体" panose="02010609060101010101" pitchFamily="49" charset="-122"/>
                  <a:ea typeface="黑体" panose="02010609060101010101" pitchFamily="49" charset="-122"/>
                </a:rPr>
                <a:t>、</a:t>
              </a:r>
              <a:r>
                <a:rPr lang="en-US" altLang="zh-CN" sz="2400" b="1">
                  <a:latin typeface="黑体" panose="02010609060101010101" pitchFamily="49" charset="-122"/>
                  <a:ea typeface="黑体" panose="02010609060101010101" pitchFamily="49" charset="-122"/>
                </a:rPr>
                <a:t>4—1</a:t>
              </a:r>
              <a:r>
                <a:rPr lang="zh-CN" altLang="en-US" sz="2400" b="1">
                  <a:latin typeface="黑体" panose="02010609060101010101" pitchFamily="49" charset="-122"/>
                  <a:ea typeface="黑体" panose="02010609060101010101" pitchFamily="49" charset="-122"/>
                </a:rPr>
                <a:t>各过程中气体吸收的热量和热机的效率</a:t>
              </a:r>
              <a:r>
                <a:rPr lang="en-US" altLang="zh-CN" sz="2400" b="1">
                  <a:latin typeface="黑体" panose="02010609060101010101" pitchFamily="49" charset="-122"/>
                  <a:ea typeface="黑体" panose="02010609060101010101" pitchFamily="49" charset="-122"/>
                </a:rPr>
                <a:t>.</a:t>
              </a:r>
            </a:p>
          </p:txBody>
        </p:sp>
        <p:graphicFrame>
          <p:nvGraphicFramePr>
            <p:cNvPr id="59414" name="Object 44"/>
            <p:cNvGraphicFramePr>
              <a:graphicFrameLocks noChangeAspect="1"/>
            </p:cNvGraphicFramePr>
            <p:nvPr/>
          </p:nvGraphicFramePr>
          <p:xfrm>
            <a:off x="4503" y="477"/>
            <a:ext cx="816" cy="254"/>
          </p:xfrm>
          <a:graphic>
            <a:graphicData uri="http://schemas.openxmlformats.org/presentationml/2006/ole">
              <mc:AlternateContent xmlns:mc="http://schemas.openxmlformats.org/markup-compatibility/2006">
                <mc:Choice xmlns:v="urn:schemas-microsoft-com:vml" Requires="v">
                  <p:oleObj spid="_x0000_s59461" name="Equation" r:id="rId25" imgW="926698" imgH="317362" progId="Equation.3">
                    <p:embed/>
                  </p:oleObj>
                </mc:Choice>
                <mc:Fallback>
                  <p:oleObj name="Equation" r:id="rId25" imgW="926698" imgH="317362" progId="Equation.3">
                    <p:embed/>
                    <p:pic>
                      <p:nvPicPr>
                        <p:cNvPr id="0" name="Object 4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503" y="477"/>
                          <a:ext cx="816"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15" name="Object 45"/>
            <p:cNvGraphicFramePr>
              <a:graphicFrameLocks noChangeAspect="1"/>
            </p:cNvGraphicFramePr>
            <p:nvPr/>
          </p:nvGraphicFramePr>
          <p:xfrm>
            <a:off x="5394" y="506"/>
            <a:ext cx="849" cy="243"/>
          </p:xfrm>
          <a:graphic>
            <a:graphicData uri="http://schemas.openxmlformats.org/presentationml/2006/ole">
              <mc:AlternateContent xmlns:mc="http://schemas.openxmlformats.org/markup-compatibility/2006">
                <mc:Choice xmlns:v="urn:schemas-microsoft-com:vml" Requires="v">
                  <p:oleObj spid="_x0000_s59462" name="Equation" r:id="rId27" imgW="875920" imgH="317362" progId="Equation.3">
                    <p:embed/>
                  </p:oleObj>
                </mc:Choice>
                <mc:Fallback>
                  <p:oleObj name="Equation" r:id="rId27" imgW="875920" imgH="317362" progId="Equation.3">
                    <p:embed/>
                    <p:pic>
                      <p:nvPicPr>
                        <p:cNvPr id="0" name="Object 4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94" y="506"/>
                          <a:ext cx="849" cy="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61"/>
          <p:cNvGrpSpPr>
            <a:grpSpLocks/>
          </p:cNvGrpSpPr>
          <p:nvPr/>
        </p:nvGrpSpPr>
        <p:grpSpPr bwMode="auto">
          <a:xfrm>
            <a:off x="4211638" y="1657350"/>
            <a:ext cx="4724400" cy="1627188"/>
            <a:chOff x="2640" y="1392"/>
            <a:chExt cx="2976" cy="1025"/>
          </a:xfrm>
        </p:grpSpPr>
        <p:sp>
          <p:nvSpPr>
            <p:cNvPr id="59409" name="Text Box 46"/>
            <p:cNvSpPr txBox="1">
              <a:spLocks noChangeArrowheads="1"/>
            </p:cNvSpPr>
            <p:nvPr/>
          </p:nvSpPr>
          <p:spPr bwMode="auto">
            <a:xfrm>
              <a:off x="2640" y="1392"/>
              <a:ext cx="297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solidFill>
                    <a:srgbClr val="C00000"/>
                  </a:solidFill>
                  <a:latin typeface="黑体" panose="02010609060101010101" pitchFamily="49" charset="-122"/>
                  <a:ea typeface="黑体" panose="02010609060101010101" pitchFamily="49" charset="-122"/>
                </a:rPr>
                <a:t>解</a:t>
              </a:r>
              <a:r>
                <a:rPr lang="zh-CN" altLang="en-US" sz="2800">
                  <a:solidFill>
                    <a:srgbClr val="CC0000"/>
                  </a:solidFill>
                </a:rPr>
                <a:t>  </a:t>
              </a:r>
              <a:r>
                <a:rPr lang="zh-CN" altLang="en-US" sz="2400" b="1">
                  <a:latin typeface="黑体" panose="02010609060101010101" pitchFamily="49" charset="-122"/>
                  <a:ea typeface="黑体" panose="02010609060101010101" pitchFamily="49" charset="-122"/>
                </a:rPr>
                <a:t>由理想气体物态方程得</a:t>
              </a:r>
            </a:p>
          </p:txBody>
        </p:sp>
        <p:graphicFrame>
          <p:nvGraphicFramePr>
            <p:cNvPr id="59410" name="Object 47"/>
            <p:cNvGraphicFramePr>
              <a:graphicFrameLocks noChangeAspect="1"/>
            </p:cNvGraphicFramePr>
            <p:nvPr/>
          </p:nvGraphicFramePr>
          <p:xfrm>
            <a:off x="3316" y="1800"/>
            <a:ext cx="716" cy="247"/>
          </p:xfrm>
          <a:graphic>
            <a:graphicData uri="http://schemas.openxmlformats.org/presentationml/2006/ole">
              <mc:AlternateContent xmlns:mc="http://schemas.openxmlformats.org/markup-compatibility/2006">
                <mc:Choice xmlns:v="urn:schemas-microsoft-com:vml" Requires="v">
                  <p:oleObj spid="_x0000_s59463" name="Equation" r:id="rId29" imgW="850531" imgH="317362" progId="Equation.3">
                    <p:embed/>
                  </p:oleObj>
                </mc:Choice>
                <mc:Fallback>
                  <p:oleObj name="Equation" r:id="rId29" imgW="850531" imgH="317362" progId="Equation.3">
                    <p:embed/>
                    <p:pic>
                      <p:nvPicPr>
                        <p:cNvPr id="0" name="Object 47"/>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316" y="1800"/>
                          <a:ext cx="716"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11" name="Object 48"/>
            <p:cNvGraphicFramePr>
              <a:graphicFrameLocks noChangeAspect="1"/>
            </p:cNvGraphicFramePr>
            <p:nvPr/>
          </p:nvGraphicFramePr>
          <p:xfrm>
            <a:off x="4441" y="1799"/>
            <a:ext cx="695" cy="256"/>
          </p:xfrm>
          <a:graphic>
            <a:graphicData uri="http://schemas.openxmlformats.org/presentationml/2006/ole">
              <mc:AlternateContent xmlns:mc="http://schemas.openxmlformats.org/markup-compatibility/2006">
                <mc:Choice xmlns:v="urn:schemas-microsoft-com:vml" Requires="v">
                  <p:oleObj spid="_x0000_s59464" name="Equation" r:id="rId31" imgW="838200" imgH="330200" progId="Equation.3">
                    <p:embed/>
                  </p:oleObj>
                </mc:Choice>
                <mc:Fallback>
                  <p:oleObj name="Equation" r:id="rId31" imgW="838200" imgH="330200" progId="Equation.3">
                    <p:embed/>
                    <p:pic>
                      <p:nvPicPr>
                        <p:cNvPr id="0" name="Object 48"/>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441" y="1799"/>
                          <a:ext cx="695"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12" name="Object 49"/>
            <p:cNvGraphicFramePr>
              <a:graphicFrameLocks noChangeAspect="1"/>
            </p:cNvGraphicFramePr>
            <p:nvPr/>
          </p:nvGraphicFramePr>
          <p:xfrm>
            <a:off x="3683" y="2162"/>
            <a:ext cx="925" cy="255"/>
          </p:xfrm>
          <a:graphic>
            <a:graphicData uri="http://schemas.openxmlformats.org/presentationml/2006/ole">
              <mc:AlternateContent xmlns:mc="http://schemas.openxmlformats.org/markup-compatibility/2006">
                <mc:Choice xmlns:v="urn:schemas-microsoft-com:vml" Requires="v">
                  <p:oleObj spid="_x0000_s59465" name="Equation" r:id="rId33" imgW="850531" imgH="317362" progId="Equation.3">
                    <p:embed/>
                  </p:oleObj>
                </mc:Choice>
                <mc:Fallback>
                  <p:oleObj name="Equation" r:id="rId33" imgW="850531" imgH="317362" progId="Equation.3">
                    <p:embed/>
                    <p:pic>
                      <p:nvPicPr>
                        <p:cNvPr id="0" name="Object 49"/>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3683" y="2162"/>
                          <a:ext cx="925" cy="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89138" name="Object 50"/>
          <p:cNvGraphicFramePr>
            <a:graphicFrameLocks noChangeAspect="1"/>
          </p:cNvGraphicFramePr>
          <p:nvPr/>
        </p:nvGraphicFramePr>
        <p:xfrm>
          <a:off x="4572000" y="3500438"/>
          <a:ext cx="2232025" cy="506412"/>
        </p:xfrm>
        <a:graphic>
          <a:graphicData uri="http://schemas.openxmlformats.org/presentationml/2006/ole">
            <mc:AlternateContent xmlns:mc="http://schemas.openxmlformats.org/markup-compatibility/2006">
              <mc:Choice xmlns:v="urn:schemas-microsoft-com:vml" Requires="v">
                <p:oleObj spid="_x0000_s59466" name="Equation" r:id="rId35" imgW="1155700" imgH="241300" progId="Equation.3">
                  <p:embed/>
                </p:oleObj>
              </mc:Choice>
              <mc:Fallback>
                <p:oleObj name="Equation" r:id="rId35" imgW="1155700" imgH="241300" progId="Equation.3">
                  <p:embed/>
                  <p:pic>
                    <p:nvPicPr>
                      <p:cNvPr id="0" name="Object 50"/>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572000" y="3500438"/>
                        <a:ext cx="2232025" cy="506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39" name="Object 51"/>
          <p:cNvGraphicFramePr>
            <a:graphicFrameLocks noChangeAspect="1"/>
          </p:cNvGraphicFramePr>
          <p:nvPr/>
        </p:nvGraphicFramePr>
        <p:xfrm>
          <a:off x="4581525" y="4221163"/>
          <a:ext cx="2305050" cy="530225"/>
        </p:xfrm>
        <a:graphic>
          <a:graphicData uri="http://schemas.openxmlformats.org/presentationml/2006/ole">
            <mc:AlternateContent xmlns:mc="http://schemas.openxmlformats.org/markup-compatibility/2006">
              <mc:Choice xmlns:v="urn:schemas-microsoft-com:vml" Requires="v">
                <p:oleObj spid="_x0000_s59467" name="Equation" r:id="rId37" imgW="1180588" imgH="241195" progId="Equation.3">
                  <p:embed/>
                </p:oleObj>
              </mc:Choice>
              <mc:Fallback>
                <p:oleObj name="Equation" r:id="rId37" imgW="1180588" imgH="241195" progId="Equation.3">
                  <p:embed/>
                  <p:pic>
                    <p:nvPicPr>
                      <p:cNvPr id="0" name="Object 5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4581525" y="4221163"/>
                        <a:ext cx="230505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40" name="Object 52"/>
          <p:cNvGraphicFramePr>
            <a:graphicFrameLocks noChangeAspect="1"/>
          </p:cNvGraphicFramePr>
          <p:nvPr/>
        </p:nvGraphicFramePr>
        <p:xfrm>
          <a:off x="4572000" y="5013325"/>
          <a:ext cx="2746375" cy="536575"/>
        </p:xfrm>
        <a:graphic>
          <a:graphicData uri="http://schemas.openxmlformats.org/presentationml/2006/ole">
            <mc:AlternateContent xmlns:mc="http://schemas.openxmlformats.org/markup-compatibility/2006">
              <mc:Choice xmlns:v="urn:schemas-microsoft-com:vml" Requires="v">
                <p:oleObj spid="_x0000_s59468" name="Equation" r:id="rId39" imgW="1180588" imgH="241195" progId="Equation.3">
                  <p:embed/>
                </p:oleObj>
              </mc:Choice>
              <mc:Fallback>
                <p:oleObj name="Equation" r:id="rId39" imgW="1180588" imgH="241195" progId="Equation.3">
                  <p:embed/>
                  <p:pic>
                    <p:nvPicPr>
                      <p:cNvPr id="0" name="Object 52"/>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572000" y="5013325"/>
                        <a:ext cx="2746375"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52" name="Object 64"/>
          <p:cNvGraphicFramePr>
            <a:graphicFrameLocks noChangeAspect="1"/>
          </p:cNvGraphicFramePr>
          <p:nvPr/>
        </p:nvGraphicFramePr>
        <p:xfrm>
          <a:off x="6875463" y="3514725"/>
          <a:ext cx="1152525" cy="490538"/>
        </p:xfrm>
        <a:graphic>
          <a:graphicData uri="http://schemas.openxmlformats.org/presentationml/2006/ole">
            <mc:AlternateContent xmlns:mc="http://schemas.openxmlformats.org/markup-compatibility/2006">
              <mc:Choice xmlns:v="urn:schemas-microsoft-com:vml" Requires="v">
                <p:oleObj spid="_x0000_s59469" name="Equation" r:id="rId41" imgW="533169" imgH="241195" progId="Equation.3">
                  <p:embed/>
                </p:oleObj>
              </mc:Choice>
              <mc:Fallback>
                <p:oleObj name="Equation" r:id="rId41" imgW="533169" imgH="241195" progId="Equation.3">
                  <p:embed/>
                  <p:pic>
                    <p:nvPicPr>
                      <p:cNvPr id="0" name="Object 64"/>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6875463" y="3514725"/>
                        <a:ext cx="115252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53" name="Object 65"/>
          <p:cNvGraphicFramePr>
            <a:graphicFrameLocks noChangeAspect="1"/>
          </p:cNvGraphicFramePr>
          <p:nvPr/>
        </p:nvGraphicFramePr>
        <p:xfrm>
          <a:off x="6886575" y="4271963"/>
          <a:ext cx="1295400" cy="503237"/>
        </p:xfrm>
        <a:graphic>
          <a:graphicData uri="http://schemas.openxmlformats.org/presentationml/2006/ole">
            <mc:AlternateContent xmlns:mc="http://schemas.openxmlformats.org/markup-compatibility/2006">
              <mc:Choice xmlns:v="urn:schemas-microsoft-com:vml" Requires="v">
                <p:oleObj spid="_x0000_s59470" name="Equation" r:id="rId43" imgW="609336" imgH="241195" progId="Equation.3">
                  <p:embed/>
                </p:oleObj>
              </mc:Choice>
              <mc:Fallback>
                <p:oleObj name="Equation" r:id="rId43" imgW="609336" imgH="241195" progId="Equation.3">
                  <p:embed/>
                  <p:pic>
                    <p:nvPicPr>
                      <p:cNvPr id="0" name="Object 65"/>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6886575" y="4271963"/>
                        <a:ext cx="1295400"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54" name="Object 66"/>
          <p:cNvGraphicFramePr>
            <a:graphicFrameLocks noChangeAspect="1"/>
          </p:cNvGraphicFramePr>
          <p:nvPr/>
        </p:nvGraphicFramePr>
        <p:xfrm>
          <a:off x="7254875" y="5037138"/>
          <a:ext cx="1565275" cy="519112"/>
        </p:xfrm>
        <a:graphic>
          <a:graphicData uri="http://schemas.openxmlformats.org/presentationml/2006/ole">
            <mc:AlternateContent xmlns:mc="http://schemas.openxmlformats.org/markup-compatibility/2006">
              <mc:Choice xmlns:v="urn:schemas-microsoft-com:vml" Requires="v">
                <p:oleObj spid="_x0000_s59471" name="Equation" r:id="rId45" imgW="698500" imgH="241300" progId="Equation.3">
                  <p:embed/>
                </p:oleObj>
              </mc:Choice>
              <mc:Fallback>
                <p:oleObj name="Equation" r:id="rId45" imgW="698500" imgH="241300" progId="Equation.3">
                  <p:embed/>
                  <p:pic>
                    <p:nvPicPr>
                      <p:cNvPr id="0" name="Object 66"/>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7254875" y="5037138"/>
                        <a:ext cx="1565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9155" name="Object 67"/>
          <p:cNvGraphicFramePr>
            <a:graphicFrameLocks noChangeAspect="1"/>
          </p:cNvGraphicFramePr>
          <p:nvPr/>
        </p:nvGraphicFramePr>
        <p:xfrm>
          <a:off x="4572000" y="5783263"/>
          <a:ext cx="2439988" cy="525462"/>
        </p:xfrm>
        <a:graphic>
          <a:graphicData uri="http://schemas.openxmlformats.org/presentationml/2006/ole">
            <mc:AlternateContent xmlns:mc="http://schemas.openxmlformats.org/markup-compatibility/2006">
              <mc:Choice xmlns:v="urn:schemas-microsoft-com:vml" Requires="v">
                <p:oleObj spid="_x0000_s59472" name="Equation" r:id="rId47" imgW="1168400" imgH="241300" progId="Equation.3">
                  <p:embed/>
                </p:oleObj>
              </mc:Choice>
              <mc:Fallback>
                <p:oleObj name="Equation" r:id="rId47" imgW="1168400" imgH="241300" progId="Equation.3">
                  <p:embed/>
                  <p:pic>
                    <p:nvPicPr>
                      <p:cNvPr id="0" name="Object 67"/>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572000" y="5783263"/>
                        <a:ext cx="2439988"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9156" name="Object 68"/>
          <p:cNvGraphicFramePr>
            <a:graphicFrameLocks noChangeAspect="1"/>
          </p:cNvGraphicFramePr>
          <p:nvPr/>
        </p:nvGraphicFramePr>
        <p:xfrm>
          <a:off x="7019925" y="5783263"/>
          <a:ext cx="1296988" cy="525462"/>
        </p:xfrm>
        <a:graphic>
          <a:graphicData uri="http://schemas.openxmlformats.org/presentationml/2006/ole">
            <mc:AlternateContent xmlns:mc="http://schemas.openxmlformats.org/markup-compatibility/2006">
              <mc:Choice xmlns:v="urn:schemas-microsoft-com:vml" Requires="v">
                <p:oleObj spid="_x0000_s59473" name="Equation" r:id="rId49" imgW="622030" imgH="241195" progId="Equation.3">
                  <p:embed/>
                </p:oleObj>
              </mc:Choice>
              <mc:Fallback>
                <p:oleObj name="Equation" r:id="rId49" imgW="622030" imgH="241195" progId="Equation.3">
                  <p:embed/>
                  <p:pic>
                    <p:nvPicPr>
                      <p:cNvPr id="0" name="Object 68"/>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7019925" y="5783263"/>
                        <a:ext cx="1296988"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trips(downRigh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Left)">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89138"/>
                                        </p:tgtEl>
                                        <p:attrNameLst>
                                          <p:attrName>style.visibility</p:attrName>
                                        </p:attrNameLst>
                                      </p:cBhvr>
                                      <p:to>
                                        <p:strVal val="visible"/>
                                      </p:to>
                                    </p:set>
                                    <p:animEffect transition="in" filter="blinds(horizontal)">
                                      <p:cBhvr>
                                        <p:cTn id="32" dur="500"/>
                                        <p:tgtEl>
                                          <p:spTgt spid="891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89152"/>
                                        </p:tgtEl>
                                        <p:attrNameLst>
                                          <p:attrName>style.visibility</p:attrName>
                                        </p:attrNameLst>
                                      </p:cBhvr>
                                      <p:to>
                                        <p:strVal val="visible"/>
                                      </p:to>
                                    </p:set>
                                    <p:animEffect transition="in" filter="blinds(horizontal)">
                                      <p:cBhvr>
                                        <p:cTn id="37" dur="500"/>
                                        <p:tgtEl>
                                          <p:spTgt spid="891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5" fill="hold" nodeType="clickEffect">
                                  <p:stCondLst>
                                    <p:cond delay="0"/>
                                  </p:stCondLst>
                                  <p:childTnLst>
                                    <p:set>
                                      <p:cBhvr>
                                        <p:cTn id="41" dur="1" fill="hold">
                                          <p:stCondLst>
                                            <p:cond delay="0"/>
                                          </p:stCondLst>
                                        </p:cTn>
                                        <p:tgtEl>
                                          <p:spTgt spid="89139"/>
                                        </p:tgtEl>
                                        <p:attrNameLst>
                                          <p:attrName>style.visibility</p:attrName>
                                        </p:attrNameLst>
                                      </p:cBhvr>
                                      <p:to>
                                        <p:strVal val="visible"/>
                                      </p:to>
                                    </p:set>
                                    <p:animEffect transition="in" filter="blinds(vertical)">
                                      <p:cBhvr>
                                        <p:cTn id="42" dur="500"/>
                                        <p:tgtEl>
                                          <p:spTgt spid="8913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5" fill="hold" nodeType="clickEffect">
                                  <p:stCondLst>
                                    <p:cond delay="0"/>
                                  </p:stCondLst>
                                  <p:childTnLst>
                                    <p:set>
                                      <p:cBhvr>
                                        <p:cTn id="46" dur="1" fill="hold">
                                          <p:stCondLst>
                                            <p:cond delay="0"/>
                                          </p:stCondLst>
                                        </p:cTn>
                                        <p:tgtEl>
                                          <p:spTgt spid="89153"/>
                                        </p:tgtEl>
                                        <p:attrNameLst>
                                          <p:attrName>style.visibility</p:attrName>
                                        </p:attrNameLst>
                                      </p:cBhvr>
                                      <p:to>
                                        <p:strVal val="visible"/>
                                      </p:to>
                                    </p:set>
                                    <p:animEffect transition="in" filter="blinds(vertical)">
                                      <p:cBhvr>
                                        <p:cTn id="47" dur="500"/>
                                        <p:tgtEl>
                                          <p:spTgt spid="8915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89140"/>
                                        </p:tgtEl>
                                        <p:attrNameLst>
                                          <p:attrName>style.visibility</p:attrName>
                                        </p:attrNameLst>
                                      </p:cBhvr>
                                      <p:to>
                                        <p:strVal val="visible"/>
                                      </p:to>
                                    </p:set>
                                    <p:animEffect transition="in" filter="blinds(horizontal)">
                                      <p:cBhvr>
                                        <p:cTn id="52" dur="500"/>
                                        <p:tgtEl>
                                          <p:spTgt spid="8914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89154"/>
                                        </p:tgtEl>
                                        <p:attrNameLst>
                                          <p:attrName>style.visibility</p:attrName>
                                        </p:attrNameLst>
                                      </p:cBhvr>
                                      <p:to>
                                        <p:strVal val="visible"/>
                                      </p:to>
                                    </p:set>
                                    <p:animEffect transition="in" filter="blinds(horizontal)">
                                      <p:cBhvr>
                                        <p:cTn id="57" dur="500"/>
                                        <p:tgtEl>
                                          <p:spTgt spid="8915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5" fill="hold" nodeType="clickEffect">
                                  <p:stCondLst>
                                    <p:cond delay="0"/>
                                  </p:stCondLst>
                                  <p:childTnLst>
                                    <p:set>
                                      <p:cBhvr>
                                        <p:cTn id="61" dur="1" fill="hold">
                                          <p:stCondLst>
                                            <p:cond delay="0"/>
                                          </p:stCondLst>
                                        </p:cTn>
                                        <p:tgtEl>
                                          <p:spTgt spid="89155"/>
                                        </p:tgtEl>
                                        <p:attrNameLst>
                                          <p:attrName>style.visibility</p:attrName>
                                        </p:attrNameLst>
                                      </p:cBhvr>
                                      <p:to>
                                        <p:strVal val="visible"/>
                                      </p:to>
                                    </p:set>
                                    <p:animEffect transition="in" filter="blinds(vertical)">
                                      <p:cBhvr>
                                        <p:cTn id="62" dur="500"/>
                                        <p:tgtEl>
                                          <p:spTgt spid="8915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5" fill="hold" nodeType="clickEffect">
                                  <p:stCondLst>
                                    <p:cond delay="0"/>
                                  </p:stCondLst>
                                  <p:childTnLst>
                                    <p:set>
                                      <p:cBhvr>
                                        <p:cTn id="66" dur="1" fill="hold">
                                          <p:stCondLst>
                                            <p:cond delay="0"/>
                                          </p:stCondLst>
                                        </p:cTn>
                                        <p:tgtEl>
                                          <p:spTgt spid="89156"/>
                                        </p:tgtEl>
                                        <p:attrNameLst>
                                          <p:attrName>style.visibility</p:attrName>
                                        </p:attrNameLst>
                                      </p:cBhvr>
                                      <p:to>
                                        <p:strVal val="visible"/>
                                      </p:to>
                                    </p:set>
                                    <p:animEffect transition="in" filter="blinds(vertical)">
                                      <p:cBhvr>
                                        <p:cTn id="67" dur="500"/>
                                        <p:tgtEl>
                                          <p:spTgt spid="8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59" name="Object 47"/>
          <p:cNvGraphicFramePr>
            <a:graphicFrameLocks noChangeAspect="1"/>
          </p:cNvGraphicFramePr>
          <p:nvPr/>
        </p:nvGraphicFramePr>
        <p:xfrm>
          <a:off x="5651500" y="4292600"/>
          <a:ext cx="2089150" cy="546100"/>
        </p:xfrm>
        <a:graphic>
          <a:graphicData uri="http://schemas.openxmlformats.org/presentationml/2006/ole">
            <mc:AlternateContent xmlns:mc="http://schemas.openxmlformats.org/markup-compatibility/2006">
              <mc:Choice xmlns:v="urn:schemas-microsoft-com:vml" Requires="v">
                <p:oleObj spid="_x0000_s60470" name="Equation" r:id="rId3" imgW="990170" imgH="241195" progId="Equation.3">
                  <p:embed/>
                </p:oleObj>
              </mc:Choice>
              <mc:Fallback>
                <p:oleObj name="Equation" r:id="rId3" imgW="990170" imgH="241195" progId="Equation.3">
                  <p:embed/>
                  <p:pic>
                    <p:nvPicPr>
                      <p:cNvPr id="0" name="Object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292600"/>
                        <a:ext cx="2089150"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62" name="Object 50"/>
          <p:cNvGraphicFramePr>
            <a:graphicFrameLocks noChangeAspect="1"/>
          </p:cNvGraphicFramePr>
          <p:nvPr/>
        </p:nvGraphicFramePr>
        <p:xfrm>
          <a:off x="4572000" y="2997200"/>
          <a:ext cx="1655763" cy="385763"/>
        </p:xfrm>
        <a:graphic>
          <a:graphicData uri="http://schemas.openxmlformats.org/presentationml/2006/ole">
            <mc:AlternateContent xmlns:mc="http://schemas.openxmlformats.org/markup-compatibility/2006">
              <mc:Choice xmlns:v="urn:schemas-microsoft-com:vml" Requires="v">
                <p:oleObj spid="_x0000_s60471" name="Equation" r:id="rId5" imgW="1854200" imgH="431800" progId="Equation.3">
                  <p:embed/>
                </p:oleObj>
              </mc:Choice>
              <mc:Fallback>
                <p:oleObj name="Equation" r:id="rId5" imgW="1854200" imgH="431800" progId="Equation.3">
                  <p:embed/>
                  <p:pic>
                    <p:nvPicPr>
                      <p:cNvPr id="0" name="Object 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997200"/>
                        <a:ext cx="1655763"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20" name="Object 51"/>
          <p:cNvGraphicFramePr>
            <a:graphicFrameLocks noChangeAspect="1"/>
          </p:cNvGraphicFramePr>
          <p:nvPr/>
        </p:nvGraphicFramePr>
        <p:xfrm>
          <a:off x="4522788" y="2092325"/>
          <a:ext cx="2352675" cy="506413"/>
        </p:xfrm>
        <a:graphic>
          <a:graphicData uri="http://schemas.openxmlformats.org/presentationml/2006/ole">
            <mc:AlternateContent xmlns:mc="http://schemas.openxmlformats.org/markup-compatibility/2006">
              <mc:Choice xmlns:v="urn:schemas-microsoft-com:vml" Requires="v">
                <p:oleObj spid="_x0000_s60472" name="Equation" r:id="rId7" imgW="1168400" imgH="241300" progId="Equation.3">
                  <p:embed/>
                </p:oleObj>
              </mc:Choice>
              <mc:Fallback>
                <p:oleObj name="Equation" r:id="rId7" imgW="1168400" imgH="241300" progId="Equation.3">
                  <p:embed/>
                  <p:pic>
                    <p:nvPicPr>
                      <p:cNvPr id="0" name="Object 5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22788" y="2092325"/>
                        <a:ext cx="2352675"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64" name="Object 52"/>
          <p:cNvGraphicFramePr>
            <a:graphicFrameLocks noChangeAspect="1"/>
          </p:cNvGraphicFramePr>
          <p:nvPr/>
        </p:nvGraphicFramePr>
        <p:xfrm>
          <a:off x="5003800" y="3625850"/>
          <a:ext cx="2736850" cy="523875"/>
        </p:xfrm>
        <a:graphic>
          <a:graphicData uri="http://schemas.openxmlformats.org/presentationml/2006/ole">
            <mc:AlternateContent xmlns:mc="http://schemas.openxmlformats.org/markup-compatibility/2006">
              <mc:Choice xmlns:v="urn:schemas-microsoft-com:vml" Requires="v">
                <p:oleObj spid="_x0000_s60473" name="Equation" r:id="rId9" imgW="1129810" imgH="241195" progId="Equation.3">
                  <p:embed/>
                </p:oleObj>
              </mc:Choice>
              <mc:Fallback>
                <p:oleObj name="Equation" r:id="rId9" imgW="1129810" imgH="241195" progId="Equation.3">
                  <p:embed/>
                  <p:pic>
                    <p:nvPicPr>
                      <p:cNvPr id="0" name="Object 5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3800" y="3625850"/>
                        <a:ext cx="2736850"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0422" name="Group 54"/>
          <p:cNvGrpSpPr>
            <a:grpSpLocks/>
          </p:cNvGrpSpPr>
          <p:nvPr/>
        </p:nvGrpSpPr>
        <p:grpSpPr bwMode="auto">
          <a:xfrm>
            <a:off x="304800" y="990600"/>
            <a:ext cx="3733800" cy="3505200"/>
            <a:chOff x="240" y="1344"/>
            <a:chExt cx="2352" cy="2208"/>
          </a:xfrm>
        </p:grpSpPr>
        <p:sp>
          <p:nvSpPr>
            <p:cNvPr id="60444" name="Rectangle 55"/>
            <p:cNvSpPr>
              <a:spLocks noChangeArrowheads="1"/>
            </p:cNvSpPr>
            <p:nvPr/>
          </p:nvSpPr>
          <p:spPr bwMode="auto">
            <a:xfrm>
              <a:off x="240" y="1344"/>
              <a:ext cx="2352" cy="220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0445" name="Line 56"/>
            <p:cNvSpPr>
              <a:spLocks noChangeShapeType="1"/>
            </p:cNvSpPr>
            <p:nvPr/>
          </p:nvSpPr>
          <p:spPr bwMode="auto">
            <a:xfrm>
              <a:off x="576" y="3168"/>
              <a:ext cx="1872"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46" name="Line 57"/>
            <p:cNvSpPr>
              <a:spLocks noChangeShapeType="1"/>
            </p:cNvSpPr>
            <p:nvPr/>
          </p:nvSpPr>
          <p:spPr bwMode="auto">
            <a:xfrm flipV="1">
              <a:off x="576" y="1474"/>
              <a:ext cx="0" cy="1694"/>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47" name="Text Box 58"/>
            <p:cNvSpPr txBox="1">
              <a:spLocks noChangeArrowheads="1"/>
            </p:cNvSpPr>
            <p:nvPr/>
          </p:nvSpPr>
          <p:spPr bwMode="auto">
            <a:xfrm>
              <a:off x="1008" y="262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1</a:t>
              </a:r>
              <a:endParaRPr lang="en-US" altLang="zh-CN" sz="2400">
                <a:ea typeface="楷体_GB2312" pitchFamily="49" charset="-122"/>
              </a:endParaRPr>
            </a:p>
          </p:txBody>
        </p:sp>
        <p:sp>
          <p:nvSpPr>
            <p:cNvPr id="60448" name="Text Box 59"/>
            <p:cNvSpPr txBox="1">
              <a:spLocks noChangeArrowheads="1"/>
            </p:cNvSpPr>
            <p:nvPr/>
          </p:nvSpPr>
          <p:spPr bwMode="auto">
            <a:xfrm flipH="1">
              <a:off x="1968" y="2578"/>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4</a:t>
              </a:r>
              <a:endParaRPr lang="en-US" altLang="zh-CN" sz="2400">
                <a:ea typeface="楷体_GB2312" pitchFamily="49" charset="-122"/>
              </a:endParaRPr>
            </a:p>
          </p:txBody>
        </p:sp>
        <p:sp>
          <p:nvSpPr>
            <p:cNvPr id="60449" name="Line 60"/>
            <p:cNvSpPr>
              <a:spLocks noChangeShapeType="1"/>
            </p:cNvSpPr>
            <p:nvPr/>
          </p:nvSpPr>
          <p:spPr bwMode="auto">
            <a:xfrm flipH="1">
              <a:off x="124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0" name="Line 61"/>
            <p:cNvSpPr>
              <a:spLocks noChangeShapeType="1"/>
            </p:cNvSpPr>
            <p:nvPr/>
          </p:nvSpPr>
          <p:spPr bwMode="auto">
            <a:xfrm>
              <a:off x="196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0451" name="Object 62"/>
            <p:cNvGraphicFramePr>
              <a:graphicFrameLocks noChangeAspect="1"/>
            </p:cNvGraphicFramePr>
            <p:nvPr/>
          </p:nvGraphicFramePr>
          <p:xfrm>
            <a:off x="1104" y="3168"/>
            <a:ext cx="241" cy="288"/>
          </p:xfrm>
          <a:graphic>
            <a:graphicData uri="http://schemas.openxmlformats.org/presentationml/2006/ole">
              <mc:AlternateContent xmlns:mc="http://schemas.openxmlformats.org/markup-compatibility/2006">
                <mc:Choice xmlns:v="urn:schemas-microsoft-com:vml" Requires="v">
                  <p:oleObj spid="_x0000_s60474" name="Equation" r:id="rId11" imgW="228501" imgH="317362" progId="Equation.3">
                    <p:embed/>
                  </p:oleObj>
                </mc:Choice>
                <mc:Fallback>
                  <p:oleObj name="Equation" r:id="rId11" imgW="228501" imgH="317362" progId="Equation.3">
                    <p:embed/>
                    <p:pic>
                      <p:nvPicPr>
                        <p:cNvPr id="0" name="Object 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4" y="3168"/>
                          <a:ext cx="241"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52" name="Object 63"/>
            <p:cNvGraphicFramePr>
              <a:graphicFrameLocks noChangeAspect="1"/>
            </p:cNvGraphicFramePr>
            <p:nvPr/>
          </p:nvGraphicFramePr>
          <p:xfrm>
            <a:off x="1824" y="3168"/>
            <a:ext cx="233" cy="288"/>
          </p:xfrm>
          <a:graphic>
            <a:graphicData uri="http://schemas.openxmlformats.org/presentationml/2006/ole">
              <mc:AlternateContent xmlns:mc="http://schemas.openxmlformats.org/markup-compatibility/2006">
                <mc:Choice xmlns:v="urn:schemas-microsoft-com:vml" Requires="v">
                  <p:oleObj spid="_x0000_s60475" name="Equation" r:id="rId13" imgW="253780" imgH="317225" progId="Equation.3">
                    <p:embed/>
                  </p:oleObj>
                </mc:Choice>
                <mc:Fallback>
                  <p:oleObj name="Equation" r:id="rId13" imgW="253780" imgH="317225" progId="Equation.3">
                    <p:embed/>
                    <p:pic>
                      <p:nvPicPr>
                        <p:cNvPr id="0" name="Object 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24" y="3168"/>
                          <a:ext cx="23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53" name="Line 64"/>
            <p:cNvSpPr>
              <a:spLocks noChangeShapeType="1"/>
            </p:cNvSpPr>
            <p:nvPr/>
          </p:nvSpPr>
          <p:spPr bwMode="auto">
            <a:xfrm flipV="1">
              <a:off x="1968" y="1858"/>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4" name="Line 65"/>
            <p:cNvSpPr>
              <a:spLocks noChangeShapeType="1"/>
            </p:cNvSpPr>
            <p:nvPr/>
          </p:nvSpPr>
          <p:spPr bwMode="auto">
            <a:xfrm flipV="1">
              <a:off x="1248" y="1872"/>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5" name="Line 66"/>
            <p:cNvSpPr>
              <a:spLocks noChangeShapeType="1"/>
            </p:cNvSpPr>
            <p:nvPr/>
          </p:nvSpPr>
          <p:spPr bwMode="auto">
            <a:xfrm flipH="1">
              <a:off x="1248" y="2626"/>
              <a:ext cx="72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6" name="Text Box 67"/>
            <p:cNvSpPr txBox="1">
              <a:spLocks noChangeArrowheads="1"/>
            </p:cNvSpPr>
            <p:nvPr/>
          </p:nvSpPr>
          <p:spPr bwMode="auto">
            <a:xfrm>
              <a:off x="100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2</a:t>
              </a:r>
            </a:p>
          </p:txBody>
        </p:sp>
        <p:sp>
          <p:nvSpPr>
            <p:cNvPr id="60457" name="Text Box 68"/>
            <p:cNvSpPr txBox="1">
              <a:spLocks noChangeArrowheads="1"/>
            </p:cNvSpPr>
            <p:nvPr/>
          </p:nvSpPr>
          <p:spPr bwMode="auto">
            <a:xfrm>
              <a:off x="196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3</a:t>
              </a:r>
              <a:endParaRPr lang="en-US" altLang="zh-CN" sz="2400"/>
            </a:p>
          </p:txBody>
        </p:sp>
        <p:sp>
          <p:nvSpPr>
            <p:cNvPr id="60458" name="Line 69"/>
            <p:cNvSpPr>
              <a:spLocks noChangeShapeType="1"/>
            </p:cNvSpPr>
            <p:nvPr/>
          </p:nvSpPr>
          <p:spPr bwMode="auto">
            <a:xfrm flipH="1" flipV="1">
              <a:off x="1536" y="2626"/>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59" name="Line 70"/>
            <p:cNvSpPr>
              <a:spLocks noChangeShapeType="1"/>
            </p:cNvSpPr>
            <p:nvPr/>
          </p:nvSpPr>
          <p:spPr bwMode="auto">
            <a:xfrm flipV="1">
              <a:off x="1248" y="2146"/>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0" name="Line 71"/>
            <p:cNvSpPr>
              <a:spLocks noChangeShapeType="1"/>
            </p:cNvSpPr>
            <p:nvPr/>
          </p:nvSpPr>
          <p:spPr bwMode="auto">
            <a:xfrm>
              <a:off x="1968" y="2194"/>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1" name="Line 72"/>
            <p:cNvSpPr>
              <a:spLocks noChangeShapeType="1"/>
            </p:cNvSpPr>
            <p:nvPr/>
          </p:nvSpPr>
          <p:spPr bwMode="auto">
            <a:xfrm>
              <a:off x="1248" y="1858"/>
              <a:ext cx="720" cy="0"/>
            </a:xfrm>
            <a:prstGeom prst="line">
              <a:avLst/>
            </a:prstGeom>
            <a:noFill/>
            <a:ln w="38100">
              <a:solidFill>
                <a:srgbClr val="2E34B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2" name="Line 73"/>
            <p:cNvSpPr>
              <a:spLocks noChangeShapeType="1"/>
            </p:cNvSpPr>
            <p:nvPr/>
          </p:nvSpPr>
          <p:spPr bwMode="auto">
            <a:xfrm flipH="1">
              <a:off x="576" y="2626"/>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63" name="Line 74"/>
            <p:cNvSpPr>
              <a:spLocks noChangeShapeType="1"/>
            </p:cNvSpPr>
            <p:nvPr/>
          </p:nvSpPr>
          <p:spPr bwMode="auto">
            <a:xfrm flipH="1">
              <a:off x="576" y="1858"/>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0464" name="Object 75"/>
            <p:cNvGraphicFramePr>
              <a:graphicFrameLocks noChangeAspect="1"/>
            </p:cNvGraphicFramePr>
            <p:nvPr/>
          </p:nvGraphicFramePr>
          <p:xfrm>
            <a:off x="240" y="2386"/>
            <a:ext cx="328" cy="384"/>
          </p:xfrm>
          <a:graphic>
            <a:graphicData uri="http://schemas.openxmlformats.org/presentationml/2006/ole">
              <mc:AlternateContent xmlns:mc="http://schemas.openxmlformats.org/markup-compatibility/2006">
                <mc:Choice xmlns:v="urn:schemas-microsoft-com:vml" Requires="v">
                  <p:oleObj spid="_x0000_s60476" name="公式" r:id="rId15" imgW="139579" imgH="164957" progId="Equation.3">
                    <p:embed/>
                  </p:oleObj>
                </mc:Choice>
                <mc:Fallback>
                  <p:oleObj name="公式" r:id="rId15" imgW="139579" imgH="164957" progId="Equation.3">
                    <p:embed/>
                    <p:pic>
                      <p:nvPicPr>
                        <p:cNvPr id="0" name="Object 7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0" y="2386"/>
                          <a:ext cx="328"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5" name="Object 76"/>
            <p:cNvGraphicFramePr>
              <a:graphicFrameLocks noChangeAspect="1"/>
            </p:cNvGraphicFramePr>
            <p:nvPr/>
          </p:nvGraphicFramePr>
          <p:xfrm>
            <a:off x="240" y="1618"/>
            <a:ext cx="355" cy="384"/>
          </p:xfrm>
          <a:graphic>
            <a:graphicData uri="http://schemas.openxmlformats.org/presentationml/2006/ole">
              <mc:AlternateContent xmlns:mc="http://schemas.openxmlformats.org/markup-compatibility/2006">
                <mc:Choice xmlns:v="urn:schemas-microsoft-com:vml" Requires="v">
                  <p:oleObj spid="_x0000_s60477" name="公式" r:id="rId17" imgW="152268" imgH="164957" progId="Equation.3">
                    <p:embed/>
                  </p:oleObj>
                </mc:Choice>
                <mc:Fallback>
                  <p:oleObj name="公式" r:id="rId17" imgW="152268" imgH="164957" progId="Equation.3">
                    <p:embed/>
                    <p:pic>
                      <p:nvPicPr>
                        <p:cNvPr id="0" name="Object 7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40" y="1618"/>
                          <a:ext cx="355"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66" name="Line 77"/>
            <p:cNvSpPr>
              <a:spLocks noChangeShapeType="1"/>
            </p:cNvSpPr>
            <p:nvPr/>
          </p:nvSpPr>
          <p:spPr bwMode="auto">
            <a:xfrm>
              <a:off x="1584" y="1858"/>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0467" name="Object 78"/>
            <p:cNvGraphicFramePr>
              <a:graphicFrameLocks noChangeAspect="1"/>
            </p:cNvGraphicFramePr>
            <p:nvPr/>
          </p:nvGraphicFramePr>
          <p:xfrm>
            <a:off x="336" y="1474"/>
            <a:ext cx="204" cy="216"/>
          </p:xfrm>
          <a:graphic>
            <a:graphicData uri="http://schemas.openxmlformats.org/presentationml/2006/ole">
              <mc:AlternateContent xmlns:mc="http://schemas.openxmlformats.org/markup-compatibility/2006">
                <mc:Choice xmlns:v="urn:schemas-microsoft-com:vml" Requires="v">
                  <p:oleObj spid="_x0000_s60478" name="Equation" r:id="rId19" imgW="215806" imgH="228501" progId="Equation.3">
                    <p:embed/>
                  </p:oleObj>
                </mc:Choice>
                <mc:Fallback>
                  <p:oleObj name="Equation" r:id="rId19" imgW="215806" imgH="228501" progId="Equation.3">
                    <p:embed/>
                    <p:pic>
                      <p:nvPicPr>
                        <p:cNvPr id="0" name="Object 7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6" y="1474"/>
                          <a:ext cx="20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8" name="Object 79"/>
            <p:cNvGraphicFramePr>
              <a:graphicFrameLocks noChangeAspect="1"/>
            </p:cNvGraphicFramePr>
            <p:nvPr/>
          </p:nvGraphicFramePr>
          <p:xfrm>
            <a:off x="2208" y="3216"/>
            <a:ext cx="197" cy="220"/>
          </p:xfrm>
          <a:graphic>
            <a:graphicData uri="http://schemas.openxmlformats.org/presentationml/2006/ole">
              <mc:AlternateContent xmlns:mc="http://schemas.openxmlformats.org/markup-compatibility/2006">
                <mc:Choice xmlns:v="urn:schemas-microsoft-com:vml" Requires="v">
                  <p:oleObj spid="_x0000_s60479" name="Equation" r:id="rId21" imgW="215713" imgH="241091" progId="Equation.3">
                    <p:embed/>
                  </p:oleObj>
                </mc:Choice>
                <mc:Fallback>
                  <p:oleObj name="Equation" r:id="rId21" imgW="215713" imgH="241091" progId="Equation.3">
                    <p:embed/>
                    <p:pic>
                      <p:nvPicPr>
                        <p:cNvPr id="0" name="Object 7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208" y="3216"/>
                          <a:ext cx="197"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69" name="Object 80"/>
            <p:cNvGraphicFramePr>
              <a:graphicFrameLocks noChangeAspect="1"/>
            </p:cNvGraphicFramePr>
            <p:nvPr/>
          </p:nvGraphicFramePr>
          <p:xfrm>
            <a:off x="480" y="3168"/>
            <a:ext cx="177" cy="204"/>
          </p:xfrm>
          <a:graphic>
            <a:graphicData uri="http://schemas.openxmlformats.org/presentationml/2006/ole">
              <mc:AlternateContent xmlns:mc="http://schemas.openxmlformats.org/markup-compatibility/2006">
                <mc:Choice xmlns:v="urn:schemas-microsoft-com:vml" Requires="v">
                  <p:oleObj spid="_x0000_s60480" name="Equation" r:id="rId23" imgW="164957" imgH="190335" progId="Equation.3">
                    <p:embed/>
                  </p:oleObj>
                </mc:Choice>
                <mc:Fallback>
                  <p:oleObj name="Equation" r:id="rId23" imgW="164957" imgH="190335" progId="Equation.3">
                    <p:embed/>
                    <p:pic>
                      <p:nvPicPr>
                        <p:cNvPr id="0" name="Object 8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80" y="3168"/>
                          <a:ext cx="177"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0423" name="Group 81"/>
          <p:cNvGrpSpPr>
            <a:grpSpLocks/>
          </p:cNvGrpSpPr>
          <p:nvPr/>
        </p:nvGrpSpPr>
        <p:grpSpPr bwMode="auto">
          <a:xfrm>
            <a:off x="1171575" y="2060575"/>
            <a:ext cx="1038225" cy="657225"/>
            <a:chOff x="834" y="2114"/>
            <a:chExt cx="654" cy="414"/>
          </a:xfrm>
        </p:grpSpPr>
        <p:sp>
          <p:nvSpPr>
            <p:cNvPr id="60442" name="Line 82"/>
            <p:cNvSpPr>
              <a:spLocks noChangeShapeType="1"/>
            </p:cNvSpPr>
            <p:nvPr/>
          </p:nvSpPr>
          <p:spPr bwMode="auto">
            <a:xfrm>
              <a:off x="960" y="2528"/>
              <a:ext cx="528" cy="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0443" name="Object 83"/>
            <p:cNvGraphicFramePr>
              <a:graphicFrameLocks noChangeAspect="1"/>
            </p:cNvGraphicFramePr>
            <p:nvPr/>
          </p:nvGraphicFramePr>
          <p:xfrm>
            <a:off x="834" y="2114"/>
            <a:ext cx="414" cy="384"/>
          </p:xfrm>
          <a:graphic>
            <a:graphicData uri="http://schemas.openxmlformats.org/presentationml/2006/ole">
              <mc:AlternateContent xmlns:mc="http://schemas.openxmlformats.org/markup-compatibility/2006">
                <mc:Choice xmlns:v="urn:schemas-microsoft-com:vml" Requires="v">
                  <p:oleObj spid="_x0000_s60481" name="公式" r:id="rId25" imgW="177492" imgH="164814" progId="Equation.3">
                    <p:embed/>
                  </p:oleObj>
                </mc:Choice>
                <mc:Fallback>
                  <p:oleObj name="公式" r:id="rId25" imgW="177492" imgH="164814" progId="Equation.3">
                    <p:embed/>
                    <p:pic>
                      <p:nvPicPr>
                        <p:cNvPr id="0" name="Object 8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34" y="2114"/>
                          <a:ext cx="414"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0424" name="Group 84"/>
          <p:cNvGrpSpPr>
            <a:grpSpLocks/>
          </p:cNvGrpSpPr>
          <p:nvPr/>
        </p:nvGrpSpPr>
        <p:grpSpPr bwMode="auto">
          <a:xfrm>
            <a:off x="2743200" y="1989138"/>
            <a:ext cx="1066800" cy="677862"/>
            <a:chOff x="1824" y="2117"/>
            <a:chExt cx="672" cy="427"/>
          </a:xfrm>
        </p:grpSpPr>
        <p:graphicFrame>
          <p:nvGraphicFramePr>
            <p:cNvPr id="60440" name="Object 85"/>
            <p:cNvGraphicFramePr>
              <a:graphicFrameLocks noChangeAspect="1"/>
            </p:cNvGraphicFramePr>
            <p:nvPr/>
          </p:nvGraphicFramePr>
          <p:xfrm>
            <a:off x="2029" y="2117"/>
            <a:ext cx="427" cy="427"/>
          </p:xfrm>
          <a:graphic>
            <a:graphicData uri="http://schemas.openxmlformats.org/presentationml/2006/ole">
              <mc:AlternateContent xmlns:mc="http://schemas.openxmlformats.org/markup-compatibility/2006">
                <mc:Choice xmlns:v="urn:schemas-microsoft-com:vml" Requires="v">
                  <p:oleObj spid="_x0000_s60482" name="公式" r:id="rId27" imgW="177492" imgH="177492" progId="Equation.3">
                    <p:embed/>
                  </p:oleObj>
                </mc:Choice>
                <mc:Fallback>
                  <p:oleObj name="公式" r:id="rId27" imgW="177492" imgH="177492" progId="Equation.3">
                    <p:embed/>
                    <p:pic>
                      <p:nvPicPr>
                        <p:cNvPr id="0" name="Object 8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029" y="2117"/>
                          <a:ext cx="427" cy="4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41" name="Line 86"/>
            <p:cNvSpPr>
              <a:spLocks noChangeShapeType="1"/>
            </p:cNvSpPr>
            <p:nvPr/>
          </p:nvSpPr>
          <p:spPr bwMode="auto">
            <a:xfrm flipV="1">
              <a:off x="1824" y="2496"/>
              <a:ext cx="672" cy="0"/>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0425" name="Group 87"/>
          <p:cNvGrpSpPr>
            <a:grpSpLocks/>
          </p:cNvGrpSpPr>
          <p:nvPr/>
        </p:nvGrpSpPr>
        <p:grpSpPr bwMode="auto">
          <a:xfrm>
            <a:off x="2286000" y="2819400"/>
            <a:ext cx="762000" cy="914400"/>
            <a:chOff x="1488" y="2640"/>
            <a:chExt cx="480" cy="576"/>
          </a:xfrm>
        </p:grpSpPr>
        <p:graphicFrame>
          <p:nvGraphicFramePr>
            <p:cNvPr id="60438" name="Object 88"/>
            <p:cNvGraphicFramePr>
              <a:graphicFrameLocks noChangeAspect="1"/>
            </p:cNvGraphicFramePr>
            <p:nvPr/>
          </p:nvGraphicFramePr>
          <p:xfrm>
            <a:off x="1567" y="2843"/>
            <a:ext cx="401" cy="372"/>
          </p:xfrm>
          <a:graphic>
            <a:graphicData uri="http://schemas.openxmlformats.org/presentationml/2006/ole">
              <mc:AlternateContent xmlns:mc="http://schemas.openxmlformats.org/markup-compatibility/2006">
                <mc:Choice xmlns:v="urn:schemas-microsoft-com:vml" Requires="v">
                  <p:oleObj spid="_x0000_s60483" name="公式" r:id="rId29" imgW="177492" imgH="164814" progId="Equation.3">
                    <p:embed/>
                  </p:oleObj>
                </mc:Choice>
                <mc:Fallback>
                  <p:oleObj name="公式" r:id="rId29" imgW="177492" imgH="164814" progId="Equation.3">
                    <p:embed/>
                    <p:pic>
                      <p:nvPicPr>
                        <p:cNvPr id="0" name="Object 8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567" y="2843"/>
                          <a:ext cx="401" cy="3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39" name="Line 89"/>
            <p:cNvSpPr>
              <a:spLocks noChangeShapeType="1"/>
            </p:cNvSpPr>
            <p:nvPr/>
          </p:nvSpPr>
          <p:spPr bwMode="auto">
            <a:xfrm>
              <a:off x="1488" y="2640"/>
              <a:ext cx="0" cy="576"/>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0426" name="Group 90"/>
          <p:cNvGrpSpPr>
            <a:grpSpLocks/>
          </p:cNvGrpSpPr>
          <p:nvPr/>
        </p:nvGrpSpPr>
        <p:grpSpPr bwMode="auto">
          <a:xfrm>
            <a:off x="2209800" y="1203325"/>
            <a:ext cx="754063" cy="854075"/>
            <a:chOff x="1488" y="1622"/>
            <a:chExt cx="475" cy="538"/>
          </a:xfrm>
        </p:grpSpPr>
        <p:graphicFrame>
          <p:nvGraphicFramePr>
            <p:cNvPr id="60436" name="Object 91"/>
            <p:cNvGraphicFramePr>
              <a:graphicFrameLocks noChangeAspect="1"/>
            </p:cNvGraphicFramePr>
            <p:nvPr/>
          </p:nvGraphicFramePr>
          <p:xfrm>
            <a:off x="1570" y="1622"/>
            <a:ext cx="393" cy="373"/>
          </p:xfrm>
          <a:graphic>
            <a:graphicData uri="http://schemas.openxmlformats.org/presentationml/2006/ole">
              <mc:AlternateContent xmlns:mc="http://schemas.openxmlformats.org/markup-compatibility/2006">
                <mc:Choice xmlns:v="urn:schemas-microsoft-com:vml" Requires="v">
                  <p:oleObj spid="_x0000_s60484" name="Equation" r:id="rId31" imgW="241300" imgH="228600" progId="Equation.3">
                    <p:embed/>
                  </p:oleObj>
                </mc:Choice>
                <mc:Fallback>
                  <p:oleObj name="Equation" r:id="rId31" imgW="241300" imgH="228600" progId="Equation.3">
                    <p:embed/>
                    <p:pic>
                      <p:nvPicPr>
                        <p:cNvPr id="0" name="Object 91"/>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570" y="1622"/>
                          <a:ext cx="393" cy="3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37" name="Line 92"/>
            <p:cNvSpPr>
              <a:spLocks noChangeShapeType="1"/>
            </p:cNvSpPr>
            <p:nvPr/>
          </p:nvSpPr>
          <p:spPr bwMode="auto">
            <a:xfrm>
              <a:off x="1488" y="1680"/>
              <a:ext cx="0" cy="48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0427" name="Group 97"/>
          <p:cNvGrpSpPr>
            <a:grpSpLocks/>
          </p:cNvGrpSpPr>
          <p:nvPr/>
        </p:nvGrpSpPr>
        <p:grpSpPr bwMode="auto">
          <a:xfrm>
            <a:off x="4605338" y="574675"/>
            <a:ext cx="3567112" cy="1155700"/>
            <a:chOff x="2901" y="570"/>
            <a:chExt cx="2247" cy="728"/>
          </a:xfrm>
        </p:grpSpPr>
        <p:graphicFrame>
          <p:nvGraphicFramePr>
            <p:cNvPr id="60433" name="Object 93"/>
            <p:cNvGraphicFramePr>
              <a:graphicFrameLocks noChangeAspect="1"/>
            </p:cNvGraphicFramePr>
            <p:nvPr/>
          </p:nvGraphicFramePr>
          <p:xfrm>
            <a:off x="2901" y="570"/>
            <a:ext cx="932" cy="320"/>
          </p:xfrm>
          <a:graphic>
            <a:graphicData uri="http://schemas.openxmlformats.org/presentationml/2006/ole">
              <mc:AlternateContent xmlns:mc="http://schemas.openxmlformats.org/markup-compatibility/2006">
                <mc:Choice xmlns:v="urn:schemas-microsoft-com:vml" Requires="v">
                  <p:oleObj spid="_x0000_s60485" name="Equation" r:id="rId33" imgW="761669" imgH="241195" progId="Equation.3">
                    <p:embed/>
                  </p:oleObj>
                </mc:Choice>
                <mc:Fallback>
                  <p:oleObj name="Equation" r:id="rId33" imgW="761669" imgH="241195" progId="Equation.3">
                    <p:embed/>
                    <p:pic>
                      <p:nvPicPr>
                        <p:cNvPr id="0" name="Object 93"/>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901" y="570"/>
                          <a:ext cx="932"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34" name="Object 94"/>
            <p:cNvGraphicFramePr>
              <a:graphicFrameLocks noChangeAspect="1"/>
            </p:cNvGraphicFramePr>
            <p:nvPr/>
          </p:nvGraphicFramePr>
          <p:xfrm>
            <a:off x="4113" y="571"/>
            <a:ext cx="1035" cy="319"/>
          </p:xfrm>
          <a:graphic>
            <a:graphicData uri="http://schemas.openxmlformats.org/presentationml/2006/ole">
              <mc:AlternateContent xmlns:mc="http://schemas.openxmlformats.org/markup-compatibility/2006">
                <mc:Choice xmlns:v="urn:schemas-microsoft-com:vml" Requires="v">
                  <p:oleObj spid="_x0000_s60486" name="Equation" r:id="rId35" imgW="850531" imgH="241195" progId="Equation.3">
                    <p:embed/>
                  </p:oleObj>
                </mc:Choice>
                <mc:Fallback>
                  <p:oleObj name="Equation" r:id="rId35" imgW="850531" imgH="241195" progId="Equation.3">
                    <p:embed/>
                    <p:pic>
                      <p:nvPicPr>
                        <p:cNvPr id="0" name="Object 94"/>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113" y="571"/>
                          <a:ext cx="1035" cy="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35" name="Object 95"/>
            <p:cNvGraphicFramePr>
              <a:graphicFrameLocks noChangeAspect="1"/>
            </p:cNvGraphicFramePr>
            <p:nvPr/>
          </p:nvGraphicFramePr>
          <p:xfrm>
            <a:off x="3259" y="979"/>
            <a:ext cx="1299" cy="319"/>
          </p:xfrm>
          <a:graphic>
            <a:graphicData uri="http://schemas.openxmlformats.org/presentationml/2006/ole">
              <mc:AlternateContent xmlns:mc="http://schemas.openxmlformats.org/markup-compatibility/2006">
                <mc:Choice xmlns:v="urn:schemas-microsoft-com:vml" Requires="v">
                  <p:oleObj spid="_x0000_s60487" name="Equation" r:id="rId37" imgW="939392" imgH="241195" progId="Equation.3">
                    <p:embed/>
                  </p:oleObj>
                </mc:Choice>
                <mc:Fallback>
                  <p:oleObj name="Equation" r:id="rId37" imgW="939392" imgH="241195" progId="Equation.3">
                    <p:embed/>
                    <p:pic>
                      <p:nvPicPr>
                        <p:cNvPr id="0" name="Object 95"/>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3259" y="979"/>
                          <a:ext cx="1299" cy="3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60428" name="Object 101"/>
          <p:cNvGraphicFramePr>
            <a:graphicFrameLocks noChangeAspect="1"/>
          </p:cNvGraphicFramePr>
          <p:nvPr/>
        </p:nvGraphicFramePr>
        <p:xfrm>
          <a:off x="6875463" y="2114550"/>
          <a:ext cx="1289050" cy="522288"/>
        </p:xfrm>
        <a:graphic>
          <a:graphicData uri="http://schemas.openxmlformats.org/presentationml/2006/ole">
            <mc:AlternateContent xmlns:mc="http://schemas.openxmlformats.org/markup-compatibility/2006">
              <mc:Choice xmlns:v="urn:schemas-microsoft-com:vml" Requires="v">
                <p:oleObj spid="_x0000_s60488" name="Equation" r:id="rId39" imgW="622030" imgH="241195" progId="Equation.3">
                  <p:embed/>
                </p:oleObj>
              </mc:Choice>
              <mc:Fallback>
                <p:oleObj name="Equation" r:id="rId39" imgW="622030" imgH="241195" progId="Equation.3">
                  <p:embed/>
                  <p:pic>
                    <p:nvPicPr>
                      <p:cNvPr id="0" name="Object 101"/>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6875463" y="2114550"/>
                        <a:ext cx="1289050"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214" name="Object 102"/>
          <p:cNvGraphicFramePr>
            <a:graphicFrameLocks noChangeAspect="1"/>
          </p:cNvGraphicFramePr>
          <p:nvPr/>
        </p:nvGraphicFramePr>
        <p:xfrm>
          <a:off x="935038" y="4872038"/>
          <a:ext cx="1765300" cy="400050"/>
        </p:xfrm>
        <a:graphic>
          <a:graphicData uri="http://schemas.openxmlformats.org/presentationml/2006/ole">
            <mc:AlternateContent xmlns:mc="http://schemas.openxmlformats.org/markup-compatibility/2006">
              <mc:Choice xmlns:v="urn:schemas-microsoft-com:vml" Requires="v">
                <p:oleObj spid="_x0000_s60489" name="Equation" r:id="rId41" imgW="1905000" imgH="431800" progId="Equation.3">
                  <p:embed/>
                </p:oleObj>
              </mc:Choice>
              <mc:Fallback>
                <p:oleObj name="Equation" r:id="rId41" imgW="1905000" imgH="431800" progId="Equation.3">
                  <p:embed/>
                  <p:pic>
                    <p:nvPicPr>
                      <p:cNvPr id="0" name="Object 102"/>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935038" y="4872038"/>
                        <a:ext cx="176530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215" name="Object 103"/>
          <p:cNvGraphicFramePr>
            <a:graphicFrameLocks noChangeAspect="1"/>
          </p:cNvGraphicFramePr>
          <p:nvPr/>
        </p:nvGraphicFramePr>
        <p:xfrm>
          <a:off x="2771775" y="4902200"/>
          <a:ext cx="1944688" cy="357188"/>
        </p:xfrm>
        <a:graphic>
          <a:graphicData uri="http://schemas.openxmlformats.org/presentationml/2006/ole">
            <mc:AlternateContent xmlns:mc="http://schemas.openxmlformats.org/markup-compatibility/2006">
              <mc:Choice xmlns:v="urn:schemas-microsoft-com:vml" Requires="v">
                <p:oleObj spid="_x0000_s60490" name="Equation" r:id="rId43" imgW="1739900" imgH="381000" progId="Equation.3">
                  <p:embed/>
                </p:oleObj>
              </mc:Choice>
              <mc:Fallback>
                <p:oleObj name="Equation" r:id="rId43" imgW="1739900" imgH="381000" progId="Equation.3">
                  <p:embed/>
                  <p:pic>
                    <p:nvPicPr>
                      <p:cNvPr id="0" name="Object 103"/>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771775" y="4902200"/>
                        <a:ext cx="19446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216" name="Object 104"/>
          <p:cNvGraphicFramePr>
            <a:graphicFrameLocks noChangeAspect="1"/>
          </p:cNvGraphicFramePr>
          <p:nvPr/>
        </p:nvGraphicFramePr>
        <p:xfrm>
          <a:off x="2987675" y="5589588"/>
          <a:ext cx="1514475" cy="692150"/>
        </p:xfrm>
        <a:graphic>
          <a:graphicData uri="http://schemas.openxmlformats.org/presentationml/2006/ole">
            <mc:AlternateContent xmlns:mc="http://schemas.openxmlformats.org/markup-compatibility/2006">
              <mc:Choice xmlns:v="urn:schemas-microsoft-com:vml" Requires="v">
                <p:oleObj spid="_x0000_s60491" name="Equation" r:id="rId45" imgW="1447172" imgH="812447" progId="Equation.3">
                  <p:embed/>
                </p:oleObj>
              </mc:Choice>
              <mc:Fallback>
                <p:oleObj name="Equation" r:id="rId45" imgW="1447172" imgH="812447" progId="Equation.3">
                  <p:embed/>
                  <p:pic>
                    <p:nvPicPr>
                      <p:cNvPr id="0" name="Object 104"/>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2987675" y="5589588"/>
                        <a:ext cx="1514475" cy="69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217" name="Object 105"/>
          <p:cNvGraphicFramePr>
            <a:graphicFrameLocks noChangeAspect="1"/>
          </p:cNvGraphicFramePr>
          <p:nvPr/>
        </p:nvGraphicFramePr>
        <p:xfrm>
          <a:off x="4643438" y="5732463"/>
          <a:ext cx="1008062" cy="300037"/>
        </p:xfrm>
        <a:graphic>
          <a:graphicData uri="http://schemas.openxmlformats.org/presentationml/2006/ole">
            <mc:AlternateContent xmlns:mc="http://schemas.openxmlformats.org/markup-compatibility/2006">
              <mc:Choice xmlns:v="urn:schemas-microsoft-com:vml" Requires="v">
                <p:oleObj spid="_x0000_s60492" name="Equation" r:id="rId47" imgW="1219200" imgH="330200" progId="Equation.3">
                  <p:embed/>
                </p:oleObj>
              </mc:Choice>
              <mc:Fallback>
                <p:oleObj name="Equation" r:id="rId47" imgW="1219200" imgH="330200" progId="Equation.3">
                  <p:embed/>
                  <p:pic>
                    <p:nvPicPr>
                      <p:cNvPr id="0" name="Object 105"/>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643438" y="5732463"/>
                        <a:ext cx="1008062" cy="300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90162"/>
                                        </p:tgtEl>
                                        <p:attrNameLst>
                                          <p:attrName>style.visibility</p:attrName>
                                        </p:attrNameLst>
                                      </p:cBhvr>
                                      <p:to>
                                        <p:strVal val="visible"/>
                                      </p:to>
                                    </p:set>
                                    <p:animEffect transition="in" filter="blinds(vertical)">
                                      <p:cBhvr>
                                        <p:cTn id="7" dur="500"/>
                                        <p:tgtEl>
                                          <p:spTgt spid="90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0164"/>
                                        </p:tgtEl>
                                        <p:attrNameLst>
                                          <p:attrName>style.visibility</p:attrName>
                                        </p:attrNameLst>
                                      </p:cBhvr>
                                      <p:to>
                                        <p:strVal val="visible"/>
                                      </p:to>
                                    </p:set>
                                    <p:animEffect transition="in" filter="blinds(horizontal)">
                                      <p:cBhvr>
                                        <p:cTn id="12" dur="500"/>
                                        <p:tgtEl>
                                          <p:spTgt spid="901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0159"/>
                                        </p:tgtEl>
                                        <p:attrNameLst>
                                          <p:attrName>style.visibility</p:attrName>
                                        </p:attrNameLst>
                                      </p:cBhvr>
                                      <p:to>
                                        <p:strVal val="visible"/>
                                      </p:to>
                                    </p:set>
                                    <p:animEffect transition="in" filter="blinds(horizontal)">
                                      <p:cBhvr>
                                        <p:cTn id="17" dur="500"/>
                                        <p:tgtEl>
                                          <p:spTgt spid="901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nodeType="clickEffect">
                                  <p:stCondLst>
                                    <p:cond delay="0"/>
                                  </p:stCondLst>
                                  <p:childTnLst>
                                    <p:set>
                                      <p:cBhvr>
                                        <p:cTn id="21" dur="1" fill="hold">
                                          <p:stCondLst>
                                            <p:cond delay="0"/>
                                          </p:stCondLst>
                                        </p:cTn>
                                        <p:tgtEl>
                                          <p:spTgt spid="90214"/>
                                        </p:tgtEl>
                                        <p:attrNameLst>
                                          <p:attrName>style.visibility</p:attrName>
                                        </p:attrNameLst>
                                      </p:cBhvr>
                                      <p:to>
                                        <p:strVal val="visible"/>
                                      </p:to>
                                    </p:set>
                                    <p:animEffect transition="in" filter="blinds(vertical)">
                                      <p:cBhvr>
                                        <p:cTn id="22" dur="500"/>
                                        <p:tgtEl>
                                          <p:spTgt spid="902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nodeType="clickEffect">
                                  <p:stCondLst>
                                    <p:cond delay="0"/>
                                  </p:stCondLst>
                                  <p:childTnLst>
                                    <p:set>
                                      <p:cBhvr>
                                        <p:cTn id="26" dur="1" fill="hold">
                                          <p:stCondLst>
                                            <p:cond delay="0"/>
                                          </p:stCondLst>
                                        </p:cTn>
                                        <p:tgtEl>
                                          <p:spTgt spid="90215"/>
                                        </p:tgtEl>
                                        <p:attrNameLst>
                                          <p:attrName>style.visibility</p:attrName>
                                        </p:attrNameLst>
                                      </p:cBhvr>
                                      <p:to>
                                        <p:strVal val="visible"/>
                                      </p:to>
                                    </p:set>
                                    <p:animEffect transition="in" filter="blinds(vertical)">
                                      <p:cBhvr>
                                        <p:cTn id="27" dur="500"/>
                                        <p:tgtEl>
                                          <p:spTgt spid="902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90216"/>
                                        </p:tgtEl>
                                        <p:attrNameLst>
                                          <p:attrName>style.visibility</p:attrName>
                                        </p:attrNameLst>
                                      </p:cBhvr>
                                      <p:to>
                                        <p:strVal val="visible"/>
                                      </p:to>
                                    </p:set>
                                    <p:animEffect transition="in" filter="strips(downRight)">
                                      <p:cBhvr>
                                        <p:cTn id="32" dur="500"/>
                                        <p:tgtEl>
                                          <p:spTgt spid="902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90217"/>
                                        </p:tgtEl>
                                        <p:attrNameLst>
                                          <p:attrName>style.visibility</p:attrName>
                                        </p:attrNameLst>
                                      </p:cBhvr>
                                      <p:to>
                                        <p:strVal val="visible"/>
                                      </p:to>
                                    </p:set>
                                    <p:animEffect transition="in" filter="strips(downRight)">
                                      <p:cBhvr>
                                        <p:cTn id="37" dur="500"/>
                                        <p:tgtEl>
                                          <p:spTgt spid="90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60" name="Object 4"/>
          <p:cNvGraphicFramePr>
            <a:graphicFrameLocks noChangeAspect="1"/>
          </p:cNvGraphicFramePr>
          <p:nvPr/>
        </p:nvGraphicFramePr>
        <p:xfrm>
          <a:off x="3924300" y="4724400"/>
          <a:ext cx="2581275" cy="1008063"/>
        </p:xfrm>
        <a:graphic>
          <a:graphicData uri="http://schemas.openxmlformats.org/presentationml/2006/ole">
            <mc:AlternateContent xmlns:mc="http://schemas.openxmlformats.org/markup-compatibility/2006">
              <mc:Choice xmlns:v="urn:schemas-microsoft-com:vml" Requires="v">
                <p:oleObj spid="_x0000_s61492" name="Equation" r:id="rId3" imgW="1079032" imgH="444307" progId="Equation.3">
                  <p:embed/>
                </p:oleObj>
              </mc:Choice>
              <mc:Fallback>
                <p:oleObj name="Equation" r:id="rId3" imgW="1079032" imgH="444307"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4724400"/>
                        <a:ext cx="2581275" cy="1008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1" name="Object 5"/>
          <p:cNvGraphicFramePr>
            <a:graphicFrameLocks noChangeAspect="1"/>
          </p:cNvGraphicFramePr>
          <p:nvPr/>
        </p:nvGraphicFramePr>
        <p:xfrm>
          <a:off x="1403350" y="4919663"/>
          <a:ext cx="2447925" cy="727075"/>
        </p:xfrm>
        <a:graphic>
          <a:graphicData uri="http://schemas.openxmlformats.org/presentationml/2006/ole">
            <mc:AlternateContent xmlns:mc="http://schemas.openxmlformats.org/markup-compatibility/2006">
              <mc:Choice xmlns:v="urn:schemas-microsoft-com:vml" Requires="v">
                <p:oleObj spid="_x0000_s61493" name="Equation" r:id="rId5" imgW="2082800" imgH="812800" progId="Equation.3">
                  <p:embed/>
                </p:oleObj>
              </mc:Choice>
              <mc:Fallback>
                <p:oleObj name="Equation" r:id="rId5" imgW="2082800" imgH="8128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350" y="4919663"/>
                        <a:ext cx="2447925" cy="72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2" name="Object 6"/>
          <p:cNvGraphicFramePr>
            <a:graphicFrameLocks noChangeAspect="1"/>
          </p:cNvGraphicFramePr>
          <p:nvPr/>
        </p:nvGraphicFramePr>
        <p:xfrm>
          <a:off x="6581775" y="5013325"/>
          <a:ext cx="1158875" cy="309563"/>
        </p:xfrm>
        <a:graphic>
          <a:graphicData uri="http://schemas.openxmlformats.org/presentationml/2006/ole">
            <mc:AlternateContent xmlns:mc="http://schemas.openxmlformats.org/markup-compatibility/2006">
              <mc:Choice xmlns:v="urn:schemas-microsoft-com:vml" Requires="v">
                <p:oleObj spid="_x0000_s61494" name="公式" r:id="rId7" imgW="1346200" imgH="330200" progId="Equation.3">
                  <p:embed/>
                </p:oleObj>
              </mc:Choice>
              <mc:Fallback>
                <p:oleObj name="公式" r:id="rId7" imgW="1346200" imgH="3302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1775" y="5013325"/>
                        <a:ext cx="1158875"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7"/>
          <p:cNvGrpSpPr>
            <a:grpSpLocks/>
          </p:cNvGrpSpPr>
          <p:nvPr/>
        </p:nvGrpSpPr>
        <p:grpSpPr bwMode="auto">
          <a:xfrm>
            <a:off x="4138613" y="4725988"/>
            <a:ext cx="1585912" cy="923925"/>
            <a:chOff x="2606" y="3540"/>
            <a:chExt cx="910" cy="456"/>
          </a:xfrm>
        </p:grpSpPr>
        <p:sp>
          <p:nvSpPr>
            <p:cNvPr id="61490" name="Line 8"/>
            <p:cNvSpPr>
              <a:spLocks noChangeShapeType="1"/>
            </p:cNvSpPr>
            <p:nvPr/>
          </p:nvSpPr>
          <p:spPr bwMode="auto">
            <a:xfrm>
              <a:off x="3268" y="3540"/>
              <a:ext cx="248" cy="217"/>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91" name="Line 9"/>
            <p:cNvSpPr>
              <a:spLocks noChangeShapeType="1"/>
            </p:cNvSpPr>
            <p:nvPr/>
          </p:nvSpPr>
          <p:spPr bwMode="auto">
            <a:xfrm>
              <a:off x="2606" y="3788"/>
              <a:ext cx="253" cy="20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aphicFrame>
        <p:nvGraphicFramePr>
          <p:cNvPr id="121866" name="Object 10"/>
          <p:cNvGraphicFramePr>
            <a:graphicFrameLocks noChangeAspect="1"/>
          </p:cNvGraphicFramePr>
          <p:nvPr/>
        </p:nvGraphicFramePr>
        <p:xfrm>
          <a:off x="4518025" y="1733550"/>
          <a:ext cx="1979613" cy="412750"/>
        </p:xfrm>
        <a:graphic>
          <a:graphicData uri="http://schemas.openxmlformats.org/presentationml/2006/ole">
            <mc:AlternateContent xmlns:mc="http://schemas.openxmlformats.org/markup-compatibility/2006">
              <mc:Choice xmlns:v="urn:schemas-microsoft-com:vml" Requires="v">
                <p:oleObj spid="_x0000_s61495" name="Equation" r:id="rId9" imgW="2082800" imgH="444500" progId="Equation.3">
                  <p:embed/>
                </p:oleObj>
              </mc:Choice>
              <mc:Fallback>
                <p:oleObj name="Equation" r:id="rId9" imgW="2082800" imgH="444500"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18025" y="1733550"/>
                        <a:ext cx="1979613"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7" name="Object 11"/>
          <p:cNvGraphicFramePr>
            <a:graphicFrameLocks noChangeAspect="1"/>
          </p:cNvGraphicFramePr>
          <p:nvPr/>
        </p:nvGraphicFramePr>
        <p:xfrm>
          <a:off x="4859338" y="3284538"/>
          <a:ext cx="1873250" cy="388937"/>
        </p:xfrm>
        <a:graphic>
          <a:graphicData uri="http://schemas.openxmlformats.org/presentationml/2006/ole">
            <mc:AlternateContent xmlns:mc="http://schemas.openxmlformats.org/markup-compatibility/2006">
              <mc:Choice xmlns:v="urn:schemas-microsoft-com:vml" Requires="v">
                <p:oleObj spid="_x0000_s61496" name="Equation" r:id="rId11" imgW="1726451" imgH="406224" progId="Equation.3">
                  <p:embed/>
                </p:oleObj>
              </mc:Choice>
              <mc:Fallback>
                <p:oleObj name="Equation" r:id="rId11" imgW="1726451" imgH="406224"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59338" y="3284538"/>
                        <a:ext cx="1873250"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8" name="Object 12"/>
          <p:cNvGraphicFramePr>
            <a:graphicFrameLocks noChangeAspect="1"/>
          </p:cNvGraphicFramePr>
          <p:nvPr/>
        </p:nvGraphicFramePr>
        <p:xfrm>
          <a:off x="6588125" y="1733550"/>
          <a:ext cx="1836738" cy="454025"/>
        </p:xfrm>
        <a:graphic>
          <a:graphicData uri="http://schemas.openxmlformats.org/presentationml/2006/ole">
            <mc:AlternateContent xmlns:mc="http://schemas.openxmlformats.org/markup-compatibility/2006">
              <mc:Choice xmlns:v="urn:schemas-microsoft-com:vml" Requires="v">
                <p:oleObj spid="_x0000_s61497" name="Equation" r:id="rId13" imgW="1752600" imgH="444500" progId="Equation.3">
                  <p:embed/>
                </p:oleObj>
              </mc:Choice>
              <mc:Fallback>
                <p:oleObj name="Equation" r:id="rId13" imgW="1752600" imgH="444500" progId="Equation.3">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88125" y="1733550"/>
                        <a:ext cx="1836738"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1869" name="Object 13"/>
          <p:cNvGraphicFramePr>
            <a:graphicFrameLocks noChangeAspect="1"/>
          </p:cNvGraphicFramePr>
          <p:nvPr/>
        </p:nvGraphicFramePr>
        <p:xfrm>
          <a:off x="4787900" y="2578100"/>
          <a:ext cx="2592388" cy="436563"/>
        </p:xfrm>
        <a:graphic>
          <a:graphicData uri="http://schemas.openxmlformats.org/presentationml/2006/ole">
            <mc:AlternateContent xmlns:mc="http://schemas.openxmlformats.org/markup-compatibility/2006">
              <mc:Choice xmlns:v="urn:schemas-microsoft-com:vml" Requires="v">
                <p:oleObj spid="_x0000_s61498" name="Equation" r:id="rId15" imgW="2590800" imgH="444500" progId="Equation.3">
                  <p:embed/>
                </p:oleObj>
              </mc:Choice>
              <mc:Fallback>
                <p:oleObj name="Equation" r:id="rId15" imgW="2590800" imgH="444500" progId="Equation.3">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87900" y="2578100"/>
                        <a:ext cx="2592388"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1450" name="Group 14"/>
          <p:cNvGrpSpPr>
            <a:grpSpLocks/>
          </p:cNvGrpSpPr>
          <p:nvPr/>
        </p:nvGrpSpPr>
        <p:grpSpPr bwMode="auto">
          <a:xfrm>
            <a:off x="304800" y="990600"/>
            <a:ext cx="3733800" cy="3505200"/>
            <a:chOff x="240" y="1344"/>
            <a:chExt cx="2352" cy="2208"/>
          </a:xfrm>
        </p:grpSpPr>
        <p:sp>
          <p:nvSpPr>
            <p:cNvPr id="61464" name="Rectangle 15"/>
            <p:cNvSpPr>
              <a:spLocks noChangeArrowheads="1"/>
            </p:cNvSpPr>
            <p:nvPr/>
          </p:nvSpPr>
          <p:spPr bwMode="auto">
            <a:xfrm>
              <a:off x="240" y="1344"/>
              <a:ext cx="2352" cy="220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1465" name="Line 16"/>
            <p:cNvSpPr>
              <a:spLocks noChangeShapeType="1"/>
            </p:cNvSpPr>
            <p:nvPr/>
          </p:nvSpPr>
          <p:spPr bwMode="auto">
            <a:xfrm>
              <a:off x="576" y="3168"/>
              <a:ext cx="1872"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66" name="Line 17"/>
            <p:cNvSpPr>
              <a:spLocks noChangeShapeType="1"/>
            </p:cNvSpPr>
            <p:nvPr/>
          </p:nvSpPr>
          <p:spPr bwMode="auto">
            <a:xfrm flipV="1">
              <a:off x="576" y="1474"/>
              <a:ext cx="0" cy="1694"/>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67" name="Text Box 18"/>
            <p:cNvSpPr txBox="1">
              <a:spLocks noChangeArrowheads="1"/>
            </p:cNvSpPr>
            <p:nvPr/>
          </p:nvSpPr>
          <p:spPr bwMode="auto">
            <a:xfrm>
              <a:off x="1008" y="262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1</a:t>
              </a:r>
              <a:endParaRPr lang="en-US" altLang="zh-CN" sz="2400">
                <a:ea typeface="楷体_GB2312" pitchFamily="49" charset="-122"/>
              </a:endParaRPr>
            </a:p>
          </p:txBody>
        </p:sp>
        <p:sp>
          <p:nvSpPr>
            <p:cNvPr id="61468" name="Text Box 19"/>
            <p:cNvSpPr txBox="1">
              <a:spLocks noChangeArrowheads="1"/>
            </p:cNvSpPr>
            <p:nvPr/>
          </p:nvSpPr>
          <p:spPr bwMode="auto">
            <a:xfrm flipH="1">
              <a:off x="1968" y="2578"/>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ea typeface="楷体_GB2312" pitchFamily="49" charset="-122"/>
                </a:rPr>
                <a:t>4</a:t>
              </a:r>
              <a:endParaRPr lang="en-US" altLang="zh-CN" sz="2400">
                <a:ea typeface="楷体_GB2312" pitchFamily="49" charset="-122"/>
              </a:endParaRPr>
            </a:p>
          </p:txBody>
        </p:sp>
        <p:sp>
          <p:nvSpPr>
            <p:cNvPr id="61469" name="Line 20"/>
            <p:cNvSpPr>
              <a:spLocks noChangeShapeType="1"/>
            </p:cNvSpPr>
            <p:nvPr/>
          </p:nvSpPr>
          <p:spPr bwMode="auto">
            <a:xfrm flipH="1">
              <a:off x="124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0" name="Line 21"/>
            <p:cNvSpPr>
              <a:spLocks noChangeShapeType="1"/>
            </p:cNvSpPr>
            <p:nvPr/>
          </p:nvSpPr>
          <p:spPr bwMode="auto">
            <a:xfrm>
              <a:off x="1968" y="2626"/>
              <a:ext cx="0" cy="54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1471" name="Object 22"/>
            <p:cNvGraphicFramePr>
              <a:graphicFrameLocks noChangeAspect="1"/>
            </p:cNvGraphicFramePr>
            <p:nvPr/>
          </p:nvGraphicFramePr>
          <p:xfrm>
            <a:off x="1104" y="3168"/>
            <a:ext cx="241" cy="288"/>
          </p:xfrm>
          <a:graphic>
            <a:graphicData uri="http://schemas.openxmlformats.org/presentationml/2006/ole">
              <mc:AlternateContent xmlns:mc="http://schemas.openxmlformats.org/markup-compatibility/2006">
                <mc:Choice xmlns:v="urn:schemas-microsoft-com:vml" Requires="v">
                  <p:oleObj spid="_x0000_s61499" name="Equation" r:id="rId17" imgW="228501" imgH="317362" progId="Equation.3">
                    <p:embed/>
                  </p:oleObj>
                </mc:Choice>
                <mc:Fallback>
                  <p:oleObj name="Equation" r:id="rId17" imgW="228501" imgH="317362" progId="Equation.3">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04" y="3168"/>
                          <a:ext cx="241"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72" name="Object 23"/>
            <p:cNvGraphicFramePr>
              <a:graphicFrameLocks noChangeAspect="1"/>
            </p:cNvGraphicFramePr>
            <p:nvPr/>
          </p:nvGraphicFramePr>
          <p:xfrm>
            <a:off x="1824" y="3168"/>
            <a:ext cx="233" cy="288"/>
          </p:xfrm>
          <a:graphic>
            <a:graphicData uri="http://schemas.openxmlformats.org/presentationml/2006/ole">
              <mc:AlternateContent xmlns:mc="http://schemas.openxmlformats.org/markup-compatibility/2006">
                <mc:Choice xmlns:v="urn:schemas-microsoft-com:vml" Requires="v">
                  <p:oleObj spid="_x0000_s61500" name="Equation" r:id="rId19" imgW="253780" imgH="317225" progId="Equation.3">
                    <p:embed/>
                  </p:oleObj>
                </mc:Choice>
                <mc:Fallback>
                  <p:oleObj name="Equation" r:id="rId19" imgW="253780" imgH="317225" progId="Equation.3">
                    <p:embed/>
                    <p:pic>
                      <p:nvPicPr>
                        <p:cNvPr id="0" name="Object 2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24" y="3168"/>
                          <a:ext cx="23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73" name="Line 24"/>
            <p:cNvSpPr>
              <a:spLocks noChangeShapeType="1"/>
            </p:cNvSpPr>
            <p:nvPr/>
          </p:nvSpPr>
          <p:spPr bwMode="auto">
            <a:xfrm flipV="1">
              <a:off x="1968" y="1858"/>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4" name="Line 25"/>
            <p:cNvSpPr>
              <a:spLocks noChangeShapeType="1"/>
            </p:cNvSpPr>
            <p:nvPr/>
          </p:nvSpPr>
          <p:spPr bwMode="auto">
            <a:xfrm flipV="1">
              <a:off x="1248" y="1872"/>
              <a:ext cx="0" cy="768"/>
            </a:xfrm>
            <a:prstGeom prst="line">
              <a:avLst/>
            </a:prstGeom>
            <a:noFill/>
            <a:ln w="38100">
              <a:solidFill>
                <a:srgbClr val="CC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5" name="Line 26"/>
            <p:cNvSpPr>
              <a:spLocks noChangeShapeType="1"/>
            </p:cNvSpPr>
            <p:nvPr/>
          </p:nvSpPr>
          <p:spPr bwMode="auto">
            <a:xfrm flipH="1">
              <a:off x="1248" y="2626"/>
              <a:ext cx="72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6" name="Text Box 27"/>
            <p:cNvSpPr txBox="1">
              <a:spLocks noChangeArrowheads="1"/>
            </p:cNvSpPr>
            <p:nvPr/>
          </p:nvSpPr>
          <p:spPr bwMode="auto">
            <a:xfrm>
              <a:off x="100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2</a:t>
              </a:r>
            </a:p>
          </p:txBody>
        </p:sp>
        <p:sp>
          <p:nvSpPr>
            <p:cNvPr id="61477" name="Text Box 28"/>
            <p:cNvSpPr txBox="1">
              <a:spLocks noChangeArrowheads="1"/>
            </p:cNvSpPr>
            <p:nvPr/>
          </p:nvSpPr>
          <p:spPr bwMode="auto">
            <a:xfrm>
              <a:off x="1968" y="161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sz="2400">
                  <a:solidFill>
                    <a:srgbClr val="A50021"/>
                  </a:solidFill>
                </a:rPr>
                <a:t>3</a:t>
              </a:r>
              <a:endParaRPr lang="en-US" altLang="zh-CN" sz="2400"/>
            </a:p>
          </p:txBody>
        </p:sp>
        <p:sp>
          <p:nvSpPr>
            <p:cNvPr id="61478" name="Line 29"/>
            <p:cNvSpPr>
              <a:spLocks noChangeShapeType="1"/>
            </p:cNvSpPr>
            <p:nvPr/>
          </p:nvSpPr>
          <p:spPr bwMode="auto">
            <a:xfrm flipH="1" flipV="1">
              <a:off x="1536" y="2626"/>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79" name="Line 30"/>
            <p:cNvSpPr>
              <a:spLocks noChangeShapeType="1"/>
            </p:cNvSpPr>
            <p:nvPr/>
          </p:nvSpPr>
          <p:spPr bwMode="auto">
            <a:xfrm flipV="1">
              <a:off x="1248" y="2146"/>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0" name="Line 31"/>
            <p:cNvSpPr>
              <a:spLocks noChangeShapeType="1"/>
            </p:cNvSpPr>
            <p:nvPr/>
          </p:nvSpPr>
          <p:spPr bwMode="auto">
            <a:xfrm>
              <a:off x="1968" y="2194"/>
              <a:ext cx="0" cy="144"/>
            </a:xfrm>
            <a:prstGeom prst="line">
              <a:avLst/>
            </a:prstGeom>
            <a:noFill/>
            <a:ln w="38100">
              <a:solidFill>
                <a:srgbClr val="CC0099"/>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1" name="Line 32"/>
            <p:cNvSpPr>
              <a:spLocks noChangeShapeType="1"/>
            </p:cNvSpPr>
            <p:nvPr/>
          </p:nvSpPr>
          <p:spPr bwMode="auto">
            <a:xfrm>
              <a:off x="1248" y="1858"/>
              <a:ext cx="720" cy="0"/>
            </a:xfrm>
            <a:prstGeom prst="line">
              <a:avLst/>
            </a:prstGeom>
            <a:noFill/>
            <a:ln w="38100">
              <a:solidFill>
                <a:srgbClr val="2E34B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2" name="Line 33"/>
            <p:cNvSpPr>
              <a:spLocks noChangeShapeType="1"/>
            </p:cNvSpPr>
            <p:nvPr/>
          </p:nvSpPr>
          <p:spPr bwMode="auto">
            <a:xfrm flipH="1">
              <a:off x="576" y="2626"/>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1483" name="Line 34"/>
            <p:cNvSpPr>
              <a:spLocks noChangeShapeType="1"/>
            </p:cNvSpPr>
            <p:nvPr/>
          </p:nvSpPr>
          <p:spPr bwMode="auto">
            <a:xfrm flipH="1">
              <a:off x="576" y="1858"/>
              <a:ext cx="67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1484" name="Object 35"/>
            <p:cNvGraphicFramePr>
              <a:graphicFrameLocks noChangeAspect="1"/>
            </p:cNvGraphicFramePr>
            <p:nvPr/>
          </p:nvGraphicFramePr>
          <p:xfrm>
            <a:off x="240" y="2386"/>
            <a:ext cx="328" cy="384"/>
          </p:xfrm>
          <a:graphic>
            <a:graphicData uri="http://schemas.openxmlformats.org/presentationml/2006/ole">
              <mc:AlternateContent xmlns:mc="http://schemas.openxmlformats.org/markup-compatibility/2006">
                <mc:Choice xmlns:v="urn:schemas-microsoft-com:vml" Requires="v">
                  <p:oleObj spid="_x0000_s61501" name="公式" r:id="rId21" imgW="139579" imgH="164957" progId="Equation.3">
                    <p:embed/>
                  </p:oleObj>
                </mc:Choice>
                <mc:Fallback>
                  <p:oleObj name="公式" r:id="rId21" imgW="139579" imgH="164957" progId="Equation.3">
                    <p:embed/>
                    <p:pic>
                      <p:nvPicPr>
                        <p:cNvPr id="0" name="Object 3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0" y="2386"/>
                          <a:ext cx="328"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5" name="Object 36"/>
            <p:cNvGraphicFramePr>
              <a:graphicFrameLocks noChangeAspect="1"/>
            </p:cNvGraphicFramePr>
            <p:nvPr/>
          </p:nvGraphicFramePr>
          <p:xfrm>
            <a:off x="240" y="1618"/>
            <a:ext cx="355" cy="384"/>
          </p:xfrm>
          <a:graphic>
            <a:graphicData uri="http://schemas.openxmlformats.org/presentationml/2006/ole">
              <mc:AlternateContent xmlns:mc="http://schemas.openxmlformats.org/markup-compatibility/2006">
                <mc:Choice xmlns:v="urn:schemas-microsoft-com:vml" Requires="v">
                  <p:oleObj spid="_x0000_s61502" name="公式" r:id="rId23" imgW="152268" imgH="164957" progId="Equation.3">
                    <p:embed/>
                  </p:oleObj>
                </mc:Choice>
                <mc:Fallback>
                  <p:oleObj name="公式" r:id="rId23" imgW="152268" imgH="164957" progId="Equation.3">
                    <p:embed/>
                    <p:pic>
                      <p:nvPicPr>
                        <p:cNvPr id="0" name="Object 3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40" y="1618"/>
                          <a:ext cx="355"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86" name="Line 37"/>
            <p:cNvSpPr>
              <a:spLocks noChangeShapeType="1"/>
            </p:cNvSpPr>
            <p:nvPr/>
          </p:nvSpPr>
          <p:spPr bwMode="auto">
            <a:xfrm>
              <a:off x="1584" y="1858"/>
              <a:ext cx="144" cy="0"/>
            </a:xfrm>
            <a:prstGeom prst="line">
              <a:avLst/>
            </a:prstGeom>
            <a:noFill/>
            <a:ln w="38100">
              <a:solidFill>
                <a:srgbClr val="0000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1487" name="Object 38"/>
            <p:cNvGraphicFramePr>
              <a:graphicFrameLocks noChangeAspect="1"/>
            </p:cNvGraphicFramePr>
            <p:nvPr/>
          </p:nvGraphicFramePr>
          <p:xfrm>
            <a:off x="336" y="1474"/>
            <a:ext cx="204" cy="216"/>
          </p:xfrm>
          <a:graphic>
            <a:graphicData uri="http://schemas.openxmlformats.org/presentationml/2006/ole">
              <mc:AlternateContent xmlns:mc="http://schemas.openxmlformats.org/markup-compatibility/2006">
                <mc:Choice xmlns:v="urn:schemas-microsoft-com:vml" Requires="v">
                  <p:oleObj spid="_x0000_s61503" name="Equation" r:id="rId25" imgW="215806" imgH="228501" progId="Equation.3">
                    <p:embed/>
                  </p:oleObj>
                </mc:Choice>
                <mc:Fallback>
                  <p:oleObj name="Equation" r:id="rId25" imgW="215806" imgH="228501" progId="Equation.3">
                    <p:embed/>
                    <p:pic>
                      <p:nvPicPr>
                        <p:cNvPr id="0" name="Object 3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36" y="1474"/>
                          <a:ext cx="20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8" name="Object 39"/>
            <p:cNvGraphicFramePr>
              <a:graphicFrameLocks noChangeAspect="1"/>
            </p:cNvGraphicFramePr>
            <p:nvPr/>
          </p:nvGraphicFramePr>
          <p:xfrm>
            <a:off x="2208" y="3216"/>
            <a:ext cx="197" cy="220"/>
          </p:xfrm>
          <a:graphic>
            <a:graphicData uri="http://schemas.openxmlformats.org/presentationml/2006/ole">
              <mc:AlternateContent xmlns:mc="http://schemas.openxmlformats.org/markup-compatibility/2006">
                <mc:Choice xmlns:v="urn:schemas-microsoft-com:vml" Requires="v">
                  <p:oleObj spid="_x0000_s61504" name="Equation" r:id="rId27" imgW="215713" imgH="241091" progId="Equation.3">
                    <p:embed/>
                  </p:oleObj>
                </mc:Choice>
                <mc:Fallback>
                  <p:oleObj name="Equation" r:id="rId27" imgW="215713" imgH="241091" progId="Equation.3">
                    <p:embed/>
                    <p:pic>
                      <p:nvPicPr>
                        <p:cNvPr id="0" name="Object 3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208" y="3216"/>
                          <a:ext cx="197"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89" name="Object 40"/>
            <p:cNvGraphicFramePr>
              <a:graphicFrameLocks noChangeAspect="1"/>
            </p:cNvGraphicFramePr>
            <p:nvPr/>
          </p:nvGraphicFramePr>
          <p:xfrm>
            <a:off x="480" y="3168"/>
            <a:ext cx="177" cy="204"/>
          </p:xfrm>
          <a:graphic>
            <a:graphicData uri="http://schemas.openxmlformats.org/presentationml/2006/ole">
              <mc:AlternateContent xmlns:mc="http://schemas.openxmlformats.org/markup-compatibility/2006">
                <mc:Choice xmlns:v="urn:schemas-microsoft-com:vml" Requires="v">
                  <p:oleObj spid="_x0000_s61505" name="Equation" r:id="rId29" imgW="164957" imgH="190335" progId="Equation.3">
                    <p:embed/>
                  </p:oleObj>
                </mc:Choice>
                <mc:Fallback>
                  <p:oleObj name="Equation" r:id="rId29" imgW="164957" imgH="190335" progId="Equation.3">
                    <p:embed/>
                    <p:pic>
                      <p:nvPicPr>
                        <p:cNvPr id="0" name="Object 40"/>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80" y="3168"/>
                          <a:ext cx="177"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1451" name="Group 41"/>
          <p:cNvGrpSpPr>
            <a:grpSpLocks/>
          </p:cNvGrpSpPr>
          <p:nvPr/>
        </p:nvGrpSpPr>
        <p:grpSpPr bwMode="auto">
          <a:xfrm>
            <a:off x="1187450" y="2133600"/>
            <a:ext cx="1022350" cy="595313"/>
            <a:chOff x="844" y="2160"/>
            <a:chExt cx="644" cy="375"/>
          </a:xfrm>
        </p:grpSpPr>
        <p:sp>
          <p:nvSpPr>
            <p:cNvPr id="61462" name="Line 42"/>
            <p:cNvSpPr>
              <a:spLocks noChangeShapeType="1"/>
            </p:cNvSpPr>
            <p:nvPr/>
          </p:nvSpPr>
          <p:spPr bwMode="auto">
            <a:xfrm>
              <a:off x="960" y="2528"/>
              <a:ext cx="528" cy="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1463" name="Object 43"/>
            <p:cNvGraphicFramePr>
              <a:graphicFrameLocks noChangeAspect="1"/>
            </p:cNvGraphicFramePr>
            <p:nvPr/>
          </p:nvGraphicFramePr>
          <p:xfrm>
            <a:off x="844" y="2160"/>
            <a:ext cx="404" cy="375"/>
          </p:xfrm>
          <a:graphic>
            <a:graphicData uri="http://schemas.openxmlformats.org/presentationml/2006/ole">
              <mc:AlternateContent xmlns:mc="http://schemas.openxmlformats.org/markup-compatibility/2006">
                <mc:Choice xmlns:v="urn:schemas-microsoft-com:vml" Requires="v">
                  <p:oleObj spid="_x0000_s61506" name="公式" r:id="rId31" imgW="177492" imgH="164814" progId="Equation.3">
                    <p:embed/>
                  </p:oleObj>
                </mc:Choice>
                <mc:Fallback>
                  <p:oleObj name="公式" r:id="rId31" imgW="177492" imgH="164814" progId="Equation.3">
                    <p:embed/>
                    <p:pic>
                      <p:nvPicPr>
                        <p:cNvPr id="0" name="Object 43"/>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44" y="2160"/>
                          <a:ext cx="404" cy="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1452" name="Group 44"/>
          <p:cNvGrpSpPr>
            <a:grpSpLocks/>
          </p:cNvGrpSpPr>
          <p:nvPr/>
        </p:nvGrpSpPr>
        <p:grpSpPr bwMode="auto">
          <a:xfrm>
            <a:off x="2743200" y="1989138"/>
            <a:ext cx="1066800" cy="677862"/>
            <a:chOff x="1824" y="2117"/>
            <a:chExt cx="672" cy="427"/>
          </a:xfrm>
        </p:grpSpPr>
        <p:graphicFrame>
          <p:nvGraphicFramePr>
            <p:cNvPr id="61460" name="Object 45"/>
            <p:cNvGraphicFramePr>
              <a:graphicFrameLocks noChangeAspect="1"/>
            </p:cNvGraphicFramePr>
            <p:nvPr/>
          </p:nvGraphicFramePr>
          <p:xfrm>
            <a:off x="2069" y="2117"/>
            <a:ext cx="427" cy="427"/>
          </p:xfrm>
          <a:graphic>
            <a:graphicData uri="http://schemas.openxmlformats.org/presentationml/2006/ole">
              <mc:AlternateContent xmlns:mc="http://schemas.openxmlformats.org/markup-compatibility/2006">
                <mc:Choice xmlns:v="urn:schemas-microsoft-com:vml" Requires="v">
                  <p:oleObj spid="_x0000_s61507" name="公式" r:id="rId33" imgW="177492" imgH="177492" progId="Equation.3">
                    <p:embed/>
                  </p:oleObj>
                </mc:Choice>
                <mc:Fallback>
                  <p:oleObj name="公式" r:id="rId33" imgW="177492" imgH="177492" progId="Equation.3">
                    <p:embed/>
                    <p:pic>
                      <p:nvPicPr>
                        <p:cNvPr id="0" name="Object 45"/>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069" y="2117"/>
                          <a:ext cx="427" cy="4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61" name="Line 46"/>
            <p:cNvSpPr>
              <a:spLocks noChangeShapeType="1"/>
            </p:cNvSpPr>
            <p:nvPr/>
          </p:nvSpPr>
          <p:spPr bwMode="auto">
            <a:xfrm flipV="1">
              <a:off x="1824" y="2496"/>
              <a:ext cx="672" cy="0"/>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1453" name="Group 47"/>
          <p:cNvGrpSpPr>
            <a:grpSpLocks/>
          </p:cNvGrpSpPr>
          <p:nvPr/>
        </p:nvGrpSpPr>
        <p:grpSpPr bwMode="auto">
          <a:xfrm>
            <a:off x="2286000" y="2819400"/>
            <a:ext cx="690563" cy="914400"/>
            <a:chOff x="1488" y="2640"/>
            <a:chExt cx="435" cy="576"/>
          </a:xfrm>
        </p:grpSpPr>
        <p:graphicFrame>
          <p:nvGraphicFramePr>
            <p:cNvPr id="61458" name="Object 48"/>
            <p:cNvGraphicFramePr>
              <a:graphicFrameLocks noChangeAspect="1"/>
            </p:cNvGraphicFramePr>
            <p:nvPr/>
          </p:nvGraphicFramePr>
          <p:xfrm>
            <a:off x="1522" y="2843"/>
            <a:ext cx="401" cy="372"/>
          </p:xfrm>
          <a:graphic>
            <a:graphicData uri="http://schemas.openxmlformats.org/presentationml/2006/ole">
              <mc:AlternateContent xmlns:mc="http://schemas.openxmlformats.org/markup-compatibility/2006">
                <mc:Choice xmlns:v="urn:schemas-microsoft-com:vml" Requires="v">
                  <p:oleObj spid="_x0000_s61508" name="公式" r:id="rId35" imgW="177492" imgH="164814" progId="Equation.3">
                    <p:embed/>
                  </p:oleObj>
                </mc:Choice>
                <mc:Fallback>
                  <p:oleObj name="公式" r:id="rId35" imgW="177492" imgH="164814" progId="Equation.3">
                    <p:embed/>
                    <p:pic>
                      <p:nvPicPr>
                        <p:cNvPr id="0" name="Object 48"/>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522" y="2843"/>
                          <a:ext cx="401" cy="3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59" name="Line 49"/>
            <p:cNvSpPr>
              <a:spLocks noChangeShapeType="1"/>
            </p:cNvSpPr>
            <p:nvPr/>
          </p:nvSpPr>
          <p:spPr bwMode="auto">
            <a:xfrm>
              <a:off x="1488" y="2640"/>
              <a:ext cx="0" cy="576"/>
            </a:xfrm>
            <a:prstGeom prst="line">
              <a:avLst/>
            </a:prstGeom>
            <a:noFill/>
            <a:ln w="38100">
              <a:solidFill>
                <a:srgbClr val="0066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1454" name="Group 50"/>
          <p:cNvGrpSpPr>
            <a:grpSpLocks/>
          </p:cNvGrpSpPr>
          <p:nvPr/>
        </p:nvGrpSpPr>
        <p:grpSpPr bwMode="auto">
          <a:xfrm>
            <a:off x="2209800" y="1196975"/>
            <a:ext cx="762000" cy="860425"/>
            <a:chOff x="1488" y="1618"/>
            <a:chExt cx="480" cy="542"/>
          </a:xfrm>
        </p:grpSpPr>
        <p:graphicFrame>
          <p:nvGraphicFramePr>
            <p:cNvPr id="61456" name="Object 51"/>
            <p:cNvGraphicFramePr>
              <a:graphicFrameLocks noChangeAspect="1"/>
            </p:cNvGraphicFramePr>
            <p:nvPr/>
          </p:nvGraphicFramePr>
          <p:xfrm>
            <a:off x="1570" y="1618"/>
            <a:ext cx="398" cy="399"/>
          </p:xfrm>
          <a:graphic>
            <a:graphicData uri="http://schemas.openxmlformats.org/presentationml/2006/ole">
              <mc:AlternateContent xmlns:mc="http://schemas.openxmlformats.org/markup-compatibility/2006">
                <mc:Choice xmlns:v="urn:schemas-microsoft-com:vml" Requires="v">
                  <p:oleObj spid="_x0000_s61509" name="公式" r:id="rId37" imgW="177492" imgH="177492" progId="Equation.3">
                    <p:embed/>
                  </p:oleObj>
                </mc:Choice>
                <mc:Fallback>
                  <p:oleObj name="公式" r:id="rId37" imgW="177492" imgH="177492" progId="Equation.3">
                    <p:embed/>
                    <p:pic>
                      <p:nvPicPr>
                        <p:cNvPr id="0" name="Object 5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70" y="1618"/>
                          <a:ext cx="398" cy="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57" name="Line 52"/>
            <p:cNvSpPr>
              <a:spLocks noChangeShapeType="1"/>
            </p:cNvSpPr>
            <p:nvPr/>
          </p:nvSpPr>
          <p:spPr bwMode="auto">
            <a:xfrm>
              <a:off x="1488" y="1680"/>
              <a:ext cx="0" cy="480"/>
            </a:xfrm>
            <a:prstGeom prst="line">
              <a:avLst/>
            </a:prstGeom>
            <a:noFill/>
            <a:ln w="38100">
              <a:solidFill>
                <a:srgbClr val="FF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graphicFrame>
        <p:nvGraphicFramePr>
          <p:cNvPr id="61455" name="Object 53"/>
          <p:cNvGraphicFramePr>
            <a:graphicFrameLocks noChangeAspect="1"/>
          </p:cNvGraphicFramePr>
          <p:nvPr/>
        </p:nvGraphicFramePr>
        <p:xfrm>
          <a:off x="4643438" y="836613"/>
          <a:ext cx="3275012" cy="542925"/>
        </p:xfrm>
        <a:graphic>
          <a:graphicData uri="http://schemas.openxmlformats.org/presentationml/2006/ole">
            <mc:AlternateContent xmlns:mc="http://schemas.openxmlformats.org/markup-compatibility/2006">
              <mc:Choice xmlns:v="urn:schemas-microsoft-com:vml" Requires="v">
                <p:oleObj spid="_x0000_s61510" name="Equation" r:id="rId39" imgW="1308100" imgH="241300" progId="Equation.3">
                  <p:embed/>
                </p:oleObj>
              </mc:Choice>
              <mc:Fallback>
                <p:oleObj name="Equation" r:id="rId39" imgW="1308100" imgH="241300" progId="Equation.3">
                  <p:embed/>
                  <p:pic>
                    <p:nvPicPr>
                      <p:cNvPr id="0" name="Object 53"/>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643438" y="836613"/>
                        <a:ext cx="3275012"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1866"/>
                                        </p:tgtEl>
                                        <p:attrNameLst>
                                          <p:attrName>style.visibility</p:attrName>
                                        </p:attrNameLst>
                                      </p:cBhvr>
                                      <p:to>
                                        <p:strVal val="visible"/>
                                      </p:to>
                                    </p:set>
                                    <p:animEffect transition="in" filter="blinds(horizontal)">
                                      <p:cBhvr>
                                        <p:cTn id="7" dur="500"/>
                                        <p:tgtEl>
                                          <p:spTgt spid="121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1868"/>
                                        </p:tgtEl>
                                        <p:attrNameLst>
                                          <p:attrName>style.visibility</p:attrName>
                                        </p:attrNameLst>
                                      </p:cBhvr>
                                      <p:to>
                                        <p:strVal val="visible"/>
                                      </p:to>
                                    </p:set>
                                    <p:animEffect transition="in" filter="blinds(horizontal)">
                                      <p:cBhvr>
                                        <p:cTn id="12" dur="500"/>
                                        <p:tgtEl>
                                          <p:spTgt spid="1218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1869"/>
                                        </p:tgtEl>
                                        <p:attrNameLst>
                                          <p:attrName>style.visibility</p:attrName>
                                        </p:attrNameLst>
                                      </p:cBhvr>
                                      <p:to>
                                        <p:strVal val="visible"/>
                                      </p:to>
                                    </p:set>
                                    <p:animEffect transition="in" filter="blinds(horizontal)">
                                      <p:cBhvr>
                                        <p:cTn id="17" dur="500"/>
                                        <p:tgtEl>
                                          <p:spTgt spid="1218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1867"/>
                                        </p:tgtEl>
                                        <p:attrNameLst>
                                          <p:attrName>style.visibility</p:attrName>
                                        </p:attrNameLst>
                                      </p:cBhvr>
                                      <p:to>
                                        <p:strVal val="visible"/>
                                      </p:to>
                                    </p:set>
                                    <p:animEffect transition="in" filter="blinds(horizontal)">
                                      <p:cBhvr>
                                        <p:cTn id="22" dur="500"/>
                                        <p:tgtEl>
                                          <p:spTgt spid="12186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21861"/>
                                        </p:tgtEl>
                                        <p:attrNameLst>
                                          <p:attrName>style.visibility</p:attrName>
                                        </p:attrNameLst>
                                      </p:cBhvr>
                                      <p:to>
                                        <p:strVal val="visible"/>
                                      </p:to>
                                    </p:set>
                                    <p:animEffect transition="in" filter="strips(downRight)">
                                      <p:cBhvr>
                                        <p:cTn id="27" dur="500"/>
                                        <p:tgtEl>
                                          <p:spTgt spid="12186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1860"/>
                                        </p:tgtEl>
                                        <p:attrNameLst>
                                          <p:attrName>style.visibility</p:attrName>
                                        </p:attrNameLst>
                                      </p:cBhvr>
                                      <p:to>
                                        <p:strVal val="visible"/>
                                      </p:to>
                                    </p:set>
                                    <p:animEffect transition="in" filter="blinds(horizontal)">
                                      <p:cBhvr>
                                        <p:cTn id="32" dur="500"/>
                                        <p:tgtEl>
                                          <p:spTgt spid="1218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121862"/>
                                        </p:tgtEl>
                                        <p:attrNameLst>
                                          <p:attrName>style.visibility</p:attrName>
                                        </p:attrNameLst>
                                      </p:cBhvr>
                                      <p:to>
                                        <p:strVal val="visible"/>
                                      </p:to>
                                    </p:set>
                                    <p:animEffect transition="in" filter="strips(downRight)">
                                      <p:cBhvr>
                                        <p:cTn id="41" dur="500"/>
                                        <p:tgtEl>
                                          <p:spTgt spid="121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5"/>
          <p:cNvSpPr txBox="1">
            <a:spLocks noChangeArrowheads="1"/>
          </p:cNvSpPr>
          <p:nvPr/>
        </p:nvSpPr>
        <p:spPr bwMode="auto">
          <a:xfrm>
            <a:off x="250825" y="347663"/>
            <a:ext cx="86868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nSpc>
                <a:spcPct val="120000"/>
              </a:lnSpc>
              <a:spcBef>
                <a:spcPts val="600"/>
              </a:spcBef>
              <a:buFontTx/>
              <a:buNone/>
            </a:pPr>
            <a:r>
              <a:rPr lang="zh-CN" altLang="en-US" sz="2400" b="1">
                <a:solidFill>
                  <a:srgbClr val="C00000"/>
                </a:solidFill>
                <a:latin typeface="黑体" panose="02010609060101010101" pitchFamily="49" charset="-122"/>
                <a:ea typeface="黑体" panose="02010609060101010101" pitchFamily="49" charset="-122"/>
              </a:rPr>
              <a:t>例</a:t>
            </a:r>
            <a:r>
              <a:rPr lang="zh-CN" altLang="en-US" sz="2400" b="1">
                <a:solidFill>
                  <a:srgbClr val="C00000"/>
                </a:solidFill>
              </a:rPr>
              <a:t> </a:t>
            </a:r>
            <a:r>
              <a:rPr lang="en-US" altLang="zh-CN" sz="2400" b="1">
                <a:latin typeface="黑体" panose="02010609060101010101" pitchFamily="49" charset="-122"/>
                <a:ea typeface="黑体" panose="02010609060101010101" pitchFamily="49" charset="-122"/>
              </a:rPr>
              <a:t>1mol</a:t>
            </a:r>
            <a:r>
              <a:rPr lang="zh-CN" altLang="en-US" sz="2400" b="1">
                <a:latin typeface="黑体" panose="02010609060101010101" pitchFamily="49" charset="-122"/>
                <a:ea typeface="黑体" panose="02010609060101010101" pitchFamily="49" charset="-122"/>
              </a:rPr>
              <a:t>单原子理想气体所经历的循环过程，其中</a:t>
            </a:r>
            <a:r>
              <a:rPr lang="en-US" altLang="zh-CN" sz="2400" b="1">
                <a:latin typeface="黑体" panose="02010609060101010101" pitchFamily="49" charset="-122"/>
                <a:ea typeface="黑体" panose="02010609060101010101" pitchFamily="49" charset="-122"/>
              </a:rPr>
              <a:t>ab</a:t>
            </a:r>
            <a:r>
              <a:rPr lang="zh-CN" altLang="en-US" sz="2400" b="1">
                <a:latin typeface="黑体" panose="02010609060101010101" pitchFamily="49" charset="-122"/>
                <a:ea typeface="黑体" panose="02010609060101010101" pitchFamily="49" charset="-122"/>
              </a:rPr>
              <a:t>为等温线，假定          ，</a:t>
            </a:r>
            <a:endParaRPr lang="en-US" altLang="zh-CN" sz="2400" b="1">
              <a:latin typeface="黑体" panose="02010609060101010101" pitchFamily="49" charset="-122"/>
              <a:ea typeface="黑体" panose="02010609060101010101" pitchFamily="49" charset="-122"/>
            </a:endParaRPr>
          </a:p>
          <a:p>
            <a:pPr>
              <a:spcBef>
                <a:spcPts val="600"/>
              </a:spcBef>
              <a:buFontTx/>
              <a:buNone/>
            </a:pPr>
            <a:r>
              <a:rPr lang="zh-CN" altLang="en-US" sz="2400" b="1">
                <a:solidFill>
                  <a:srgbClr val="C00000"/>
                </a:solidFill>
                <a:latin typeface="黑体" panose="02010609060101010101" pitchFamily="49" charset="-122"/>
                <a:ea typeface="黑体" panose="02010609060101010101" pitchFamily="49" charset="-122"/>
              </a:rPr>
              <a:t>求</a:t>
            </a:r>
            <a:r>
              <a:rPr lang="zh-CN" altLang="en-US" sz="2400" b="1">
                <a:latin typeface="黑体" panose="02010609060101010101" pitchFamily="49" charset="-122"/>
                <a:ea typeface="黑体" panose="02010609060101010101" pitchFamily="49" charset="-122"/>
              </a:rPr>
              <a:t> 循环的效率。</a:t>
            </a:r>
          </a:p>
        </p:txBody>
      </p:sp>
      <p:graphicFrame>
        <p:nvGraphicFramePr>
          <p:cNvPr id="62467" name="Object 26"/>
          <p:cNvGraphicFramePr>
            <a:graphicFrameLocks noChangeAspect="1"/>
          </p:cNvGraphicFramePr>
          <p:nvPr/>
        </p:nvGraphicFramePr>
        <p:xfrm>
          <a:off x="1042988" y="887413"/>
          <a:ext cx="1390650" cy="454025"/>
        </p:xfrm>
        <a:graphic>
          <a:graphicData uri="http://schemas.openxmlformats.org/presentationml/2006/ole">
            <mc:AlternateContent xmlns:mc="http://schemas.openxmlformats.org/markup-compatibility/2006">
              <mc:Choice xmlns:v="urn:schemas-microsoft-com:vml" Requires="v">
                <p:oleObj spid="_x0000_s62507" name="公式" r:id="rId3" imgW="660113" imgH="215806" progId="Equation.3">
                  <p:embed/>
                </p:oleObj>
              </mc:Choice>
              <mc:Fallback>
                <p:oleObj name="公式" r:id="rId3" imgW="660113" imgH="215806" progId="Equation.3">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887413"/>
                        <a:ext cx="139065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68" name="Text Box 27"/>
          <p:cNvSpPr txBox="1">
            <a:spLocks noChangeArrowheads="1"/>
          </p:cNvSpPr>
          <p:nvPr/>
        </p:nvSpPr>
        <p:spPr bwMode="auto">
          <a:xfrm>
            <a:off x="250825" y="1814513"/>
            <a:ext cx="1368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solidFill>
                  <a:srgbClr val="C00000"/>
                </a:solidFill>
                <a:latin typeface="黑体" panose="02010609060101010101" pitchFamily="49" charset="-122"/>
                <a:ea typeface="黑体" panose="02010609060101010101" pitchFamily="49" charset="-122"/>
              </a:rPr>
              <a:t>解</a:t>
            </a:r>
          </a:p>
        </p:txBody>
      </p:sp>
      <p:sp>
        <p:nvSpPr>
          <p:cNvPr id="122908" name="Text Box 28"/>
          <p:cNvSpPr txBox="1">
            <a:spLocks noChangeArrowheads="1"/>
          </p:cNvSpPr>
          <p:nvPr/>
        </p:nvSpPr>
        <p:spPr bwMode="auto">
          <a:xfrm>
            <a:off x="827088" y="1814513"/>
            <a:ext cx="3744912" cy="461962"/>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c-a</a:t>
            </a:r>
            <a:r>
              <a:rPr lang="zh-CN" altLang="en-US" b="1" dirty="0">
                <a:latin typeface="黑体" pitchFamily="49" charset="-122"/>
                <a:ea typeface="黑体" pitchFamily="49" charset="-122"/>
              </a:rPr>
              <a:t>等体过程吸热为：</a:t>
            </a:r>
          </a:p>
        </p:txBody>
      </p:sp>
      <p:graphicFrame>
        <p:nvGraphicFramePr>
          <p:cNvPr id="122909" name="Object 29"/>
          <p:cNvGraphicFramePr>
            <a:graphicFrameLocks noChangeAspect="1"/>
          </p:cNvGraphicFramePr>
          <p:nvPr/>
        </p:nvGraphicFramePr>
        <p:xfrm>
          <a:off x="684213" y="2262188"/>
          <a:ext cx="2797175" cy="879475"/>
        </p:xfrm>
        <a:graphic>
          <a:graphicData uri="http://schemas.openxmlformats.org/presentationml/2006/ole">
            <mc:AlternateContent xmlns:mc="http://schemas.openxmlformats.org/markup-compatibility/2006">
              <mc:Choice xmlns:v="urn:schemas-microsoft-com:vml" Requires="v">
                <p:oleObj spid="_x0000_s62508" name="Equation" r:id="rId5" imgW="1358310" imgH="393529" progId="Equation.3">
                  <p:embed/>
                </p:oleObj>
              </mc:Choice>
              <mc:Fallback>
                <p:oleObj name="Equation" r:id="rId5" imgW="1358310" imgH="393529" progId="Equation.3">
                  <p:embed/>
                  <p:pic>
                    <p:nvPicPr>
                      <p:cNvPr id="0"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2262188"/>
                        <a:ext cx="2797175"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10" name="Object 30"/>
          <p:cNvGraphicFramePr>
            <a:graphicFrameLocks noChangeAspect="1"/>
          </p:cNvGraphicFramePr>
          <p:nvPr/>
        </p:nvGraphicFramePr>
        <p:xfrm>
          <a:off x="1225550" y="3211513"/>
          <a:ext cx="1801813" cy="865187"/>
        </p:xfrm>
        <a:graphic>
          <a:graphicData uri="http://schemas.openxmlformats.org/presentationml/2006/ole">
            <mc:AlternateContent xmlns:mc="http://schemas.openxmlformats.org/markup-compatibility/2006">
              <mc:Choice xmlns:v="urn:schemas-microsoft-com:vml" Requires="v">
                <p:oleObj spid="_x0000_s62509" name="Equation" r:id="rId7" imgW="888614" imgH="393529" progId="Equation.3">
                  <p:embed/>
                </p:oleObj>
              </mc:Choice>
              <mc:Fallback>
                <p:oleObj name="Equation" r:id="rId7" imgW="888614" imgH="393529" progId="Equation.3">
                  <p:embed/>
                  <p:pic>
                    <p:nvPicPr>
                      <p:cNvPr id="0" name="Object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5550" y="3211513"/>
                        <a:ext cx="1801813" cy="86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11" name="Text Box 31"/>
          <p:cNvSpPr txBox="1">
            <a:spLocks noChangeArrowheads="1"/>
          </p:cNvSpPr>
          <p:nvPr/>
        </p:nvSpPr>
        <p:spPr bwMode="auto">
          <a:xfrm>
            <a:off x="323850" y="4206875"/>
            <a:ext cx="3744913" cy="461963"/>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a-b</a:t>
            </a:r>
            <a:r>
              <a:rPr lang="zh-CN" altLang="en-US" b="1" dirty="0">
                <a:latin typeface="黑体" pitchFamily="49" charset="-122"/>
                <a:ea typeface="黑体" pitchFamily="49" charset="-122"/>
              </a:rPr>
              <a:t>等温过程吸热为：</a:t>
            </a:r>
          </a:p>
        </p:txBody>
      </p:sp>
      <p:graphicFrame>
        <p:nvGraphicFramePr>
          <p:cNvPr id="122912" name="Object 32"/>
          <p:cNvGraphicFramePr>
            <a:graphicFrameLocks noChangeAspect="1"/>
          </p:cNvGraphicFramePr>
          <p:nvPr/>
        </p:nvGraphicFramePr>
        <p:xfrm>
          <a:off x="684213" y="4713288"/>
          <a:ext cx="1903412" cy="947737"/>
        </p:xfrm>
        <a:graphic>
          <a:graphicData uri="http://schemas.openxmlformats.org/presentationml/2006/ole">
            <mc:AlternateContent xmlns:mc="http://schemas.openxmlformats.org/markup-compatibility/2006">
              <mc:Choice xmlns:v="urn:schemas-microsoft-com:vml" Requires="v">
                <p:oleObj spid="_x0000_s62510" name="Equation" r:id="rId9" imgW="939392" imgH="431613" progId="Equation.3">
                  <p:embed/>
                </p:oleObj>
              </mc:Choice>
              <mc:Fallback>
                <p:oleObj name="Equation" r:id="rId9" imgW="939392" imgH="431613" progId="Equation.3">
                  <p:embed/>
                  <p:pic>
                    <p:nvPicPr>
                      <p:cNvPr id="0"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4213" y="4713288"/>
                        <a:ext cx="1903412" cy="94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14" name="Text Box 34"/>
          <p:cNvSpPr txBox="1">
            <a:spLocks noChangeArrowheads="1"/>
          </p:cNvSpPr>
          <p:nvPr/>
        </p:nvSpPr>
        <p:spPr bwMode="auto">
          <a:xfrm>
            <a:off x="322263" y="5775325"/>
            <a:ext cx="3744912" cy="461963"/>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b-c</a:t>
            </a:r>
            <a:r>
              <a:rPr lang="zh-CN" altLang="en-US" b="1" dirty="0">
                <a:latin typeface="+mn-lt"/>
                <a:ea typeface="黑体" pitchFamily="49" charset="-122"/>
              </a:rPr>
              <a:t>等压过程放热为：</a:t>
            </a:r>
          </a:p>
        </p:txBody>
      </p:sp>
      <p:graphicFrame>
        <p:nvGraphicFramePr>
          <p:cNvPr id="122915" name="Object 35"/>
          <p:cNvGraphicFramePr>
            <a:graphicFrameLocks noChangeAspect="1"/>
          </p:cNvGraphicFramePr>
          <p:nvPr/>
        </p:nvGraphicFramePr>
        <p:xfrm>
          <a:off x="3276600" y="5732463"/>
          <a:ext cx="2244725" cy="530225"/>
        </p:xfrm>
        <a:graphic>
          <a:graphicData uri="http://schemas.openxmlformats.org/presentationml/2006/ole">
            <mc:AlternateContent xmlns:mc="http://schemas.openxmlformats.org/markup-compatibility/2006">
              <mc:Choice xmlns:v="urn:schemas-microsoft-com:vml" Requires="v">
                <p:oleObj spid="_x0000_s62511" name="Equation" r:id="rId11" imgW="1054100" imgH="241300" progId="Equation.3">
                  <p:embed/>
                </p:oleObj>
              </mc:Choice>
              <mc:Fallback>
                <p:oleObj name="Equation" r:id="rId11" imgW="1054100" imgH="241300" progId="Equation.3">
                  <p:embed/>
                  <p:pic>
                    <p:nvPicPr>
                      <p:cNvPr id="0" name="Object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76600" y="5732463"/>
                        <a:ext cx="2244725"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16" name="Object 36"/>
          <p:cNvGraphicFramePr>
            <a:graphicFrameLocks noChangeAspect="1"/>
          </p:cNvGraphicFramePr>
          <p:nvPr/>
        </p:nvGraphicFramePr>
        <p:xfrm>
          <a:off x="5508625" y="5591175"/>
          <a:ext cx="1871663" cy="862013"/>
        </p:xfrm>
        <a:graphic>
          <a:graphicData uri="http://schemas.openxmlformats.org/presentationml/2006/ole">
            <mc:AlternateContent xmlns:mc="http://schemas.openxmlformats.org/markup-compatibility/2006">
              <mc:Choice xmlns:v="urn:schemas-microsoft-com:vml" Requires="v">
                <p:oleObj spid="_x0000_s62512" name="Equation" r:id="rId13" imgW="875920" imgH="393529" progId="Equation.3">
                  <p:embed/>
                </p:oleObj>
              </mc:Choice>
              <mc:Fallback>
                <p:oleObj name="Equation" r:id="rId13" imgW="875920" imgH="393529" progId="Equation.3">
                  <p:embed/>
                  <p:pic>
                    <p:nvPicPr>
                      <p:cNvPr id="0" name="Object 3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08625" y="5591175"/>
                        <a:ext cx="1871663" cy="862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2477" name="Group 39"/>
          <p:cNvGrpSpPr>
            <a:grpSpLocks/>
          </p:cNvGrpSpPr>
          <p:nvPr/>
        </p:nvGrpSpPr>
        <p:grpSpPr bwMode="auto">
          <a:xfrm>
            <a:off x="4716463" y="1701800"/>
            <a:ext cx="4103687" cy="3111500"/>
            <a:chOff x="1429" y="1253"/>
            <a:chExt cx="2585" cy="1960"/>
          </a:xfrm>
        </p:grpSpPr>
        <p:sp>
          <p:nvSpPr>
            <p:cNvPr id="62485" name="Rectangle 40"/>
            <p:cNvSpPr>
              <a:spLocks noChangeArrowheads="1"/>
            </p:cNvSpPr>
            <p:nvPr/>
          </p:nvSpPr>
          <p:spPr bwMode="auto">
            <a:xfrm>
              <a:off x="1474" y="1344"/>
              <a:ext cx="2540" cy="176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2486" name="Line 41"/>
            <p:cNvSpPr>
              <a:spLocks noChangeShapeType="1"/>
            </p:cNvSpPr>
            <p:nvPr/>
          </p:nvSpPr>
          <p:spPr bwMode="auto">
            <a:xfrm>
              <a:off x="1724" y="2826"/>
              <a:ext cx="212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487" name="Line 42"/>
            <p:cNvSpPr>
              <a:spLocks noChangeShapeType="1"/>
            </p:cNvSpPr>
            <p:nvPr/>
          </p:nvSpPr>
          <p:spPr bwMode="auto">
            <a:xfrm flipV="1">
              <a:off x="1724" y="1447"/>
              <a:ext cx="0" cy="137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488" name="Line 43"/>
            <p:cNvSpPr>
              <a:spLocks noChangeShapeType="1"/>
            </p:cNvSpPr>
            <p:nvPr/>
          </p:nvSpPr>
          <p:spPr bwMode="auto">
            <a:xfrm>
              <a:off x="1746" y="2432"/>
              <a:ext cx="68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2489" name="Line 44"/>
            <p:cNvSpPr>
              <a:spLocks noChangeShapeType="1"/>
            </p:cNvSpPr>
            <p:nvPr/>
          </p:nvSpPr>
          <p:spPr bwMode="auto">
            <a:xfrm>
              <a:off x="1746" y="1661"/>
              <a:ext cx="771"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2490" name="Line 45"/>
            <p:cNvSpPr>
              <a:spLocks noChangeShapeType="1"/>
            </p:cNvSpPr>
            <p:nvPr/>
          </p:nvSpPr>
          <p:spPr bwMode="auto">
            <a:xfrm>
              <a:off x="2472" y="2341"/>
              <a:ext cx="0" cy="49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2491" name="Line 46"/>
            <p:cNvSpPr>
              <a:spLocks noChangeShapeType="1"/>
            </p:cNvSpPr>
            <p:nvPr/>
          </p:nvSpPr>
          <p:spPr bwMode="auto">
            <a:xfrm>
              <a:off x="3560" y="2478"/>
              <a:ext cx="0" cy="3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2492" name="Text Box 47"/>
            <p:cNvSpPr txBox="1">
              <a:spLocks noChangeArrowheads="1"/>
            </p:cNvSpPr>
            <p:nvPr/>
          </p:nvSpPr>
          <p:spPr bwMode="auto">
            <a:xfrm>
              <a:off x="3560" y="2387"/>
              <a:ext cx="27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b</a:t>
              </a:r>
              <a:endParaRPr lang="en-US" altLang="zh-CN" sz="2800"/>
            </a:p>
          </p:txBody>
        </p:sp>
        <p:sp>
          <p:nvSpPr>
            <p:cNvPr id="62493" name="Text Box 48"/>
            <p:cNvSpPr txBox="1">
              <a:spLocks noChangeArrowheads="1"/>
            </p:cNvSpPr>
            <p:nvPr/>
          </p:nvSpPr>
          <p:spPr bwMode="auto">
            <a:xfrm>
              <a:off x="2381" y="2432"/>
              <a:ext cx="23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c</a:t>
              </a:r>
              <a:endParaRPr lang="en-US" altLang="zh-CN" sz="2800">
                <a:ea typeface="Arial Unicode MS" panose="020B0604020202020204" pitchFamily="34" charset="-122"/>
                <a:cs typeface="Arial Unicode MS" panose="020B0604020202020204" pitchFamily="34" charset="-122"/>
              </a:endParaRPr>
            </a:p>
          </p:txBody>
        </p:sp>
        <p:sp>
          <p:nvSpPr>
            <p:cNvPr id="62494" name="Line 49"/>
            <p:cNvSpPr>
              <a:spLocks noChangeShapeType="1"/>
            </p:cNvSpPr>
            <p:nvPr/>
          </p:nvSpPr>
          <p:spPr bwMode="auto">
            <a:xfrm flipV="1">
              <a:off x="2486" y="1978"/>
              <a:ext cx="0" cy="11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495" name="Line 50"/>
            <p:cNvSpPr>
              <a:spLocks noChangeShapeType="1"/>
            </p:cNvSpPr>
            <p:nvPr/>
          </p:nvSpPr>
          <p:spPr bwMode="auto">
            <a:xfrm rot="-1195952" flipH="1" flipV="1">
              <a:off x="2805" y="2127"/>
              <a:ext cx="104" cy="189"/>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62496" name="Line 51"/>
            <p:cNvSpPr>
              <a:spLocks noChangeShapeType="1"/>
            </p:cNvSpPr>
            <p:nvPr/>
          </p:nvSpPr>
          <p:spPr bwMode="auto">
            <a:xfrm flipH="1">
              <a:off x="3193" y="2448"/>
              <a:ext cx="7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2497" name="Text Box 52"/>
            <p:cNvSpPr txBox="1">
              <a:spLocks noChangeArrowheads="1"/>
            </p:cNvSpPr>
            <p:nvPr/>
          </p:nvSpPr>
          <p:spPr bwMode="auto">
            <a:xfrm>
              <a:off x="1717" y="1253"/>
              <a:ext cx="2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P</a:t>
              </a:r>
              <a:endParaRPr lang="en-US" altLang="zh-CN" sz="2800">
                <a:ea typeface="Arial Unicode MS" panose="020B0604020202020204" pitchFamily="34" charset="-122"/>
                <a:cs typeface="Arial Unicode MS" panose="020B0604020202020204" pitchFamily="34" charset="-122"/>
              </a:endParaRPr>
            </a:p>
          </p:txBody>
        </p:sp>
        <p:sp>
          <p:nvSpPr>
            <p:cNvPr id="62498" name="Text Box 53"/>
            <p:cNvSpPr txBox="1">
              <a:spLocks noChangeArrowheads="1"/>
            </p:cNvSpPr>
            <p:nvPr/>
          </p:nvSpPr>
          <p:spPr bwMode="auto">
            <a:xfrm>
              <a:off x="3692" y="2596"/>
              <a:ext cx="2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V</a:t>
              </a:r>
              <a:endParaRPr lang="en-US" altLang="zh-CN" sz="2800">
                <a:ea typeface="Arial Unicode MS" panose="020B0604020202020204" pitchFamily="34" charset="-122"/>
                <a:cs typeface="Arial Unicode MS" panose="020B0604020202020204" pitchFamily="34" charset="-122"/>
              </a:endParaRPr>
            </a:p>
          </p:txBody>
        </p:sp>
        <p:sp>
          <p:nvSpPr>
            <p:cNvPr id="62499" name="Text Box 54"/>
            <p:cNvSpPr txBox="1">
              <a:spLocks noChangeArrowheads="1"/>
            </p:cNvSpPr>
            <p:nvPr/>
          </p:nvSpPr>
          <p:spPr bwMode="auto">
            <a:xfrm>
              <a:off x="3188" y="2846"/>
              <a:ext cx="4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V2</a:t>
              </a:r>
              <a:endParaRPr lang="en-US" altLang="zh-CN" sz="2800">
                <a:ea typeface="Arial Unicode MS" panose="020B0604020202020204" pitchFamily="34" charset="-122"/>
                <a:cs typeface="Arial Unicode MS" panose="020B0604020202020204" pitchFamily="34" charset="-122"/>
              </a:endParaRPr>
            </a:p>
          </p:txBody>
        </p:sp>
        <p:sp>
          <p:nvSpPr>
            <p:cNvPr id="62500" name="Text Box 55"/>
            <p:cNvSpPr txBox="1">
              <a:spLocks noChangeArrowheads="1"/>
            </p:cNvSpPr>
            <p:nvPr/>
          </p:nvSpPr>
          <p:spPr bwMode="auto">
            <a:xfrm>
              <a:off x="2381" y="2886"/>
              <a:ext cx="38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V</a:t>
              </a:r>
              <a:r>
                <a:rPr lang="en-GB" altLang="zh-CN" sz="2800" baseline="-25000">
                  <a:ea typeface="Arial Unicode MS" panose="020B0604020202020204" pitchFamily="34" charset="-122"/>
                  <a:cs typeface="Arial Unicode MS" panose="020B0604020202020204" pitchFamily="34" charset="-122"/>
                </a:rPr>
                <a:t>1</a:t>
              </a:r>
              <a:endParaRPr lang="en-US" altLang="zh-CN" sz="2800">
                <a:ea typeface="Arial Unicode MS" panose="020B0604020202020204" pitchFamily="34" charset="-122"/>
                <a:cs typeface="Arial Unicode MS" panose="020B0604020202020204" pitchFamily="34" charset="-122"/>
              </a:endParaRPr>
            </a:p>
          </p:txBody>
        </p:sp>
        <p:sp>
          <p:nvSpPr>
            <p:cNvPr id="62501" name="Text Box 56"/>
            <p:cNvSpPr txBox="1">
              <a:spLocks noChangeArrowheads="1"/>
            </p:cNvSpPr>
            <p:nvPr/>
          </p:nvSpPr>
          <p:spPr bwMode="auto">
            <a:xfrm>
              <a:off x="1429" y="2206"/>
              <a:ext cx="36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P</a:t>
              </a:r>
              <a:r>
                <a:rPr lang="en-GB" altLang="zh-CN" sz="2800" baseline="-25000">
                  <a:ea typeface="Arial Unicode MS" panose="020B0604020202020204" pitchFamily="34" charset="-122"/>
                  <a:cs typeface="Arial Unicode MS" panose="020B0604020202020204" pitchFamily="34" charset="-122"/>
                </a:rPr>
                <a:t>1</a:t>
              </a:r>
              <a:endParaRPr lang="en-US" altLang="zh-CN" sz="2800">
                <a:ea typeface="Arial Unicode MS" panose="020B0604020202020204" pitchFamily="34" charset="-122"/>
                <a:cs typeface="Arial Unicode MS" panose="020B0604020202020204" pitchFamily="34" charset="-122"/>
              </a:endParaRPr>
            </a:p>
          </p:txBody>
        </p:sp>
        <p:sp>
          <p:nvSpPr>
            <p:cNvPr id="62502" name="Text Box 57"/>
            <p:cNvSpPr txBox="1">
              <a:spLocks noChangeArrowheads="1"/>
            </p:cNvSpPr>
            <p:nvPr/>
          </p:nvSpPr>
          <p:spPr bwMode="auto">
            <a:xfrm>
              <a:off x="1429" y="1526"/>
              <a:ext cx="41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GB" altLang="zh-CN" sz="2800">
                  <a:ea typeface="Arial Unicode MS" panose="020B0604020202020204" pitchFamily="34" charset="-122"/>
                  <a:cs typeface="Arial Unicode MS" panose="020B0604020202020204" pitchFamily="34" charset="-122"/>
                </a:rPr>
                <a:t>P</a:t>
              </a:r>
              <a:r>
                <a:rPr lang="en-GB" altLang="zh-CN" sz="2800" baseline="-25000">
                  <a:ea typeface="Arial Unicode MS" panose="020B0604020202020204" pitchFamily="34" charset="-122"/>
                  <a:cs typeface="Arial Unicode MS" panose="020B0604020202020204" pitchFamily="34" charset="-122"/>
                </a:rPr>
                <a:t>2</a:t>
              </a:r>
              <a:endParaRPr lang="en-US" altLang="zh-CN" sz="2800">
                <a:ea typeface="Arial Unicode MS" panose="020B0604020202020204" pitchFamily="34" charset="-122"/>
                <a:cs typeface="Arial Unicode MS" panose="020B0604020202020204" pitchFamily="34" charset="-122"/>
              </a:endParaRPr>
            </a:p>
          </p:txBody>
        </p:sp>
        <p:sp>
          <p:nvSpPr>
            <p:cNvPr id="62503" name="Line 58"/>
            <p:cNvSpPr>
              <a:spLocks noChangeShapeType="1"/>
            </p:cNvSpPr>
            <p:nvPr/>
          </p:nvSpPr>
          <p:spPr bwMode="auto">
            <a:xfrm>
              <a:off x="2486" y="1651"/>
              <a:ext cx="0" cy="79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2504" name="Arc 59"/>
            <p:cNvSpPr>
              <a:spLocks/>
            </p:cNvSpPr>
            <p:nvPr/>
          </p:nvSpPr>
          <p:spPr bwMode="auto">
            <a:xfrm flipH="1" flipV="1">
              <a:off x="2498" y="1525"/>
              <a:ext cx="1049" cy="905"/>
            </a:xfrm>
            <a:custGeom>
              <a:avLst/>
              <a:gdLst>
                <a:gd name="T0" fmla="*/ 0 w 21435"/>
                <a:gd name="T1" fmla="*/ 0 h 21600"/>
                <a:gd name="T2" fmla="*/ 0 w 21435"/>
                <a:gd name="T3" fmla="*/ 0 h 21600"/>
                <a:gd name="T4" fmla="*/ 0 w 21435"/>
                <a:gd name="T5" fmla="*/ 0 h 21600"/>
                <a:gd name="T6" fmla="*/ 0 60000 65536"/>
                <a:gd name="T7" fmla="*/ 0 60000 65536"/>
                <a:gd name="T8" fmla="*/ 0 60000 65536"/>
                <a:gd name="T9" fmla="*/ 0 w 21435"/>
                <a:gd name="T10" fmla="*/ 0 h 21600"/>
                <a:gd name="T11" fmla="*/ 21435 w 21435"/>
                <a:gd name="T12" fmla="*/ 21600 h 21600"/>
              </a:gdLst>
              <a:ahLst/>
              <a:cxnLst>
                <a:cxn ang="T6">
                  <a:pos x="T0" y="T1"/>
                </a:cxn>
                <a:cxn ang="T7">
                  <a:pos x="T2" y="T3"/>
                </a:cxn>
                <a:cxn ang="T8">
                  <a:pos x="T4" y="T5"/>
                </a:cxn>
              </a:cxnLst>
              <a:rect l="T9" t="T10" r="T11" b="T12"/>
              <a:pathLst>
                <a:path w="21435" h="21600" fill="none" extrusionOk="0">
                  <a:moveTo>
                    <a:pt x="0" y="0"/>
                  </a:moveTo>
                  <a:cubicBezTo>
                    <a:pt x="10898" y="0"/>
                    <a:pt x="20090" y="8119"/>
                    <a:pt x="21434" y="18935"/>
                  </a:cubicBezTo>
                </a:path>
                <a:path w="21435" h="21600" stroke="0" extrusionOk="0">
                  <a:moveTo>
                    <a:pt x="0" y="0"/>
                  </a:moveTo>
                  <a:cubicBezTo>
                    <a:pt x="10898" y="0"/>
                    <a:pt x="20090" y="8119"/>
                    <a:pt x="21434" y="18935"/>
                  </a:cubicBezTo>
                  <a:lnTo>
                    <a:pt x="0" y="21600"/>
                  </a:lnTo>
                  <a:lnTo>
                    <a:pt x="0" y="0"/>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62505" name="Line 60"/>
            <p:cNvSpPr>
              <a:spLocks noChangeShapeType="1"/>
            </p:cNvSpPr>
            <p:nvPr/>
          </p:nvSpPr>
          <p:spPr bwMode="auto">
            <a:xfrm>
              <a:off x="2464" y="2448"/>
              <a:ext cx="1093"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2506" name="Text Box 61"/>
            <p:cNvSpPr txBox="1">
              <a:spLocks noChangeArrowheads="1"/>
            </p:cNvSpPr>
            <p:nvPr/>
          </p:nvSpPr>
          <p:spPr bwMode="auto">
            <a:xfrm>
              <a:off x="2500" y="1470"/>
              <a:ext cx="2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800">
                  <a:ea typeface="Arial Unicode MS" panose="020B0604020202020204" pitchFamily="34" charset="-122"/>
                  <a:cs typeface="Arial Unicode MS" panose="020B0604020202020204" pitchFamily="34" charset="-122"/>
                </a:rPr>
                <a:t>a</a:t>
              </a:r>
            </a:p>
          </p:txBody>
        </p:sp>
      </p:grpSp>
      <p:graphicFrame>
        <p:nvGraphicFramePr>
          <p:cNvPr id="122942" name="Object 62"/>
          <p:cNvGraphicFramePr>
            <a:graphicFrameLocks noChangeAspect="1"/>
          </p:cNvGraphicFramePr>
          <p:nvPr/>
        </p:nvGraphicFramePr>
        <p:xfrm>
          <a:off x="5616575" y="1343025"/>
          <a:ext cx="900113" cy="501650"/>
        </p:xfrm>
        <a:graphic>
          <a:graphicData uri="http://schemas.openxmlformats.org/presentationml/2006/ole">
            <mc:AlternateContent xmlns:mc="http://schemas.openxmlformats.org/markup-compatibility/2006">
              <mc:Choice xmlns:v="urn:schemas-microsoft-com:vml" Requires="v">
                <p:oleObj spid="_x0000_s62513" name="公式" r:id="rId15" imgW="444307" imgH="228501" progId="Equation.3">
                  <p:embed/>
                </p:oleObj>
              </mc:Choice>
              <mc:Fallback>
                <p:oleObj name="公式" r:id="rId15" imgW="444307" imgH="228501" progId="Equation.3">
                  <p:embed/>
                  <p:pic>
                    <p:nvPicPr>
                      <p:cNvPr id="0" name="Object 6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16575" y="1343025"/>
                        <a:ext cx="900113"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43" name="Object 63"/>
          <p:cNvGraphicFramePr>
            <a:graphicFrameLocks noChangeAspect="1"/>
          </p:cNvGraphicFramePr>
          <p:nvPr/>
        </p:nvGraphicFramePr>
        <p:xfrm>
          <a:off x="7165975" y="1341438"/>
          <a:ext cx="1054100" cy="501650"/>
        </p:xfrm>
        <a:graphic>
          <a:graphicData uri="http://schemas.openxmlformats.org/presentationml/2006/ole">
            <mc:AlternateContent xmlns:mc="http://schemas.openxmlformats.org/markup-compatibility/2006">
              <mc:Choice xmlns:v="urn:schemas-microsoft-com:vml" Requires="v">
                <p:oleObj spid="_x0000_s62514" name="公式" r:id="rId17" imgW="520700" imgH="228600" progId="Equation.3">
                  <p:embed/>
                </p:oleObj>
              </mc:Choice>
              <mc:Fallback>
                <p:oleObj name="公式" r:id="rId17" imgW="520700" imgH="228600" progId="Equation.3">
                  <p:embed/>
                  <p:pic>
                    <p:nvPicPr>
                      <p:cNvPr id="0" name="Object 6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65975" y="1341438"/>
                        <a:ext cx="105410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44" name="Object 64"/>
          <p:cNvGraphicFramePr>
            <a:graphicFrameLocks noChangeAspect="1"/>
          </p:cNvGraphicFramePr>
          <p:nvPr/>
        </p:nvGraphicFramePr>
        <p:xfrm>
          <a:off x="7165975" y="1917700"/>
          <a:ext cx="1054100" cy="501650"/>
        </p:xfrm>
        <a:graphic>
          <a:graphicData uri="http://schemas.openxmlformats.org/presentationml/2006/ole">
            <mc:AlternateContent xmlns:mc="http://schemas.openxmlformats.org/markup-compatibility/2006">
              <mc:Choice xmlns:v="urn:schemas-microsoft-com:vml" Requires="v">
                <p:oleObj spid="_x0000_s62515" name="公式" r:id="rId19" imgW="520700" imgH="228600" progId="Equation.3">
                  <p:embed/>
                </p:oleObj>
              </mc:Choice>
              <mc:Fallback>
                <p:oleObj name="公式" r:id="rId19" imgW="520700" imgH="228600" progId="Equation.3">
                  <p:embed/>
                  <p:pic>
                    <p:nvPicPr>
                      <p:cNvPr id="0" name="Object 6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65975" y="1917700"/>
                        <a:ext cx="105410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45" name="Object 65"/>
          <p:cNvGraphicFramePr>
            <a:graphicFrameLocks noChangeAspect="1"/>
          </p:cNvGraphicFramePr>
          <p:nvPr/>
        </p:nvGraphicFramePr>
        <p:xfrm>
          <a:off x="3059113" y="3211513"/>
          <a:ext cx="1152525" cy="865187"/>
        </p:xfrm>
        <a:graphic>
          <a:graphicData uri="http://schemas.openxmlformats.org/presentationml/2006/ole">
            <mc:AlternateContent xmlns:mc="http://schemas.openxmlformats.org/markup-compatibility/2006">
              <mc:Choice xmlns:v="urn:schemas-microsoft-com:vml" Requires="v">
                <p:oleObj spid="_x0000_s62516" name="Equation" r:id="rId21" imgW="507780" imgH="393529" progId="Equation.3">
                  <p:embed/>
                </p:oleObj>
              </mc:Choice>
              <mc:Fallback>
                <p:oleObj name="Equation" r:id="rId21" imgW="507780" imgH="393529" progId="Equation.3">
                  <p:embed/>
                  <p:pic>
                    <p:nvPicPr>
                      <p:cNvPr id="0" name="Object 6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059113" y="3211513"/>
                        <a:ext cx="1152525" cy="865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46" name="Object 66"/>
          <p:cNvGraphicFramePr>
            <a:graphicFrameLocks noChangeAspect="1"/>
          </p:cNvGraphicFramePr>
          <p:nvPr/>
        </p:nvGraphicFramePr>
        <p:xfrm>
          <a:off x="2627313" y="4929188"/>
          <a:ext cx="1439862" cy="501650"/>
        </p:xfrm>
        <a:graphic>
          <a:graphicData uri="http://schemas.openxmlformats.org/presentationml/2006/ole">
            <mc:AlternateContent xmlns:mc="http://schemas.openxmlformats.org/markup-compatibility/2006">
              <mc:Choice xmlns:v="urn:schemas-microsoft-com:vml" Requires="v">
                <p:oleObj spid="_x0000_s62517" name="Equation" r:id="rId23" imgW="711200" imgH="228600" progId="Equation.3">
                  <p:embed/>
                </p:oleObj>
              </mc:Choice>
              <mc:Fallback>
                <p:oleObj name="Equation" r:id="rId23" imgW="711200" imgH="228600" progId="Equation.3">
                  <p:embed/>
                  <p:pic>
                    <p:nvPicPr>
                      <p:cNvPr id="0" name="Object 6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627313" y="4929188"/>
                        <a:ext cx="1439862"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2947" name="Object 67"/>
          <p:cNvGraphicFramePr>
            <a:graphicFrameLocks noChangeAspect="1"/>
          </p:cNvGraphicFramePr>
          <p:nvPr/>
        </p:nvGraphicFramePr>
        <p:xfrm>
          <a:off x="7380288" y="5589588"/>
          <a:ext cx="1101725" cy="863600"/>
        </p:xfrm>
        <a:graphic>
          <a:graphicData uri="http://schemas.openxmlformats.org/presentationml/2006/ole">
            <mc:AlternateContent xmlns:mc="http://schemas.openxmlformats.org/markup-compatibility/2006">
              <mc:Choice xmlns:v="urn:schemas-microsoft-com:vml" Requires="v">
                <p:oleObj spid="_x0000_s62518" name="Equation" r:id="rId25" imgW="495085" imgH="393529" progId="Equation.3">
                  <p:embed/>
                </p:oleObj>
              </mc:Choice>
              <mc:Fallback>
                <p:oleObj name="Equation" r:id="rId25" imgW="495085" imgH="393529" progId="Equation.3">
                  <p:embed/>
                  <p:pic>
                    <p:nvPicPr>
                      <p:cNvPr id="0" name="Object 6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380288" y="5589588"/>
                        <a:ext cx="1101725"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84" name="Object 68"/>
          <p:cNvGraphicFramePr>
            <a:graphicFrameLocks noChangeAspect="1"/>
          </p:cNvGraphicFramePr>
          <p:nvPr/>
        </p:nvGraphicFramePr>
        <p:xfrm>
          <a:off x="7165975" y="2709863"/>
          <a:ext cx="1516063" cy="390525"/>
        </p:xfrm>
        <a:graphic>
          <a:graphicData uri="http://schemas.openxmlformats.org/presentationml/2006/ole">
            <mc:AlternateContent xmlns:mc="http://schemas.openxmlformats.org/markup-compatibility/2006">
              <mc:Choice xmlns:v="urn:schemas-microsoft-com:vml" Requires="v">
                <p:oleObj spid="_x0000_s62519" name="公式" r:id="rId27" imgW="748975" imgH="177723" progId="Equation.3">
                  <p:embed/>
                </p:oleObj>
              </mc:Choice>
              <mc:Fallback>
                <p:oleObj name="公式" r:id="rId27" imgW="748975" imgH="177723" progId="Equation.3">
                  <p:embed/>
                  <p:pic>
                    <p:nvPicPr>
                      <p:cNvPr id="0" name="Object 68"/>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165975" y="2709863"/>
                        <a:ext cx="151606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942"/>
                                        </p:tgtEl>
                                        <p:attrNameLst>
                                          <p:attrName>style.visibility</p:attrName>
                                        </p:attrNameLst>
                                      </p:cBhvr>
                                      <p:to>
                                        <p:strVal val="visible"/>
                                      </p:to>
                                    </p:set>
                                    <p:animEffect transition="in" filter="blinds(horizontal)">
                                      <p:cBhvr>
                                        <p:cTn id="7" dur="500"/>
                                        <p:tgtEl>
                                          <p:spTgt spid="1229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2943"/>
                                        </p:tgtEl>
                                        <p:attrNameLst>
                                          <p:attrName>style.visibility</p:attrName>
                                        </p:attrNameLst>
                                      </p:cBhvr>
                                      <p:to>
                                        <p:strVal val="visible"/>
                                      </p:to>
                                    </p:set>
                                    <p:animEffect transition="in" filter="blinds(horizontal)">
                                      <p:cBhvr>
                                        <p:cTn id="12" dur="500"/>
                                        <p:tgtEl>
                                          <p:spTgt spid="1229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2944"/>
                                        </p:tgtEl>
                                        <p:attrNameLst>
                                          <p:attrName>style.visibility</p:attrName>
                                        </p:attrNameLst>
                                      </p:cBhvr>
                                      <p:to>
                                        <p:strVal val="visible"/>
                                      </p:to>
                                    </p:set>
                                    <p:animEffect transition="in" filter="blinds(horizontal)">
                                      <p:cBhvr>
                                        <p:cTn id="17" dur="500"/>
                                        <p:tgtEl>
                                          <p:spTgt spid="1229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2908"/>
                                        </p:tgtEl>
                                        <p:attrNameLst>
                                          <p:attrName>style.visibility</p:attrName>
                                        </p:attrNameLst>
                                      </p:cBhvr>
                                      <p:to>
                                        <p:strVal val="visible"/>
                                      </p:to>
                                    </p:set>
                                    <p:animEffect transition="in" filter="blinds(horizontal)">
                                      <p:cBhvr>
                                        <p:cTn id="22" dur="500"/>
                                        <p:tgtEl>
                                          <p:spTgt spid="1229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22909"/>
                                        </p:tgtEl>
                                        <p:attrNameLst>
                                          <p:attrName>style.visibility</p:attrName>
                                        </p:attrNameLst>
                                      </p:cBhvr>
                                      <p:to>
                                        <p:strVal val="visible"/>
                                      </p:to>
                                    </p:set>
                                    <p:animEffect transition="in" filter="blinds(horizontal)">
                                      <p:cBhvr>
                                        <p:cTn id="27" dur="500"/>
                                        <p:tgtEl>
                                          <p:spTgt spid="12290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2910"/>
                                        </p:tgtEl>
                                        <p:attrNameLst>
                                          <p:attrName>style.visibility</p:attrName>
                                        </p:attrNameLst>
                                      </p:cBhvr>
                                      <p:to>
                                        <p:strVal val="visible"/>
                                      </p:to>
                                    </p:set>
                                    <p:animEffect transition="in" filter="blinds(horizontal)">
                                      <p:cBhvr>
                                        <p:cTn id="32" dur="500"/>
                                        <p:tgtEl>
                                          <p:spTgt spid="1229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22945"/>
                                        </p:tgtEl>
                                        <p:attrNameLst>
                                          <p:attrName>style.visibility</p:attrName>
                                        </p:attrNameLst>
                                      </p:cBhvr>
                                      <p:to>
                                        <p:strVal val="visible"/>
                                      </p:to>
                                    </p:set>
                                    <p:animEffect transition="in" filter="blinds(horizontal)">
                                      <p:cBhvr>
                                        <p:cTn id="37" dur="500"/>
                                        <p:tgtEl>
                                          <p:spTgt spid="12294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2911"/>
                                        </p:tgtEl>
                                        <p:attrNameLst>
                                          <p:attrName>style.visibility</p:attrName>
                                        </p:attrNameLst>
                                      </p:cBhvr>
                                      <p:to>
                                        <p:strVal val="visible"/>
                                      </p:to>
                                    </p:set>
                                    <p:animEffect transition="in" filter="blinds(horizontal)">
                                      <p:cBhvr>
                                        <p:cTn id="42" dur="500"/>
                                        <p:tgtEl>
                                          <p:spTgt spid="12291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22912"/>
                                        </p:tgtEl>
                                        <p:attrNameLst>
                                          <p:attrName>style.visibility</p:attrName>
                                        </p:attrNameLst>
                                      </p:cBhvr>
                                      <p:to>
                                        <p:strVal val="visible"/>
                                      </p:to>
                                    </p:set>
                                    <p:animEffect transition="in" filter="blinds(horizontal)">
                                      <p:cBhvr>
                                        <p:cTn id="47" dur="500"/>
                                        <p:tgtEl>
                                          <p:spTgt spid="12291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22946"/>
                                        </p:tgtEl>
                                        <p:attrNameLst>
                                          <p:attrName>style.visibility</p:attrName>
                                        </p:attrNameLst>
                                      </p:cBhvr>
                                      <p:to>
                                        <p:strVal val="visible"/>
                                      </p:to>
                                    </p:set>
                                    <p:animEffect transition="in" filter="blinds(horizontal)">
                                      <p:cBhvr>
                                        <p:cTn id="52" dur="500"/>
                                        <p:tgtEl>
                                          <p:spTgt spid="12294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2914"/>
                                        </p:tgtEl>
                                        <p:attrNameLst>
                                          <p:attrName>style.visibility</p:attrName>
                                        </p:attrNameLst>
                                      </p:cBhvr>
                                      <p:to>
                                        <p:strVal val="visible"/>
                                      </p:to>
                                    </p:set>
                                    <p:animEffect transition="in" filter="blinds(horizontal)">
                                      <p:cBhvr>
                                        <p:cTn id="57" dur="500"/>
                                        <p:tgtEl>
                                          <p:spTgt spid="12291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nodeType="clickEffect">
                                  <p:stCondLst>
                                    <p:cond delay="0"/>
                                  </p:stCondLst>
                                  <p:childTnLst>
                                    <p:set>
                                      <p:cBhvr>
                                        <p:cTn id="61" dur="1" fill="hold">
                                          <p:stCondLst>
                                            <p:cond delay="0"/>
                                          </p:stCondLst>
                                        </p:cTn>
                                        <p:tgtEl>
                                          <p:spTgt spid="122915"/>
                                        </p:tgtEl>
                                        <p:attrNameLst>
                                          <p:attrName>style.visibility</p:attrName>
                                        </p:attrNameLst>
                                      </p:cBhvr>
                                      <p:to>
                                        <p:strVal val="visible"/>
                                      </p:to>
                                    </p:set>
                                    <p:animEffect transition="in" filter="blinds(horizontal)">
                                      <p:cBhvr>
                                        <p:cTn id="62" dur="500"/>
                                        <p:tgtEl>
                                          <p:spTgt spid="12291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nodeType="clickEffect">
                                  <p:stCondLst>
                                    <p:cond delay="0"/>
                                  </p:stCondLst>
                                  <p:childTnLst>
                                    <p:set>
                                      <p:cBhvr>
                                        <p:cTn id="66" dur="1" fill="hold">
                                          <p:stCondLst>
                                            <p:cond delay="0"/>
                                          </p:stCondLst>
                                        </p:cTn>
                                        <p:tgtEl>
                                          <p:spTgt spid="122916"/>
                                        </p:tgtEl>
                                        <p:attrNameLst>
                                          <p:attrName>style.visibility</p:attrName>
                                        </p:attrNameLst>
                                      </p:cBhvr>
                                      <p:to>
                                        <p:strVal val="visible"/>
                                      </p:to>
                                    </p:set>
                                    <p:animEffect transition="in" filter="blinds(horizontal)">
                                      <p:cBhvr>
                                        <p:cTn id="67" dur="500"/>
                                        <p:tgtEl>
                                          <p:spTgt spid="12291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122947"/>
                                        </p:tgtEl>
                                        <p:attrNameLst>
                                          <p:attrName>style.visibility</p:attrName>
                                        </p:attrNameLst>
                                      </p:cBhvr>
                                      <p:to>
                                        <p:strVal val="visible"/>
                                      </p:to>
                                    </p:set>
                                    <p:animEffect transition="in" filter="blinds(horizontal)">
                                      <p:cBhvr>
                                        <p:cTn id="72" dur="500"/>
                                        <p:tgtEl>
                                          <p:spTgt spid="122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8" grpId="0"/>
      <p:bldP spid="122911" grpId="0"/>
      <p:bldP spid="1229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148" name="Object 4"/>
          <p:cNvGraphicFramePr>
            <a:graphicFrameLocks noChangeAspect="1"/>
          </p:cNvGraphicFramePr>
          <p:nvPr/>
        </p:nvGraphicFramePr>
        <p:xfrm>
          <a:off x="1446213" y="3705225"/>
          <a:ext cx="2238375" cy="1016000"/>
        </p:xfrm>
        <a:graphic>
          <a:graphicData uri="http://schemas.openxmlformats.org/presentationml/2006/ole">
            <mc:AlternateContent xmlns:mc="http://schemas.openxmlformats.org/markup-compatibility/2006">
              <mc:Choice xmlns:v="urn:schemas-microsoft-com:vml" Requires="v">
                <p:oleObj spid="_x0000_s63499" name="公式" r:id="rId3" imgW="1092200" imgH="457200" progId="Equation.3">
                  <p:embed/>
                </p:oleObj>
              </mc:Choice>
              <mc:Fallback>
                <p:oleObj name="公式" r:id="rId3" imgW="1092200" imgH="457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3705225"/>
                        <a:ext cx="223837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49" name="Object 5"/>
          <p:cNvGraphicFramePr>
            <a:graphicFrameLocks noChangeAspect="1"/>
          </p:cNvGraphicFramePr>
          <p:nvPr/>
        </p:nvGraphicFramePr>
        <p:xfrm>
          <a:off x="4140200" y="609600"/>
          <a:ext cx="1414463" cy="865188"/>
        </p:xfrm>
        <a:graphic>
          <a:graphicData uri="http://schemas.openxmlformats.org/presentationml/2006/ole">
            <mc:AlternateContent xmlns:mc="http://schemas.openxmlformats.org/markup-compatibility/2006">
              <mc:Choice xmlns:v="urn:schemas-microsoft-com:vml" Requires="v">
                <p:oleObj spid="_x0000_s63500" name="公式" r:id="rId5" imgW="698197" imgH="393529" progId="Equation.3">
                  <p:embed/>
                </p:oleObj>
              </mc:Choice>
              <mc:Fallback>
                <p:oleObj name="公式" r:id="rId5" imgW="698197" imgH="393529"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609600"/>
                        <a:ext cx="1414463"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50" name="Object 6"/>
          <p:cNvGraphicFramePr>
            <a:graphicFrameLocks noChangeAspect="1"/>
          </p:cNvGraphicFramePr>
          <p:nvPr/>
        </p:nvGraphicFramePr>
        <p:xfrm>
          <a:off x="4140200" y="1617663"/>
          <a:ext cx="1876425" cy="501650"/>
        </p:xfrm>
        <a:graphic>
          <a:graphicData uri="http://schemas.openxmlformats.org/presentationml/2006/ole">
            <mc:AlternateContent xmlns:mc="http://schemas.openxmlformats.org/markup-compatibility/2006">
              <mc:Choice xmlns:v="urn:schemas-microsoft-com:vml" Requires="v">
                <p:oleObj spid="_x0000_s63501" name="公式" r:id="rId7" imgW="927100" imgH="228600" progId="Equation.3">
                  <p:embed/>
                </p:oleObj>
              </mc:Choice>
              <mc:Fallback>
                <p:oleObj name="公式" r:id="rId7" imgW="927100" imgH="2286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0200" y="1617663"/>
                        <a:ext cx="1876425"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51" name="Object 7"/>
          <p:cNvGraphicFramePr>
            <a:graphicFrameLocks noChangeAspect="1"/>
          </p:cNvGraphicFramePr>
          <p:nvPr/>
        </p:nvGraphicFramePr>
        <p:xfrm>
          <a:off x="4140200" y="2333625"/>
          <a:ext cx="1585913" cy="868363"/>
        </p:xfrm>
        <a:graphic>
          <a:graphicData uri="http://schemas.openxmlformats.org/presentationml/2006/ole">
            <mc:AlternateContent xmlns:mc="http://schemas.openxmlformats.org/markup-compatibility/2006">
              <mc:Choice xmlns:v="urn:schemas-microsoft-com:vml" Requires="v">
                <p:oleObj spid="_x0000_s63502" name="Equation" r:id="rId9" imgW="710891" imgH="393529" progId="Equation.3">
                  <p:embed/>
                </p:oleObj>
              </mc:Choice>
              <mc:Fallback>
                <p:oleObj name="Equation" r:id="rId9" imgW="710891" imgH="393529"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40200" y="2333625"/>
                        <a:ext cx="1585913" cy="86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52" name="Text Box 8"/>
          <p:cNvSpPr txBox="1">
            <a:spLocks noChangeArrowheads="1"/>
          </p:cNvSpPr>
          <p:nvPr/>
        </p:nvSpPr>
        <p:spPr bwMode="auto">
          <a:xfrm>
            <a:off x="1042988" y="1617663"/>
            <a:ext cx="3744912" cy="461962"/>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a-b</a:t>
            </a:r>
            <a:r>
              <a:rPr lang="zh-CN" altLang="en-US" b="1" dirty="0">
                <a:latin typeface="+mn-lt"/>
                <a:ea typeface="黑体" pitchFamily="49" charset="-122"/>
              </a:rPr>
              <a:t>等温过程吸热为：</a:t>
            </a:r>
          </a:p>
        </p:txBody>
      </p:sp>
      <p:sp>
        <p:nvSpPr>
          <p:cNvPr id="134153" name="Text Box 9"/>
          <p:cNvSpPr txBox="1">
            <a:spLocks noChangeArrowheads="1"/>
          </p:cNvSpPr>
          <p:nvPr/>
        </p:nvSpPr>
        <p:spPr bwMode="auto">
          <a:xfrm>
            <a:off x="1042988" y="795338"/>
            <a:ext cx="3744912" cy="461962"/>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c-a</a:t>
            </a:r>
            <a:r>
              <a:rPr lang="zh-CN" altLang="en-US" b="1" dirty="0">
                <a:latin typeface="+mn-lt"/>
                <a:ea typeface="黑体" pitchFamily="49" charset="-122"/>
              </a:rPr>
              <a:t>等体过程吸热为：</a:t>
            </a:r>
          </a:p>
        </p:txBody>
      </p:sp>
      <p:sp>
        <p:nvSpPr>
          <p:cNvPr id="134154" name="Text Box 10"/>
          <p:cNvSpPr txBox="1">
            <a:spLocks noChangeArrowheads="1"/>
          </p:cNvSpPr>
          <p:nvPr/>
        </p:nvSpPr>
        <p:spPr bwMode="auto">
          <a:xfrm>
            <a:off x="1042988" y="2481263"/>
            <a:ext cx="3744912" cy="461962"/>
          </a:xfrm>
          <a:prstGeom prst="rect">
            <a:avLst/>
          </a:prstGeom>
          <a:noFill/>
          <a:ln w="9525">
            <a:noFill/>
            <a:miter lim="800000"/>
            <a:headEnd/>
            <a:tailEnd/>
          </a:ln>
        </p:spPr>
        <p:txBody>
          <a:bodyPr>
            <a:spAutoFit/>
          </a:bodyPr>
          <a:lstStyle/>
          <a:p>
            <a:pPr>
              <a:spcBef>
                <a:spcPct val="50000"/>
              </a:spcBef>
              <a:defRPr/>
            </a:pPr>
            <a:r>
              <a:rPr lang="en-US" altLang="zh-CN" b="1" dirty="0">
                <a:latin typeface="+mn-lt"/>
                <a:ea typeface="黑体" pitchFamily="49" charset="-122"/>
              </a:rPr>
              <a:t>b-c</a:t>
            </a:r>
            <a:r>
              <a:rPr lang="zh-CN" altLang="en-US" b="1" dirty="0">
                <a:latin typeface="+mn-lt"/>
                <a:ea typeface="黑体" pitchFamily="49" charset="-122"/>
              </a:rPr>
              <a:t>等压过程放热为：</a:t>
            </a:r>
          </a:p>
        </p:txBody>
      </p:sp>
      <p:graphicFrame>
        <p:nvGraphicFramePr>
          <p:cNvPr id="134155" name="Object 11"/>
          <p:cNvGraphicFramePr>
            <a:graphicFrameLocks noChangeAspect="1"/>
          </p:cNvGraphicFramePr>
          <p:nvPr/>
        </p:nvGraphicFramePr>
        <p:xfrm>
          <a:off x="3678238" y="3378200"/>
          <a:ext cx="3486150" cy="1695450"/>
        </p:xfrm>
        <a:graphic>
          <a:graphicData uri="http://schemas.openxmlformats.org/presentationml/2006/ole">
            <mc:AlternateContent xmlns:mc="http://schemas.openxmlformats.org/markup-compatibility/2006">
              <mc:Choice xmlns:v="urn:schemas-microsoft-com:vml" Requires="v">
                <p:oleObj spid="_x0000_s63503" name="公式" r:id="rId11" imgW="1701800" imgH="762000" progId="Equation.3">
                  <p:embed/>
                </p:oleObj>
              </mc:Choice>
              <mc:Fallback>
                <p:oleObj name="公式" r:id="rId11" imgW="1701800" imgH="762000" progId="Equation.3">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78238" y="3378200"/>
                        <a:ext cx="3486150" cy="169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57" name="Object 13"/>
          <p:cNvGraphicFramePr>
            <a:graphicFrameLocks noChangeAspect="1"/>
          </p:cNvGraphicFramePr>
          <p:nvPr/>
        </p:nvGraphicFramePr>
        <p:xfrm>
          <a:off x="3749675" y="5145088"/>
          <a:ext cx="2914650" cy="876300"/>
        </p:xfrm>
        <a:graphic>
          <a:graphicData uri="http://schemas.openxmlformats.org/presentationml/2006/ole">
            <mc:AlternateContent xmlns:mc="http://schemas.openxmlformats.org/markup-compatibility/2006">
              <mc:Choice xmlns:v="urn:schemas-microsoft-com:vml" Requires="v">
                <p:oleObj spid="_x0000_s63504" name="公式" r:id="rId13" imgW="1422400" imgH="393700" progId="Equation.3">
                  <p:embed/>
                </p:oleObj>
              </mc:Choice>
              <mc:Fallback>
                <p:oleObj name="公式" r:id="rId13" imgW="1422400" imgH="393700" progId="Equation.3">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49675" y="5145088"/>
                        <a:ext cx="2914650"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4153"/>
                                        </p:tgtEl>
                                        <p:attrNameLst>
                                          <p:attrName>style.visibility</p:attrName>
                                        </p:attrNameLst>
                                      </p:cBhvr>
                                      <p:to>
                                        <p:strVal val="visible"/>
                                      </p:to>
                                    </p:set>
                                    <p:animEffect transition="in" filter="blinds(horizontal)">
                                      <p:cBhvr>
                                        <p:cTn id="7" dur="500"/>
                                        <p:tgtEl>
                                          <p:spTgt spid="1341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4149"/>
                                        </p:tgtEl>
                                        <p:attrNameLst>
                                          <p:attrName>style.visibility</p:attrName>
                                        </p:attrNameLst>
                                      </p:cBhvr>
                                      <p:to>
                                        <p:strVal val="visible"/>
                                      </p:to>
                                    </p:set>
                                    <p:animEffect transition="in" filter="blinds(horizontal)">
                                      <p:cBhvr>
                                        <p:cTn id="12" dur="500"/>
                                        <p:tgtEl>
                                          <p:spTgt spid="1341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152"/>
                                        </p:tgtEl>
                                        <p:attrNameLst>
                                          <p:attrName>style.visibility</p:attrName>
                                        </p:attrNameLst>
                                      </p:cBhvr>
                                      <p:to>
                                        <p:strVal val="visible"/>
                                      </p:to>
                                    </p:set>
                                    <p:animEffect transition="in" filter="blinds(horizontal)">
                                      <p:cBhvr>
                                        <p:cTn id="17" dur="500"/>
                                        <p:tgtEl>
                                          <p:spTgt spid="1341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4150"/>
                                        </p:tgtEl>
                                        <p:attrNameLst>
                                          <p:attrName>style.visibility</p:attrName>
                                        </p:attrNameLst>
                                      </p:cBhvr>
                                      <p:to>
                                        <p:strVal val="visible"/>
                                      </p:to>
                                    </p:set>
                                    <p:animEffect transition="in" filter="blinds(horizontal)">
                                      <p:cBhvr>
                                        <p:cTn id="22" dur="500"/>
                                        <p:tgtEl>
                                          <p:spTgt spid="1341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4154"/>
                                        </p:tgtEl>
                                        <p:attrNameLst>
                                          <p:attrName>style.visibility</p:attrName>
                                        </p:attrNameLst>
                                      </p:cBhvr>
                                      <p:to>
                                        <p:strVal val="visible"/>
                                      </p:to>
                                    </p:set>
                                    <p:animEffect transition="in" filter="blinds(horizontal)">
                                      <p:cBhvr>
                                        <p:cTn id="27" dur="500"/>
                                        <p:tgtEl>
                                          <p:spTgt spid="1341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34151"/>
                                        </p:tgtEl>
                                        <p:attrNameLst>
                                          <p:attrName>style.visibility</p:attrName>
                                        </p:attrNameLst>
                                      </p:cBhvr>
                                      <p:to>
                                        <p:strVal val="visible"/>
                                      </p:to>
                                    </p:set>
                                    <p:animEffect transition="in" filter="blinds(horizontal)">
                                      <p:cBhvr>
                                        <p:cTn id="32" dur="500"/>
                                        <p:tgtEl>
                                          <p:spTgt spid="1341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34148"/>
                                        </p:tgtEl>
                                        <p:attrNameLst>
                                          <p:attrName>style.visibility</p:attrName>
                                        </p:attrNameLst>
                                      </p:cBhvr>
                                      <p:to>
                                        <p:strVal val="visible"/>
                                      </p:to>
                                    </p:set>
                                    <p:animEffect transition="in" filter="blinds(horizontal)">
                                      <p:cBhvr>
                                        <p:cTn id="37" dur="500"/>
                                        <p:tgtEl>
                                          <p:spTgt spid="1341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134155"/>
                                        </p:tgtEl>
                                        <p:attrNameLst>
                                          <p:attrName>style.visibility</p:attrName>
                                        </p:attrNameLst>
                                      </p:cBhvr>
                                      <p:to>
                                        <p:strVal val="visible"/>
                                      </p:to>
                                    </p:set>
                                    <p:animEffect transition="in" filter="blinds(horizontal)">
                                      <p:cBhvr>
                                        <p:cTn id="42" dur="500"/>
                                        <p:tgtEl>
                                          <p:spTgt spid="13415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34157"/>
                                        </p:tgtEl>
                                        <p:attrNameLst>
                                          <p:attrName>style.visibility</p:attrName>
                                        </p:attrNameLst>
                                      </p:cBhvr>
                                      <p:to>
                                        <p:strVal val="visible"/>
                                      </p:to>
                                    </p:set>
                                    <p:animEffect transition="in" filter="blinds(horizontal)">
                                      <p:cBhvr>
                                        <p:cTn id="47" dur="500"/>
                                        <p:tgtEl>
                                          <p:spTgt spid="134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2" grpId="0"/>
      <p:bldP spid="134153" grpId="0"/>
      <p:bldP spid="13415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3" name="Rectangle 33"/>
          <p:cNvSpPr>
            <a:spLocks noChangeArrowheads="1"/>
          </p:cNvSpPr>
          <p:nvPr/>
        </p:nvSpPr>
        <p:spPr bwMode="auto">
          <a:xfrm>
            <a:off x="5219700" y="2852738"/>
            <a:ext cx="3673475" cy="3386137"/>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4515" name="Rectangle 2"/>
          <p:cNvSpPr>
            <a:spLocks noChangeArrowheads="1"/>
          </p:cNvSpPr>
          <p:nvPr/>
        </p:nvSpPr>
        <p:spPr bwMode="auto">
          <a:xfrm>
            <a:off x="755650" y="333375"/>
            <a:ext cx="80645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逆向斯特林致冷循环的热力学循环原理如图所示，该循环由四个过程组成，先把工质由初态</a:t>
            </a:r>
            <a:r>
              <a:rPr lang="en-US" altLang="zh-CN" sz="2400" b="1"/>
              <a:t>A</a:t>
            </a:r>
            <a:r>
              <a:rPr lang="zh-CN" altLang="en-US" sz="2400" b="1"/>
              <a:t>（</a:t>
            </a:r>
            <a:r>
              <a:rPr lang="en-US" altLang="zh-CN" sz="2400" b="1" i="1"/>
              <a:t>V</a:t>
            </a:r>
            <a:r>
              <a:rPr lang="en-US" altLang="zh-CN" sz="2400" b="1" baseline="-25000"/>
              <a:t>1</a:t>
            </a:r>
            <a:r>
              <a:rPr lang="zh-CN" altLang="en-US" sz="2400" b="1"/>
              <a:t>，</a:t>
            </a:r>
            <a:r>
              <a:rPr lang="zh-CN" altLang="en-US" sz="2400" b="1" baseline="-25000">
                <a:cs typeface="Times New Roman" panose="02020603050405020304" pitchFamily="18" charset="0"/>
              </a:rPr>
              <a:t> </a:t>
            </a:r>
            <a:r>
              <a:rPr lang="en-US" altLang="zh-CN" sz="2400" b="1" i="1"/>
              <a:t>T</a:t>
            </a:r>
            <a:r>
              <a:rPr lang="en-US" altLang="zh-CN" sz="2400" b="1" baseline="-25000"/>
              <a:t>1</a:t>
            </a:r>
            <a:r>
              <a:rPr lang="zh-CN" altLang="en-US" sz="2400" b="1"/>
              <a:t>）</a:t>
            </a:r>
            <a:r>
              <a:rPr lang="zh-CN" altLang="en-US" sz="2400" b="1">
                <a:ea typeface="黑体" panose="02010609060101010101" pitchFamily="49" charset="-122"/>
              </a:rPr>
              <a:t>等温压缩到</a:t>
            </a:r>
            <a:r>
              <a:rPr lang="en-US" altLang="zh-CN" sz="2400" b="1"/>
              <a:t>B</a:t>
            </a:r>
            <a:r>
              <a:rPr lang="zh-CN" altLang="en-US" sz="2400" b="1"/>
              <a:t>（</a:t>
            </a:r>
            <a:r>
              <a:rPr lang="en-US" altLang="zh-CN" sz="2400" b="1" i="1"/>
              <a:t>V</a:t>
            </a:r>
            <a:r>
              <a:rPr lang="en-US" altLang="zh-CN" sz="2400" b="1" baseline="-25000"/>
              <a:t>2</a:t>
            </a:r>
            <a:r>
              <a:rPr lang="en-US" altLang="zh-CN" sz="2400" b="1" baseline="-25000">
                <a:cs typeface="Times New Roman" panose="02020603050405020304" pitchFamily="18" charset="0"/>
              </a:rPr>
              <a:t>  </a:t>
            </a:r>
            <a:r>
              <a:rPr lang="zh-CN" altLang="en-US" sz="2400" b="1">
                <a:cs typeface="Times New Roman" panose="02020603050405020304" pitchFamily="18" charset="0"/>
              </a:rPr>
              <a:t>，</a:t>
            </a:r>
            <a:r>
              <a:rPr lang="zh-CN" altLang="en-US" sz="2400" b="1" baseline="-25000">
                <a:cs typeface="Times New Roman" panose="02020603050405020304" pitchFamily="18" charset="0"/>
              </a:rPr>
              <a:t> </a:t>
            </a:r>
            <a:r>
              <a:rPr lang="en-US" altLang="zh-CN" sz="2400" b="1" i="1"/>
              <a:t>T</a:t>
            </a:r>
            <a:r>
              <a:rPr lang="en-US" altLang="zh-CN" sz="2400" b="1" baseline="-25000"/>
              <a:t>1</a:t>
            </a:r>
            <a:r>
              <a:rPr lang="zh-CN" altLang="en-US" sz="2400" b="1"/>
              <a:t>） </a:t>
            </a:r>
            <a:r>
              <a:rPr lang="zh-CN" altLang="en-US" sz="2400" b="1">
                <a:ea typeface="黑体" panose="02010609060101010101" pitchFamily="49" charset="-122"/>
              </a:rPr>
              <a:t>状态，再等体降温到</a:t>
            </a:r>
            <a:r>
              <a:rPr lang="en-US" altLang="zh-CN" sz="2400" b="1"/>
              <a:t>C </a:t>
            </a:r>
            <a:r>
              <a:rPr lang="zh-CN" altLang="en-US" sz="2400" b="1"/>
              <a:t>（</a:t>
            </a:r>
            <a:r>
              <a:rPr lang="en-US" altLang="zh-CN" sz="2400" b="1" i="1"/>
              <a:t>V</a:t>
            </a:r>
            <a:r>
              <a:rPr lang="en-US" altLang="zh-CN" sz="2400" b="1" baseline="-25000"/>
              <a:t>2</a:t>
            </a:r>
            <a:r>
              <a:rPr lang="zh-CN" altLang="en-US" sz="2400" b="1"/>
              <a:t>，</a:t>
            </a:r>
            <a:r>
              <a:rPr lang="zh-CN" altLang="en-US" sz="2400" b="1" baseline="-25000"/>
              <a:t>  </a:t>
            </a:r>
            <a:r>
              <a:rPr lang="en-US" altLang="zh-CN" sz="2400" b="1" i="1"/>
              <a:t>T</a:t>
            </a:r>
            <a:r>
              <a:rPr lang="en-US" altLang="zh-CN" sz="2400" b="1" baseline="-25000"/>
              <a:t>2</a:t>
            </a:r>
            <a:r>
              <a:rPr lang="zh-CN" altLang="en-US" sz="2400" b="1"/>
              <a:t>）</a:t>
            </a:r>
            <a:r>
              <a:rPr lang="zh-CN" altLang="en-US" sz="2400" b="1">
                <a:ea typeface="黑体" panose="02010609060101010101" pitchFamily="49" charset="-122"/>
              </a:rPr>
              <a:t>状态，然后经等温膨胀达到</a:t>
            </a:r>
            <a:r>
              <a:rPr lang="en-US" altLang="zh-CN" sz="2400" b="1"/>
              <a:t>D </a:t>
            </a:r>
            <a:r>
              <a:rPr lang="zh-CN" altLang="en-US" sz="2400" b="1"/>
              <a:t>（</a:t>
            </a:r>
            <a:r>
              <a:rPr lang="en-US" altLang="zh-CN" sz="2400" b="1" i="1"/>
              <a:t>V</a:t>
            </a:r>
            <a:r>
              <a:rPr lang="en-US" altLang="zh-CN" sz="2400" b="1" baseline="-25000"/>
              <a:t>1</a:t>
            </a:r>
            <a:r>
              <a:rPr lang="zh-CN" altLang="en-US" sz="2400" b="1"/>
              <a:t>，</a:t>
            </a:r>
            <a:r>
              <a:rPr lang="zh-CN" altLang="en-US" sz="2400" b="1" baseline="-25000"/>
              <a:t>  </a:t>
            </a:r>
            <a:r>
              <a:rPr lang="en-US" altLang="zh-CN" sz="2400" b="1" i="1"/>
              <a:t>T</a:t>
            </a:r>
            <a:r>
              <a:rPr lang="en-US" altLang="zh-CN" sz="2400" b="1" baseline="-25000"/>
              <a:t>2</a:t>
            </a:r>
            <a:r>
              <a:rPr lang="zh-CN" altLang="en-US" sz="2400" b="1"/>
              <a:t>） </a:t>
            </a:r>
            <a:r>
              <a:rPr lang="zh-CN" altLang="en-US" sz="2400" b="1">
                <a:ea typeface="黑体" panose="02010609060101010101" pitchFamily="49" charset="-122"/>
              </a:rPr>
              <a:t>状态，最后经等体升温回到初状态</a:t>
            </a:r>
            <a:r>
              <a:rPr lang="en-US" altLang="zh-CN" sz="2400" b="1"/>
              <a:t>A</a:t>
            </a:r>
            <a:r>
              <a:rPr lang="zh-CN" altLang="en-US" sz="2400" b="1"/>
              <a:t>，</a:t>
            </a:r>
            <a:r>
              <a:rPr lang="zh-CN" altLang="en-US" sz="2400" b="1">
                <a:ea typeface="黑体" panose="02010609060101010101" pitchFamily="49" charset="-122"/>
              </a:rPr>
              <a:t>完成一个循环。 </a:t>
            </a:r>
          </a:p>
        </p:txBody>
      </p:sp>
      <p:sp>
        <p:nvSpPr>
          <p:cNvPr id="64516" name="Rectangle 3"/>
          <p:cNvSpPr>
            <a:spLocks noChangeArrowheads="1"/>
          </p:cNvSpPr>
          <p:nvPr/>
        </p:nvSpPr>
        <p:spPr bwMode="auto">
          <a:xfrm>
            <a:off x="706438" y="2732088"/>
            <a:ext cx="4103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该致冷循环的致冷系数</a:t>
            </a:r>
          </a:p>
        </p:txBody>
      </p:sp>
      <p:sp>
        <p:nvSpPr>
          <p:cNvPr id="194564" name="Text Box 4"/>
          <p:cNvSpPr txBox="1">
            <a:spLocks noChangeArrowheads="1"/>
          </p:cNvSpPr>
          <p:nvPr/>
        </p:nvSpPr>
        <p:spPr bwMode="auto">
          <a:xfrm>
            <a:off x="274638" y="3228975"/>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解</a:t>
            </a:r>
          </a:p>
        </p:txBody>
      </p:sp>
      <p:sp>
        <p:nvSpPr>
          <p:cNvPr id="64518" name="Text Box 5"/>
          <p:cNvSpPr txBox="1">
            <a:spLocks noChangeArrowheads="1"/>
          </p:cNvSpPr>
          <p:nvPr/>
        </p:nvSpPr>
        <p:spPr bwMode="auto">
          <a:xfrm>
            <a:off x="250825" y="404813"/>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例</a:t>
            </a:r>
          </a:p>
        </p:txBody>
      </p:sp>
      <p:sp>
        <p:nvSpPr>
          <p:cNvPr id="64519" name="Rectangle 6"/>
          <p:cNvSpPr>
            <a:spLocks noChangeArrowheads="1"/>
          </p:cNvSpPr>
          <p:nvPr/>
        </p:nvSpPr>
        <p:spPr bwMode="auto">
          <a:xfrm>
            <a:off x="250825" y="2708275"/>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求</a:t>
            </a:r>
          </a:p>
        </p:txBody>
      </p:sp>
      <p:sp>
        <p:nvSpPr>
          <p:cNvPr id="194567" name="Text Box 7"/>
          <p:cNvSpPr txBox="1">
            <a:spLocks noChangeArrowheads="1"/>
          </p:cNvSpPr>
          <p:nvPr/>
        </p:nvSpPr>
        <p:spPr bwMode="auto">
          <a:xfrm>
            <a:off x="706438" y="3181350"/>
            <a:ext cx="43021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在过程</a:t>
            </a:r>
            <a:r>
              <a:rPr lang="en-US" altLang="zh-CN" sz="2400" b="1"/>
              <a:t>CD</a:t>
            </a:r>
            <a:r>
              <a:rPr lang="zh-CN" altLang="en-US" sz="2400" b="1">
                <a:ea typeface="黑体" panose="02010609060101010101" pitchFamily="49" charset="-122"/>
              </a:rPr>
              <a:t>中，工质从冷库吸取</a:t>
            </a:r>
          </a:p>
          <a:p>
            <a:pPr eaLnBrk="1" hangingPunct="1">
              <a:lnSpc>
                <a:spcPct val="125000"/>
              </a:lnSpc>
              <a:spcBef>
                <a:spcPct val="0"/>
              </a:spcBef>
              <a:buFontTx/>
              <a:buNone/>
            </a:pPr>
            <a:r>
              <a:rPr lang="zh-CN" altLang="en-US" sz="2400" b="1">
                <a:ea typeface="黑体" panose="02010609060101010101" pitchFamily="49" charset="-122"/>
              </a:rPr>
              <a:t>的热量为</a:t>
            </a:r>
          </a:p>
        </p:txBody>
      </p:sp>
      <p:graphicFrame>
        <p:nvGraphicFramePr>
          <p:cNvPr id="194568" name="Object 8"/>
          <p:cNvGraphicFramePr>
            <a:graphicFrameLocks noChangeAspect="1"/>
          </p:cNvGraphicFramePr>
          <p:nvPr/>
        </p:nvGraphicFramePr>
        <p:xfrm>
          <a:off x="2195513" y="4005263"/>
          <a:ext cx="2139950" cy="911225"/>
        </p:xfrm>
        <a:graphic>
          <a:graphicData uri="http://schemas.openxmlformats.org/presentationml/2006/ole">
            <mc:AlternateContent xmlns:mc="http://schemas.openxmlformats.org/markup-compatibility/2006">
              <mc:Choice xmlns:v="urn:schemas-microsoft-com:vml" Requires="v">
                <p:oleObj spid="_x0000_s64546" name="公式" r:id="rId3" imgW="2034641" imgH="784944" progId="Equation.3">
                  <p:embed/>
                </p:oleObj>
              </mc:Choice>
              <mc:Fallback>
                <p:oleObj name="公式" r:id="rId3" imgW="2034641" imgH="784944"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4005263"/>
                        <a:ext cx="213995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569" name="Object 9"/>
          <p:cNvGraphicFramePr>
            <a:graphicFrameLocks noChangeAspect="1"/>
          </p:cNvGraphicFramePr>
          <p:nvPr/>
        </p:nvGraphicFramePr>
        <p:xfrm>
          <a:off x="2339975" y="5661025"/>
          <a:ext cx="2047875" cy="911225"/>
        </p:xfrm>
        <a:graphic>
          <a:graphicData uri="http://schemas.openxmlformats.org/presentationml/2006/ole">
            <mc:AlternateContent xmlns:mc="http://schemas.openxmlformats.org/markup-compatibility/2006">
              <mc:Choice xmlns:v="urn:schemas-microsoft-com:vml" Requires="v">
                <p:oleObj spid="_x0000_s64547" name="公式" r:id="rId5" imgW="1927885" imgH="784944" progId="Equation.3">
                  <p:embed/>
                </p:oleObj>
              </mc:Choice>
              <mc:Fallback>
                <p:oleObj name="公式" r:id="rId5" imgW="1927885" imgH="784944"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975" y="5661025"/>
                        <a:ext cx="204787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570" name="Text Box 10"/>
          <p:cNvSpPr txBox="1">
            <a:spLocks noChangeArrowheads="1"/>
          </p:cNvSpPr>
          <p:nvPr/>
        </p:nvSpPr>
        <p:spPr bwMode="auto">
          <a:xfrm>
            <a:off x="733425" y="4943475"/>
            <a:ext cx="42846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在过程中</a:t>
            </a:r>
            <a:r>
              <a:rPr lang="en-US" altLang="zh-CN" sz="2400" b="1"/>
              <a:t>AB</a:t>
            </a:r>
            <a:r>
              <a:rPr lang="zh-CN" altLang="en-US" sz="2400" b="1">
                <a:ea typeface="黑体" panose="02010609060101010101" pitchFamily="49" charset="-122"/>
              </a:rPr>
              <a:t>中，向外界放出的</a:t>
            </a:r>
          </a:p>
          <a:p>
            <a:pPr eaLnBrk="1" hangingPunct="1">
              <a:lnSpc>
                <a:spcPct val="125000"/>
              </a:lnSpc>
              <a:spcBef>
                <a:spcPct val="0"/>
              </a:spcBef>
              <a:buFontTx/>
              <a:buNone/>
            </a:pPr>
            <a:r>
              <a:rPr lang="zh-CN" altLang="en-US" sz="2400" b="1">
                <a:ea typeface="黑体" panose="02010609060101010101" pitchFamily="49" charset="-122"/>
              </a:rPr>
              <a:t>热量为</a:t>
            </a:r>
          </a:p>
        </p:txBody>
      </p:sp>
      <p:sp>
        <p:nvSpPr>
          <p:cNvPr id="194571" name="Freeform 11"/>
          <p:cNvSpPr>
            <a:spLocks/>
          </p:cNvSpPr>
          <p:nvPr/>
        </p:nvSpPr>
        <p:spPr bwMode="auto">
          <a:xfrm rot="-903195">
            <a:off x="6796088" y="4559300"/>
            <a:ext cx="944562" cy="673100"/>
          </a:xfrm>
          <a:custGeom>
            <a:avLst/>
            <a:gdLst>
              <a:gd name="T0" fmla="*/ 0 w 576"/>
              <a:gd name="T1" fmla="*/ 0 h 672"/>
              <a:gd name="T2" fmla="*/ 2147483646 w 576"/>
              <a:gd name="T3" fmla="*/ 2147483646 h 672"/>
              <a:gd name="T4" fmla="*/ 2147483646 w 576"/>
              <a:gd name="T5" fmla="*/ 2147483646 h 672"/>
              <a:gd name="T6" fmla="*/ 2147483646 w 576"/>
              <a:gd name="T7" fmla="*/ 2147483646 h 672"/>
              <a:gd name="T8" fmla="*/ 2147483646 w 576"/>
              <a:gd name="T9" fmla="*/ 2147483646 h 672"/>
              <a:gd name="T10" fmla="*/ 0 60000 65536"/>
              <a:gd name="T11" fmla="*/ 0 60000 65536"/>
              <a:gd name="T12" fmla="*/ 0 60000 65536"/>
              <a:gd name="T13" fmla="*/ 0 60000 65536"/>
              <a:gd name="T14" fmla="*/ 0 60000 65536"/>
              <a:gd name="T15" fmla="*/ 0 w 576"/>
              <a:gd name="T16" fmla="*/ 0 h 672"/>
              <a:gd name="T17" fmla="*/ 576 w 576"/>
              <a:gd name="T18" fmla="*/ 672 h 672"/>
            </a:gdLst>
            <a:ahLst/>
            <a:cxnLst>
              <a:cxn ang="T10">
                <a:pos x="T0" y="T1"/>
              </a:cxn>
              <a:cxn ang="T11">
                <a:pos x="T2" y="T3"/>
              </a:cxn>
              <a:cxn ang="T12">
                <a:pos x="T4" y="T5"/>
              </a:cxn>
              <a:cxn ang="T13">
                <a:pos x="T6" y="T7"/>
              </a:cxn>
              <a:cxn ang="T14">
                <a:pos x="T8" y="T9"/>
              </a:cxn>
            </a:cxnLst>
            <a:rect l="T15" t="T16" r="T17" b="T18"/>
            <a:pathLst>
              <a:path w="576" h="672">
                <a:moveTo>
                  <a:pt x="0" y="0"/>
                </a:moveTo>
                <a:cubicBezTo>
                  <a:pt x="28" y="64"/>
                  <a:pt x="56" y="128"/>
                  <a:pt x="96" y="192"/>
                </a:cubicBezTo>
                <a:cubicBezTo>
                  <a:pt x="136" y="256"/>
                  <a:pt x="192" y="328"/>
                  <a:pt x="240" y="384"/>
                </a:cubicBezTo>
                <a:cubicBezTo>
                  <a:pt x="288" y="440"/>
                  <a:pt x="328" y="480"/>
                  <a:pt x="384" y="528"/>
                </a:cubicBezTo>
                <a:cubicBezTo>
                  <a:pt x="440" y="576"/>
                  <a:pt x="544" y="648"/>
                  <a:pt x="576" y="672"/>
                </a:cubicBezTo>
              </a:path>
            </a:pathLst>
          </a:cu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4572" name="Freeform 12"/>
          <p:cNvSpPr>
            <a:spLocks/>
          </p:cNvSpPr>
          <p:nvPr/>
        </p:nvSpPr>
        <p:spPr bwMode="auto">
          <a:xfrm rot="-903195">
            <a:off x="6845300" y="3390900"/>
            <a:ext cx="865188" cy="936625"/>
          </a:xfrm>
          <a:custGeom>
            <a:avLst/>
            <a:gdLst>
              <a:gd name="T0" fmla="*/ 0 w 576"/>
              <a:gd name="T1" fmla="*/ 0 h 672"/>
              <a:gd name="T2" fmla="*/ 2147483646 w 576"/>
              <a:gd name="T3" fmla="*/ 2147483646 h 672"/>
              <a:gd name="T4" fmla="*/ 2147483646 w 576"/>
              <a:gd name="T5" fmla="*/ 2147483646 h 672"/>
              <a:gd name="T6" fmla="*/ 2147483646 w 576"/>
              <a:gd name="T7" fmla="*/ 2147483646 h 672"/>
              <a:gd name="T8" fmla="*/ 2147483646 w 576"/>
              <a:gd name="T9" fmla="*/ 2147483646 h 672"/>
              <a:gd name="T10" fmla="*/ 0 60000 65536"/>
              <a:gd name="T11" fmla="*/ 0 60000 65536"/>
              <a:gd name="T12" fmla="*/ 0 60000 65536"/>
              <a:gd name="T13" fmla="*/ 0 60000 65536"/>
              <a:gd name="T14" fmla="*/ 0 60000 65536"/>
              <a:gd name="T15" fmla="*/ 0 w 576"/>
              <a:gd name="T16" fmla="*/ 0 h 672"/>
              <a:gd name="T17" fmla="*/ 576 w 576"/>
              <a:gd name="T18" fmla="*/ 672 h 672"/>
            </a:gdLst>
            <a:ahLst/>
            <a:cxnLst>
              <a:cxn ang="T10">
                <a:pos x="T0" y="T1"/>
              </a:cxn>
              <a:cxn ang="T11">
                <a:pos x="T2" y="T3"/>
              </a:cxn>
              <a:cxn ang="T12">
                <a:pos x="T4" y="T5"/>
              </a:cxn>
              <a:cxn ang="T13">
                <a:pos x="T6" y="T7"/>
              </a:cxn>
              <a:cxn ang="T14">
                <a:pos x="T8" y="T9"/>
              </a:cxn>
            </a:cxnLst>
            <a:rect l="T15" t="T16" r="T17" b="T18"/>
            <a:pathLst>
              <a:path w="576" h="672">
                <a:moveTo>
                  <a:pt x="0" y="0"/>
                </a:moveTo>
                <a:cubicBezTo>
                  <a:pt x="28" y="64"/>
                  <a:pt x="56" y="128"/>
                  <a:pt x="96" y="192"/>
                </a:cubicBezTo>
                <a:cubicBezTo>
                  <a:pt x="136" y="256"/>
                  <a:pt x="192" y="328"/>
                  <a:pt x="240" y="384"/>
                </a:cubicBezTo>
                <a:cubicBezTo>
                  <a:pt x="288" y="440"/>
                  <a:pt x="328" y="480"/>
                  <a:pt x="384" y="528"/>
                </a:cubicBezTo>
                <a:cubicBezTo>
                  <a:pt x="440" y="576"/>
                  <a:pt x="544" y="648"/>
                  <a:pt x="576" y="672"/>
                </a:cubicBezTo>
              </a:path>
            </a:pathLst>
          </a:custGeom>
          <a:noFill/>
          <a:ln w="38100">
            <a:solidFill>
              <a:srgbClr val="FFFF66"/>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4573" name="Line 13"/>
          <p:cNvSpPr>
            <a:spLocks noChangeShapeType="1"/>
          </p:cNvSpPr>
          <p:nvPr/>
        </p:nvSpPr>
        <p:spPr bwMode="auto">
          <a:xfrm>
            <a:off x="7797800" y="4181475"/>
            <a:ext cx="0" cy="942975"/>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574" name="Line 14"/>
          <p:cNvSpPr>
            <a:spLocks noChangeShapeType="1"/>
          </p:cNvSpPr>
          <p:nvPr/>
        </p:nvSpPr>
        <p:spPr bwMode="auto">
          <a:xfrm flipH="1">
            <a:off x="6721475" y="3509963"/>
            <a:ext cx="9525" cy="1212850"/>
          </a:xfrm>
          <a:prstGeom prst="line">
            <a:avLst/>
          </a:prstGeom>
          <a:noFill/>
          <a:ln w="3810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575" name="Text Box 15"/>
          <p:cNvSpPr txBox="1">
            <a:spLocks noChangeArrowheads="1"/>
          </p:cNvSpPr>
          <p:nvPr/>
        </p:nvSpPr>
        <p:spPr bwMode="auto">
          <a:xfrm>
            <a:off x="7812088" y="3890963"/>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A</a:t>
            </a:r>
          </a:p>
        </p:txBody>
      </p:sp>
      <p:sp>
        <p:nvSpPr>
          <p:cNvPr id="194576" name="Text Box 16"/>
          <p:cNvSpPr txBox="1">
            <a:spLocks noChangeArrowheads="1"/>
          </p:cNvSpPr>
          <p:nvPr/>
        </p:nvSpPr>
        <p:spPr bwMode="auto">
          <a:xfrm>
            <a:off x="6273800" y="3205163"/>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B</a:t>
            </a:r>
          </a:p>
        </p:txBody>
      </p:sp>
      <p:sp>
        <p:nvSpPr>
          <p:cNvPr id="194577" name="Text Box 17"/>
          <p:cNvSpPr txBox="1">
            <a:spLocks noChangeArrowheads="1"/>
          </p:cNvSpPr>
          <p:nvPr/>
        </p:nvSpPr>
        <p:spPr bwMode="auto">
          <a:xfrm>
            <a:off x="6273800" y="4484688"/>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C</a:t>
            </a:r>
          </a:p>
        </p:txBody>
      </p:sp>
      <p:sp>
        <p:nvSpPr>
          <p:cNvPr id="194578" name="Text Box 18"/>
          <p:cNvSpPr txBox="1">
            <a:spLocks noChangeArrowheads="1"/>
          </p:cNvSpPr>
          <p:nvPr/>
        </p:nvSpPr>
        <p:spPr bwMode="auto">
          <a:xfrm>
            <a:off x="7812088" y="4987925"/>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bg1"/>
                </a:solidFill>
              </a:rPr>
              <a:t>D</a:t>
            </a:r>
          </a:p>
        </p:txBody>
      </p:sp>
      <p:grpSp>
        <p:nvGrpSpPr>
          <p:cNvPr id="2" name="Group 19"/>
          <p:cNvGrpSpPr>
            <a:grpSpLocks/>
          </p:cNvGrpSpPr>
          <p:nvPr/>
        </p:nvGrpSpPr>
        <p:grpSpPr bwMode="auto">
          <a:xfrm>
            <a:off x="6877050" y="3357563"/>
            <a:ext cx="627063" cy="609600"/>
            <a:chOff x="4468" y="2160"/>
            <a:chExt cx="395" cy="384"/>
          </a:xfrm>
        </p:grpSpPr>
        <p:graphicFrame>
          <p:nvGraphicFramePr>
            <p:cNvPr id="64544" name="Object 20"/>
            <p:cNvGraphicFramePr>
              <a:graphicFrameLocks noChangeAspect="1"/>
            </p:cNvGraphicFramePr>
            <p:nvPr/>
          </p:nvGraphicFramePr>
          <p:xfrm>
            <a:off x="4649" y="2160"/>
            <a:ext cx="214" cy="264"/>
          </p:xfrm>
          <a:graphic>
            <a:graphicData uri="http://schemas.openxmlformats.org/presentationml/2006/ole">
              <mc:AlternateContent xmlns:mc="http://schemas.openxmlformats.org/markup-compatibility/2006">
                <mc:Choice xmlns:v="urn:schemas-microsoft-com:vml" Requires="v">
                  <p:oleObj spid="_x0000_s64548" name="公式" r:id="rId7" imgW="213297" imgH="289656" progId="Equation.3">
                    <p:embed/>
                  </p:oleObj>
                </mc:Choice>
                <mc:Fallback>
                  <p:oleObj name="公式" r:id="rId7" imgW="213297" imgH="289656"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9" y="2160"/>
                          <a:ext cx="214"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45" name="Freeform 21"/>
            <p:cNvSpPr>
              <a:spLocks/>
            </p:cNvSpPr>
            <p:nvPr/>
          </p:nvSpPr>
          <p:spPr bwMode="auto">
            <a:xfrm rot="724237">
              <a:off x="4468" y="2160"/>
              <a:ext cx="136" cy="384"/>
            </a:xfrm>
            <a:custGeom>
              <a:avLst/>
              <a:gdLst>
                <a:gd name="T0" fmla="*/ 0 w 192"/>
                <a:gd name="T1" fmla="*/ 384 h 384"/>
                <a:gd name="T2" fmla="*/ 1 w 192"/>
                <a:gd name="T3" fmla="*/ 192 h 384"/>
                <a:gd name="T4" fmla="*/ 1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 name="Group 22"/>
          <p:cNvGrpSpPr>
            <a:grpSpLocks/>
          </p:cNvGrpSpPr>
          <p:nvPr/>
        </p:nvGrpSpPr>
        <p:grpSpPr bwMode="auto">
          <a:xfrm>
            <a:off x="7451725" y="4725988"/>
            <a:ext cx="431800" cy="792162"/>
            <a:chOff x="4604" y="2976"/>
            <a:chExt cx="272" cy="499"/>
          </a:xfrm>
        </p:grpSpPr>
        <p:graphicFrame>
          <p:nvGraphicFramePr>
            <p:cNvPr id="64542" name="Object 23"/>
            <p:cNvGraphicFramePr>
              <a:graphicFrameLocks noChangeAspect="1"/>
            </p:cNvGraphicFramePr>
            <p:nvPr/>
          </p:nvGraphicFramePr>
          <p:xfrm>
            <a:off x="4638" y="3211"/>
            <a:ext cx="238" cy="264"/>
          </p:xfrm>
          <a:graphic>
            <a:graphicData uri="http://schemas.openxmlformats.org/presentationml/2006/ole">
              <mc:AlternateContent xmlns:mc="http://schemas.openxmlformats.org/markup-compatibility/2006">
                <mc:Choice xmlns:v="urn:schemas-microsoft-com:vml" Requires="v">
                  <p:oleObj spid="_x0000_s64549" name="公式" r:id="rId9" imgW="251548" imgH="289656" progId="Equation.3">
                    <p:embed/>
                  </p:oleObj>
                </mc:Choice>
                <mc:Fallback>
                  <p:oleObj name="公式" r:id="rId9" imgW="251548" imgH="289656" progId="Equation.3">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38" y="3211"/>
                          <a:ext cx="238"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43" name="Freeform 24"/>
            <p:cNvSpPr>
              <a:spLocks/>
            </p:cNvSpPr>
            <p:nvPr/>
          </p:nvSpPr>
          <p:spPr bwMode="auto">
            <a:xfrm rot="724237">
              <a:off x="4604" y="2976"/>
              <a:ext cx="136" cy="384"/>
            </a:xfrm>
            <a:custGeom>
              <a:avLst/>
              <a:gdLst>
                <a:gd name="T0" fmla="*/ 0 w 192"/>
                <a:gd name="T1" fmla="*/ 384 h 384"/>
                <a:gd name="T2" fmla="*/ 1 w 192"/>
                <a:gd name="T3" fmla="*/ 192 h 384"/>
                <a:gd name="T4" fmla="*/ 1 w 192"/>
                <a:gd name="T5" fmla="*/ 0 h 384"/>
                <a:gd name="T6" fmla="*/ 0 60000 65536"/>
                <a:gd name="T7" fmla="*/ 0 60000 65536"/>
                <a:gd name="T8" fmla="*/ 0 60000 65536"/>
                <a:gd name="T9" fmla="*/ 0 w 192"/>
                <a:gd name="T10" fmla="*/ 0 h 384"/>
                <a:gd name="T11" fmla="*/ 192 w 192"/>
                <a:gd name="T12" fmla="*/ 384 h 384"/>
              </a:gdLst>
              <a:ahLst/>
              <a:cxnLst>
                <a:cxn ang="T6">
                  <a:pos x="T0" y="T1"/>
                </a:cxn>
                <a:cxn ang="T7">
                  <a:pos x="T2" y="T3"/>
                </a:cxn>
                <a:cxn ang="T8">
                  <a:pos x="T4" y="T5"/>
                </a:cxn>
              </a:cxnLst>
              <a:rect l="T9" t="T10" r="T11" b="T12"/>
              <a:pathLst>
                <a:path w="192" h="384">
                  <a:moveTo>
                    <a:pt x="0" y="384"/>
                  </a:moveTo>
                  <a:cubicBezTo>
                    <a:pt x="8" y="320"/>
                    <a:pt x="16" y="256"/>
                    <a:pt x="48" y="192"/>
                  </a:cubicBezTo>
                  <a:cubicBezTo>
                    <a:pt x="80" y="128"/>
                    <a:pt x="136" y="64"/>
                    <a:pt x="192" y="0"/>
                  </a:cubicBezTo>
                </a:path>
              </a:pathLst>
            </a:custGeom>
            <a:noFill/>
            <a:ln w="57150">
              <a:solidFill>
                <a:srgbClr val="FC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94585" name="Freeform 25"/>
          <p:cNvSpPr>
            <a:spLocks/>
          </p:cNvSpPr>
          <p:nvPr/>
        </p:nvSpPr>
        <p:spPr bwMode="auto">
          <a:xfrm rot="-1879776">
            <a:off x="7237413" y="3798888"/>
            <a:ext cx="209550" cy="369887"/>
          </a:xfrm>
          <a:custGeom>
            <a:avLst/>
            <a:gdLst>
              <a:gd name="T0" fmla="*/ 0 w 576"/>
              <a:gd name="T1" fmla="*/ 0 h 672"/>
              <a:gd name="T2" fmla="*/ 2147483646 w 576"/>
              <a:gd name="T3" fmla="*/ 2147483646 h 672"/>
              <a:gd name="T4" fmla="*/ 2147483646 w 576"/>
              <a:gd name="T5" fmla="*/ 2147483646 h 672"/>
              <a:gd name="T6" fmla="*/ 2147483646 w 576"/>
              <a:gd name="T7" fmla="*/ 2147483646 h 672"/>
              <a:gd name="T8" fmla="*/ 2147483646 w 576"/>
              <a:gd name="T9" fmla="*/ 2147483646 h 672"/>
              <a:gd name="T10" fmla="*/ 0 60000 65536"/>
              <a:gd name="T11" fmla="*/ 0 60000 65536"/>
              <a:gd name="T12" fmla="*/ 0 60000 65536"/>
              <a:gd name="T13" fmla="*/ 0 60000 65536"/>
              <a:gd name="T14" fmla="*/ 0 60000 65536"/>
              <a:gd name="T15" fmla="*/ 0 w 576"/>
              <a:gd name="T16" fmla="*/ 0 h 672"/>
              <a:gd name="T17" fmla="*/ 576 w 576"/>
              <a:gd name="T18" fmla="*/ 672 h 672"/>
            </a:gdLst>
            <a:ahLst/>
            <a:cxnLst>
              <a:cxn ang="T10">
                <a:pos x="T0" y="T1"/>
              </a:cxn>
              <a:cxn ang="T11">
                <a:pos x="T2" y="T3"/>
              </a:cxn>
              <a:cxn ang="T12">
                <a:pos x="T4" y="T5"/>
              </a:cxn>
              <a:cxn ang="T13">
                <a:pos x="T6" y="T7"/>
              </a:cxn>
              <a:cxn ang="T14">
                <a:pos x="T8" y="T9"/>
              </a:cxn>
            </a:cxnLst>
            <a:rect l="T15" t="T16" r="T17" b="T18"/>
            <a:pathLst>
              <a:path w="576" h="672">
                <a:moveTo>
                  <a:pt x="0" y="0"/>
                </a:moveTo>
                <a:cubicBezTo>
                  <a:pt x="28" y="64"/>
                  <a:pt x="56" y="128"/>
                  <a:pt x="96" y="192"/>
                </a:cubicBezTo>
                <a:cubicBezTo>
                  <a:pt x="136" y="256"/>
                  <a:pt x="192" y="328"/>
                  <a:pt x="240" y="384"/>
                </a:cubicBezTo>
                <a:cubicBezTo>
                  <a:pt x="288" y="440"/>
                  <a:pt x="328" y="480"/>
                  <a:pt x="384" y="528"/>
                </a:cubicBezTo>
                <a:cubicBezTo>
                  <a:pt x="440" y="576"/>
                  <a:pt x="544" y="648"/>
                  <a:pt x="576" y="672"/>
                </a:cubicBezTo>
              </a:path>
            </a:pathLst>
          </a:custGeom>
          <a:noFill/>
          <a:ln w="38100">
            <a:solidFill>
              <a:srgbClr val="66FFFF"/>
            </a:solidFill>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4586" name="Freeform 26"/>
          <p:cNvSpPr>
            <a:spLocks/>
          </p:cNvSpPr>
          <p:nvPr/>
        </p:nvSpPr>
        <p:spPr bwMode="auto">
          <a:xfrm rot="-1879776">
            <a:off x="7059613" y="4779963"/>
            <a:ext cx="258762" cy="311150"/>
          </a:xfrm>
          <a:custGeom>
            <a:avLst/>
            <a:gdLst>
              <a:gd name="T0" fmla="*/ 0 w 576"/>
              <a:gd name="T1" fmla="*/ 0 h 672"/>
              <a:gd name="T2" fmla="*/ 2147483646 w 576"/>
              <a:gd name="T3" fmla="*/ 2147483646 h 672"/>
              <a:gd name="T4" fmla="*/ 2147483646 w 576"/>
              <a:gd name="T5" fmla="*/ 2147483646 h 672"/>
              <a:gd name="T6" fmla="*/ 2147483646 w 576"/>
              <a:gd name="T7" fmla="*/ 2147483646 h 672"/>
              <a:gd name="T8" fmla="*/ 2147483646 w 576"/>
              <a:gd name="T9" fmla="*/ 2147483646 h 672"/>
              <a:gd name="T10" fmla="*/ 0 60000 65536"/>
              <a:gd name="T11" fmla="*/ 0 60000 65536"/>
              <a:gd name="T12" fmla="*/ 0 60000 65536"/>
              <a:gd name="T13" fmla="*/ 0 60000 65536"/>
              <a:gd name="T14" fmla="*/ 0 60000 65536"/>
              <a:gd name="T15" fmla="*/ 0 w 576"/>
              <a:gd name="T16" fmla="*/ 0 h 672"/>
              <a:gd name="T17" fmla="*/ 576 w 576"/>
              <a:gd name="T18" fmla="*/ 672 h 672"/>
            </a:gdLst>
            <a:ahLst/>
            <a:cxnLst>
              <a:cxn ang="T10">
                <a:pos x="T0" y="T1"/>
              </a:cxn>
              <a:cxn ang="T11">
                <a:pos x="T2" y="T3"/>
              </a:cxn>
              <a:cxn ang="T12">
                <a:pos x="T4" y="T5"/>
              </a:cxn>
              <a:cxn ang="T13">
                <a:pos x="T6" y="T7"/>
              </a:cxn>
              <a:cxn ang="T14">
                <a:pos x="T8" y="T9"/>
              </a:cxn>
            </a:cxnLst>
            <a:rect l="T15" t="T16" r="T17" b="T18"/>
            <a:pathLst>
              <a:path w="576" h="672">
                <a:moveTo>
                  <a:pt x="0" y="0"/>
                </a:moveTo>
                <a:cubicBezTo>
                  <a:pt x="28" y="64"/>
                  <a:pt x="56" y="128"/>
                  <a:pt x="96" y="192"/>
                </a:cubicBezTo>
                <a:cubicBezTo>
                  <a:pt x="136" y="256"/>
                  <a:pt x="192" y="328"/>
                  <a:pt x="240" y="384"/>
                </a:cubicBezTo>
                <a:cubicBezTo>
                  <a:pt x="288" y="440"/>
                  <a:pt x="328" y="480"/>
                  <a:pt x="384" y="528"/>
                </a:cubicBezTo>
                <a:cubicBezTo>
                  <a:pt x="440" y="576"/>
                  <a:pt x="544" y="648"/>
                  <a:pt x="576" y="672"/>
                </a:cubicBezTo>
              </a:path>
            </a:pathLst>
          </a:custGeom>
          <a:noFill/>
          <a:ln w="38100">
            <a:solidFill>
              <a:srgbClr val="66FF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 name="Group 27"/>
          <p:cNvGrpSpPr>
            <a:grpSpLocks/>
          </p:cNvGrpSpPr>
          <p:nvPr/>
        </p:nvGrpSpPr>
        <p:grpSpPr bwMode="auto">
          <a:xfrm>
            <a:off x="5292725" y="2982913"/>
            <a:ext cx="3455988" cy="3182937"/>
            <a:chOff x="3243" y="1062"/>
            <a:chExt cx="2177" cy="2005"/>
          </a:xfrm>
        </p:grpSpPr>
        <p:sp>
          <p:nvSpPr>
            <p:cNvPr id="64537" name="Line 28"/>
            <p:cNvSpPr>
              <a:spLocks noChangeShapeType="1"/>
            </p:cNvSpPr>
            <p:nvPr/>
          </p:nvSpPr>
          <p:spPr bwMode="auto">
            <a:xfrm>
              <a:off x="3516" y="2790"/>
              <a:ext cx="1904" cy="5"/>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8" name="Line 29"/>
            <p:cNvSpPr>
              <a:spLocks noChangeShapeType="1"/>
            </p:cNvSpPr>
            <p:nvPr/>
          </p:nvSpPr>
          <p:spPr bwMode="auto">
            <a:xfrm flipH="1" flipV="1">
              <a:off x="3515" y="1162"/>
              <a:ext cx="12" cy="1639"/>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39" name="Text Box 30"/>
            <p:cNvSpPr txBox="1">
              <a:spLocks noChangeArrowheads="1"/>
            </p:cNvSpPr>
            <p:nvPr/>
          </p:nvSpPr>
          <p:spPr bwMode="auto">
            <a:xfrm>
              <a:off x="5176" y="2779"/>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64540" name="Text Box 31"/>
            <p:cNvSpPr txBox="1">
              <a:spLocks noChangeArrowheads="1"/>
            </p:cNvSpPr>
            <p:nvPr/>
          </p:nvSpPr>
          <p:spPr bwMode="auto">
            <a:xfrm>
              <a:off x="3243" y="1062"/>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64541" name="Text Box 32"/>
            <p:cNvSpPr txBox="1">
              <a:spLocks noChangeArrowheads="1"/>
            </p:cNvSpPr>
            <p:nvPr/>
          </p:nvSpPr>
          <p:spPr bwMode="auto">
            <a:xfrm>
              <a:off x="3290" y="2734"/>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93"/>
                                        </p:tgtEl>
                                        <p:attrNameLst>
                                          <p:attrName>style.visibility</p:attrName>
                                        </p:attrNameLst>
                                      </p:cBhvr>
                                      <p:to>
                                        <p:strVal val="visible"/>
                                      </p:to>
                                    </p:set>
                                    <p:animEffect transition="in" filter="blinds(horizontal)">
                                      <p:cBhvr>
                                        <p:cTn id="7" dur="500"/>
                                        <p:tgtEl>
                                          <p:spTgt spid="1945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4575"/>
                                        </p:tgtEl>
                                        <p:attrNameLst>
                                          <p:attrName>style.visibility</p:attrName>
                                        </p:attrNameLst>
                                      </p:cBhvr>
                                      <p:to>
                                        <p:strVal val="visible"/>
                                      </p:to>
                                    </p:set>
                                    <p:animEffect transition="in" filter="wipe(down)">
                                      <p:cBhvr>
                                        <p:cTn id="17" dur="500"/>
                                        <p:tgtEl>
                                          <p:spTgt spid="194575"/>
                                        </p:tgtEl>
                                      </p:cBhvr>
                                    </p:animEffect>
                                  </p:childTnLst>
                                </p:cTn>
                              </p:par>
                            </p:childTnLst>
                          </p:cTn>
                        </p:par>
                        <p:par>
                          <p:cTn id="18" fill="hold" nodeType="afterGroup">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194572"/>
                                        </p:tgtEl>
                                        <p:attrNameLst>
                                          <p:attrName>style.visibility</p:attrName>
                                        </p:attrNameLst>
                                      </p:cBhvr>
                                      <p:to>
                                        <p:strVal val="visible"/>
                                      </p:to>
                                    </p:set>
                                    <p:animEffect transition="in" filter="wipe(down)">
                                      <p:cBhvr>
                                        <p:cTn id="21" dur="500"/>
                                        <p:tgtEl>
                                          <p:spTgt spid="194572"/>
                                        </p:tgtEl>
                                      </p:cBhvr>
                                    </p:animEffect>
                                  </p:childTnLst>
                                </p:cTn>
                              </p:par>
                            </p:childTnLst>
                          </p:cTn>
                        </p:par>
                        <p:par>
                          <p:cTn id="22" fill="hold" nodeType="afterGroup">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94585"/>
                                        </p:tgtEl>
                                        <p:attrNameLst>
                                          <p:attrName>style.visibility</p:attrName>
                                        </p:attrNameLst>
                                      </p:cBhvr>
                                      <p:to>
                                        <p:strVal val="visible"/>
                                      </p:to>
                                    </p:set>
                                    <p:animEffect transition="in" filter="wipe(left)">
                                      <p:cBhvr>
                                        <p:cTn id="25" dur="500"/>
                                        <p:tgtEl>
                                          <p:spTgt spid="194585"/>
                                        </p:tgtEl>
                                      </p:cBhvr>
                                    </p:animEffect>
                                  </p:childTnLst>
                                </p:cTn>
                              </p:par>
                            </p:childTnLst>
                          </p:cTn>
                        </p:par>
                        <p:par>
                          <p:cTn id="26" fill="hold" nodeType="afterGroup">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194576"/>
                                        </p:tgtEl>
                                        <p:attrNameLst>
                                          <p:attrName>style.visibility</p:attrName>
                                        </p:attrNameLst>
                                      </p:cBhvr>
                                      <p:to>
                                        <p:strVal val="visible"/>
                                      </p:to>
                                    </p:set>
                                    <p:animEffect transition="in" filter="wipe(down)">
                                      <p:cBhvr>
                                        <p:cTn id="29" dur="500"/>
                                        <p:tgtEl>
                                          <p:spTgt spid="194576"/>
                                        </p:tgtEl>
                                      </p:cBhvr>
                                    </p:animEffect>
                                  </p:childTnLst>
                                </p:cTn>
                              </p:par>
                            </p:childTnLst>
                          </p:cTn>
                        </p:par>
                        <p:par>
                          <p:cTn id="30" fill="hold" nodeType="afterGroup">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194574"/>
                                        </p:tgtEl>
                                        <p:attrNameLst>
                                          <p:attrName>style.visibility</p:attrName>
                                        </p:attrNameLst>
                                      </p:cBhvr>
                                      <p:to>
                                        <p:strVal val="visible"/>
                                      </p:to>
                                    </p:set>
                                    <p:animEffect transition="in" filter="wipe(up)">
                                      <p:cBhvr>
                                        <p:cTn id="33" dur="500"/>
                                        <p:tgtEl>
                                          <p:spTgt spid="194574"/>
                                        </p:tgtEl>
                                      </p:cBhvr>
                                    </p:animEffect>
                                  </p:childTnLst>
                                </p:cTn>
                              </p:par>
                            </p:childTnLst>
                          </p:cTn>
                        </p:par>
                        <p:par>
                          <p:cTn id="34" fill="hold" nodeType="afterGroup">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94577"/>
                                        </p:tgtEl>
                                        <p:attrNameLst>
                                          <p:attrName>style.visibility</p:attrName>
                                        </p:attrNameLst>
                                      </p:cBhvr>
                                      <p:to>
                                        <p:strVal val="visible"/>
                                      </p:to>
                                    </p:set>
                                    <p:animEffect transition="in" filter="wipe(down)">
                                      <p:cBhvr>
                                        <p:cTn id="37" dur="500"/>
                                        <p:tgtEl>
                                          <p:spTgt spid="194577"/>
                                        </p:tgtEl>
                                      </p:cBhvr>
                                    </p:animEffect>
                                  </p:childTnLst>
                                </p:cTn>
                              </p:par>
                            </p:childTnLst>
                          </p:cTn>
                        </p:par>
                        <p:par>
                          <p:cTn id="38" fill="hold" nodeType="afterGroup">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94571"/>
                                        </p:tgtEl>
                                        <p:attrNameLst>
                                          <p:attrName>style.visibility</p:attrName>
                                        </p:attrNameLst>
                                      </p:cBhvr>
                                      <p:to>
                                        <p:strVal val="visible"/>
                                      </p:to>
                                    </p:set>
                                    <p:animEffect transition="in" filter="wipe(left)">
                                      <p:cBhvr>
                                        <p:cTn id="41" dur="500"/>
                                        <p:tgtEl>
                                          <p:spTgt spid="194571"/>
                                        </p:tgtEl>
                                      </p:cBhvr>
                                    </p:animEffect>
                                  </p:childTnLst>
                                </p:cTn>
                              </p:par>
                            </p:childTnLst>
                          </p:cTn>
                        </p:par>
                        <p:par>
                          <p:cTn id="42" fill="hold" nodeType="afterGroup">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94586"/>
                                        </p:tgtEl>
                                        <p:attrNameLst>
                                          <p:attrName>style.visibility</p:attrName>
                                        </p:attrNameLst>
                                      </p:cBhvr>
                                      <p:to>
                                        <p:strVal val="visible"/>
                                      </p:to>
                                    </p:set>
                                    <p:animEffect transition="in" filter="wipe(left)">
                                      <p:cBhvr>
                                        <p:cTn id="45" dur="500"/>
                                        <p:tgtEl>
                                          <p:spTgt spid="194586"/>
                                        </p:tgtEl>
                                      </p:cBhvr>
                                    </p:animEffect>
                                  </p:childTnLst>
                                </p:cTn>
                              </p:par>
                            </p:childTnLst>
                          </p:cTn>
                        </p:par>
                        <p:par>
                          <p:cTn id="46" fill="hold" nodeType="afterGroup">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94573"/>
                                        </p:tgtEl>
                                        <p:attrNameLst>
                                          <p:attrName>style.visibility</p:attrName>
                                        </p:attrNameLst>
                                      </p:cBhvr>
                                      <p:to>
                                        <p:strVal val="visible"/>
                                      </p:to>
                                    </p:set>
                                    <p:animEffect transition="in" filter="wipe(down)">
                                      <p:cBhvr>
                                        <p:cTn id="49" dur="500"/>
                                        <p:tgtEl>
                                          <p:spTgt spid="194573"/>
                                        </p:tgtEl>
                                      </p:cBhvr>
                                    </p:animEffect>
                                  </p:childTnLst>
                                </p:cTn>
                              </p:par>
                            </p:childTnLst>
                          </p:cTn>
                        </p:par>
                        <p:par>
                          <p:cTn id="50" fill="hold" nodeType="afterGroup">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194578"/>
                                        </p:tgtEl>
                                        <p:attrNameLst>
                                          <p:attrName>style.visibility</p:attrName>
                                        </p:attrNameLst>
                                      </p:cBhvr>
                                      <p:to>
                                        <p:strVal val="visible"/>
                                      </p:to>
                                    </p:set>
                                    <p:animEffect transition="in" filter="wipe(down)">
                                      <p:cBhvr>
                                        <p:cTn id="53" dur="500"/>
                                        <p:tgtEl>
                                          <p:spTgt spid="19457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94564"/>
                                        </p:tgtEl>
                                        <p:attrNameLst>
                                          <p:attrName>style.visibility</p:attrName>
                                        </p:attrNameLst>
                                      </p:cBhvr>
                                      <p:to>
                                        <p:strVal val="visible"/>
                                      </p:to>
                                    </p:set>
                                    <p:animEffect transition="in" filter="wipe(left)">
                                      <p:cBhvr>
                                        <p:cTn id="58" dur="500"/>
                                        <p:tgtEl>
                                          <p:spTgt spid="19456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94567"/>
                                        </p:tgtEl>
                                        <p:attrNameLst>
                                          <p:attrName>style.visibility</p:attrName>
                                        </p:attrNameLst>
                                      </p:cBhvr>
                                      <p:to>
                                        <p:strVal val="visible"/>
                                      </p:to>
                                    </p:set>
                                    <p:animEffect transition="in" filter="wipe(left)">
                                      <p:cBhvr>
                                        <p:cTn id="63" dur="500"/>
                                        <p:tgtEl>
                                          <p:spTgt spid="194567"/>
                                        </p:tgtEl>
                                      </p:cBhvr>
                                    </p:animEffect>
                                  </p:childTnLst>
                                </p:cTn>
                              </p:par>
                            </p:childTnLst>
                          </p:cTn>
                        </p:par>
                        <p:par>
                          <p:cTn id="64" fill="hold" nodeType="afterGroup">
                            <p:stCondLst>
                              <p:cond delay="500"/>
                            </p:stCondLst>
                            <p:childTnLst>
                              <p:par>
                                <p:cTn id="65" presetID="22" presetClass="entr" presetSubtype="4"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ipe(down)">
                                      <p:cBhvr>
                                        <p:cTn id="67" dur="500"/>
                                        <p:tgtEl>
                                          <p:spTgt spid="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nodeType="clickEffect">
                                  <p:stCondLst>
                                    <p:cond delay="0"/>
                                  </p:stCondLst>
                                  <p:childTnLst>
                                    <p:set>
                                      <p:cBhvr>
                                        <p:cTn id="71" dur="1" fill="hold">
                                          <p:stCondLst>
                                            <p:cond delay="0"/>
                                          </p:stCondLst>
                                        </p:cTn>
                                        <p:tgtEl>
                                          <p:spTgt spid="194568"/>
                                        </p:tgtEl>
                                        <p:attrNameLst>
                                          <p:attrName>style.visibility</p:attrName>
                                        </p:attrNameLst>
                                      </p:cBhvr>
                                      <p:to>
                                        <p:strVal val="visible"/>
                                      </p:to>
                                    </p:set>
                                    <p:animEffect transition="in" filter="wipe(left)">
                                      <p:cBhvr>
                                        <p:cTn id="72" dur="500"/>
                                        <p:tgtEl>
                                          <p:spTgt spid="19456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94570"/>
                                        </p:tgtEl>
                                        <p:attrNameLst>
                                          <p:attrName>style.visibility</p:attrName>
                                        </p:attrNameLst>
                                      </p:cBhvr>
                                      <p:to>
                                        <p:strVal val="visible"/>
                                      </p:to>
                                    </p:set>
                                    <p:animEffect transition="in" filter="wipe(left)">
                                      <p:cBhvr>
                                        <p:cTn id="77" dur="500"/>
                                        <p:tgtEl>
                                          <p:spTgt spid="194570"/>
                                        </p:tgtEl>
                                      </p:cBhvr>
                                    </p:animEffect>
                                  </p:childTnLst>
                                </p:cTn>
                              </p:par>
                            </p:childTnLst>
                          </p:cTn>
                        </p:par>
                        <p:par>
                          <p:cTn id="78" fill="hold" nodeType="afterGroup">
                            <p:stCondLst>
                              <p:cond delay="500"/>
                            </p:stCondLst>
                            <p:childTnLst>
                              <p:par>
                                <p:cTn id="79" presetID="22" presetClass="entr" presetSubtype="4"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wipe(down)">
                                      <p:cBhvr>
                                        <p:cTn id="81" dur="500"/>
                                        <p:tgtEl>
                                          <p:spTgt spid="2"/>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8" fill="hold" nodeType="clickEffect">
                                  <p:stCondLst>
                                    <p:cond delay="0"/>
                                  </p:stCondLst>
                                  <p:childTnLst>
                                    <p:set>
                                      <p:cBhvr>
                                        <p:cTn id="85" dur="1" fill="hold">
                                          <p:stCondLst>
                                            <p:cond delay="0"/>
                                          </p:stCondLst>
                                        </p:cTn>
                                        <p:tgtEl>
                                          <p:spTgt spid="194569"/>
                                        </p:tgtEl>
                                        <p:attrNameLst>
                                          <p:attrName>style.visibility</p:attrName>
                                        </p:attrNameLst>
                                      </p:cBhvr>
                                      <p:to>
                                        <p:strVal val="visible"/>
                                      </p:to>
                                    </p:set>
                                    <p:animEffect transition="in" filter="wipe(left)">
                                      <p:cBhvr>
                                        <p:cTn id="86" dur="500"/>
                                        <p:tgtEl>
                                          <p:spTgt spid="194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3" grpId="0" animBg="1"/>
      <p:bldP spid="194564" grpId="0" autoUpdateAnimBg="0"/>
      <p:bldP spid="194567" grpId="0" autoUpdateAnimBg="0"/>
      <p:bldP spid="194570" grpId="0" autoUpdateAnimBg="0"/>
      <p:bldP spid="194571" grpId="0" animBg="1"/>
      <p:bldP spid="194572" grpId="0" animBg="1"/>
      <p:bldP spid="194573" grpId="0" animBg="1"/>
      <p:bldP spid="194574" grpId="0" animBg="1"/>
      <p:bldP spid="194575" grpId="0" autoUpdateAnimBg="0"/>
      <p:bldP spid="194576" grpId="0" autoUpdateAnimBg="0"/>
      <p:bldP spid="194577" grpId="0" autoUpdateAnimBg="0"/>
      <p:bldP spid="194578" grpId="0" autoUpdateAnimBg="0"/>
      <p:bldP spid="194585" grpId="0" animBg="1"/>
      <p:bldP spid="19458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86" name="Object 2"/>
          <p:cNvGraphicFramePr>
            <a:graphicFrameLocks noChangeAspect="1"/>
          </p:cNvGraphicFramePr>
          <p:nvPr/>
        </p:nvGraphicFramePr>
        <p:xfrm>
          <a:off x="3924300" y="1216025"/>
          <a:ext cx="1657350" cy="422275"/>
        </p:xfrm>
        <a:graphic>
          <a:graphicData uri="http://schemas.openxmlformats.org/presentationml/2006/ole">
            <mc:AlternateContent xmlns:mc="http://schemas.openxmlformats.org/markup-compatibility/2006">
              <mc:Choice xmlns:v="urn:schemas-microsoft-com:vml" Requires="v">
                <p:oleObj spid="_x0000_s65542" name="公式" r:id="rId3" imgW="1539326" imgH="289656" progId="Equation.3">
                  <p:embed/>
                </p:oleObj>
              </mc:Choice>
              <mc:Fallback>
                <p:oleObj name="公式" r:id="rId3" imgW="1539326" imgH="289656"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1216025"/>
                        <a:ext cx="16573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39" name="Text Box 3"/>
          <p:cNvSpPr txBox="1">
            <a:spLocks noChangeArrowheads="1"/>
          </p:cNvSpPr>
          <p:nvPr/>
        </p:nvSpPr>
        <p:spPr bwMode="auto">
          <a:xfrm>
            <a:off x="944563" y="555625"/>
            <a:ext cx="4779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整个循环中外界对工质所作的功为</a:t>
            </a:r>
          </a:p>
        </p:txBody>
      </p:sp>
      <p:sp>
        <p:nvSpPr>
          <p:cNvPr id="195588" name="Text Box 4"/>
          <p:cNvSpPr txBox="1">
            <a:spLocks noChangeArrowheads="1"/>
          </p:cNvSpPr>
          <p:nvPr/>
        </p:nvSpPr>
        <p:spPr bwMode="auto">
          <a:xfrm>
            <a:off x="954088" y="2006600"/>
            <a:ext cx="2635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循环的致冷系数为</a:t>
            </a:r>
          </a:p>
        </p:txBody>
      </p:sp>
      <p:graphicFrame>
        <p:nvGraphicFramePr>
          <p:cNvPr id="195589" name="Object 5"/>
          <p:cNvGraphicFramePr>
            <a:graphicFrameLocks noChangeAspect="1"/>
          </p:cNvGraphicFramePr>
          <p:nvPr/>
        </p:nvGraphicFramePr>
        <p:xfrm>
          <a:off x="3059113" y="2632075"/>
          <a:ext cx="3529012" cy="868363"/>
        </p:xfrm>
        <a:graphic>
          <a:graphicData uri="http://schemas.openxmlformats.org/presentationml/2006/ole">
            <mc:AlternateContent xmlns:mc="http://schemas.openxmlformats.org/markup-compatibility/2006">
              <mc:Choice xmlns:v="urn:schemas-microsoft-com:vml" Requires="v">
                <p:oleObj spid="_x0000_s65543" name="公式" r:id="rId5" imgW="3634693" imgH="784944" progId="Equation.3">
                  <p:embed/>
                </p:oleObj>
              </mc:Choice>
              <mc:Fallback>
                <p:oleObj name="公式" r:id="rId5" imgW="3634693" imgH="784944"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2632075"/>
                        <a:ext cx="3529012"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5586"/>
                                        </p:tgtEl>
                                        <p:attrNameLst>
                                          <p:attrName>style.visibility</p:attrName>
                                        </p:attrNameLst>
                                      </p:cBhvr>
                                      <p:to>
                                        <p:strVal val="visible"/>
                                      </p:to>
                                    </p:set>
                                    <p:animEffect transition="in" filter="wipe(left)">
                                      <p:cBhvr>
                                        <p:cTn id="7" dur="500"/>
                                        <p:tgtEl>
                                          <p:spTgt spid="195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5588"/>
                                        </p:tgtEl>
                                        <p:attrNameLst>
                                          <p:attrName>style.visibility</p:attrName>
                                        </p:attrNameLst>
                                      </p:cBhvr>
                                      <p:to>
                                        <p:strVal val="visible"/>
                                      </p:to>
                                    </p:set>
                                    <p:animEffect transition="in" filter="wipe(left)">
                                      <p:cBhvr>
                                        <p:cTn id="12" dur="500"/>
                                        <p:tgtEl>
                                          <p:spTgt spid="1955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5589"/>
                                        </p:tgtEl>
                                        <p:attrNameLst>
                                          <p:attrName>style.visibility</p:attrName>
                                        </p:attrNameLst>
                                      </p:cBhvr>
                                      <p:to>
                                        <p:strVal val="visible"/>
                                      </p:to>
                                    </p:set>
                                    <p:animEffect transition="in" filter="wipe(left)">
                                      <p:cBhvr>
                                        <p:cTn id="17" dur="500"/>
                                        <p:tgtEl>
                                          <p:spTgt spid="195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8"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814" name="Rectangle 86"/>
          <p:cNvSpPr>
            <a:spLocks noChangeArrowheads="1"/>
          </p:cNvSpPr>
          <p:nvPr/>
        </p:nvSpPr>
        <p:spPr bwMode="auto">
          <a:xfrm>
            <a:off x="4932363" y="4797425"/>
            <a:ext cx="3889375" cy="1370013"/>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1731" name="Rectangle 3"/>
          <p:cNvSpPr>
            <a:spLocks noChangeArrowheads="1"/>
          </p:cNvSpPr>
          <p:nvPr/>
        </p:nvSpPr>
        <p:spPr bwMode="auto">
          <a:xfrm>
            <a:off x="2189163" y="1385888"/>
            <a:ext cx="6704012"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若系统经历了一个过程，而过程的每一步都可沿相反的方向进行，同时不引起外界的任何变化，那么这个过程就称为可逆过程。</a:t>
            </a:r>
          </a:p>
        </p:txBody>
      </p:sp>
      <p:sp>
        <p:nvSpPr>
          <p:cNvPr id="201732" name="Text Box 4"/>
          <p:cNvSpPr txBox="1">
            <a:spLocks noChangeArrowheads="1"/>
          </p:cNvSpPr>
          <p:nvPr/>
        </p:nvSpPr>
        <p:spPr bwMode="auto">
          <a:xfrm>
            <a:off x="179388" y="889000"/>
            <a:ext cx="3611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一</a:t>
            </a:r>
            <a:r>
              <a:rPr lang="en-US" altLang="zh-CN" sz="2800" b="1">
                <a:solidFill>
                  <a:srgbClr val="FF0000"/>
                </a:solidFill>
                <a:latin typeface="黑体" panose="02010609060101010101" pitchFamily="49" charset="-122"/>
                <a:ea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rPr>
              <a:t>可逆与不可逆过程</a:t>
            </a:r>
          </a:p>
        </p:txBody>
      </p:sp>
      <p:sp>
        <p:nvSpPr>
          <p:cNvPr id="201733" name="Rectangle 5"/>
          <p:cNvSpPr>
            <a:spLocks noChangeArrowheads="1"/>
          </p:cNvSpPr>
          <p:nvPr/>
        </p:nvSpPr>
        <p:spPr bwMode="auto">
          <a:xfrm>
            <a:off x="2168525" y="2779713"/>
            <a:ext cx="67246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如对于某一过程，用任何方法都不能使系统和外界恢复到原来状态，该过程就是不可逆过程 </a:t>
            </a:r>
          </a:p>
        </p:txBody>
      </p:sp>
      <p:sp>
        <p:nvSpPr>
          <p:cNvPr id="201734" name="Rectangle 6"/>
          <p:cNvSpPr>
            <a:spLocks noChangeArrowheads="1"/>
          </p:cNvSpPr>
          <p:nvPr/>
        </p:nvSpPr>
        <p:spPr bwMode="auto">
          <a:xfrm>
            <a:off x="574675" y="1427163"/>
            <a:ext cx="1403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latin typeface="黑体" panose="02010609060101010101" pitchFamily="49" charset="-122"/>
                <a:ea typeface="黑体" panose="02010609060101010101" pitchFamily="49" charset="-122"/>
              </a:rPr>
              <a:t>可逆过程</a:t>
            </a:r>
          </a:p>
        </p:txBody>
      </p:sp>
      <p:sp>
        <p:nvSpPr>
          <p:cNvPr id="201735" name="Rectangle 7"/>
          <p:cNvSpPr>
            <a:spLocks noChangeArrowheads="1"/>
          </p:cNvSpPr>
          <p:nvPr/>
        </p:nvSpPr>
        <p:spPr bwMode="auto">
          <a:xfrm>
            <a:off x="323850" y="2805113"/>
            <a:ext cx="170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latin typeface="黑体" panose="02010609060101010101" pitchFamily="49" charset="-122"/>
                <a:ea typeface="黑体" panose="02010609060101010101" pitchFamily="49" charset="-122"/>
              </a:rPr>
              <a:t>不可逆过程</a:t>
            </a:r>
          </a:p>
        </p:txBody>
      </p:sp>
      <p:sp>
        <p:nvSpPr>
          <p:cNvPr id="201736" name="Text Box 8"/>
          <p:cNvSpPr txBox="1">
            <a:spLocks noChangeArrowheads="1"/>
          </p:cNvSpPr>
          <p:nvPr/>
        </p:nvSpPr>
        <p:spPr bwMode="auto">
          <a:xfrm>
            <a:off x="647700" y="3787775"/>
            <a:ext cx="1403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latin typeface="黑体" panose="02010609060101010101" pitchFamily="49" charset="-122"/>
                <a:ea typeface="黑体" panose="02010609060101010101" pitchFamily="49" charset="-122"/>
              </a:rPr>
              <a:t>自发过程</a:t>
            </a:r>
          </a:p>
        </p:txBody>
      </p:sp>
      <p:sp>
        <p:nvSpPr>
          <p:cNvPr id="201737" name="Text Box 9"/>
          <p:cNvSpPr txBox="1">
            <a:spLocks noChangeArrowheads="1"/>
          </p:cNvSpPr>
          <p:nvPr/>
        </p:nvSpPr>
        <p:spPr bwMode="auto">
          <a:xfrm>
            <a:off x="2124075" y="3835400"/>
            <a:ext cx="6624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ea typeface="黑体" panose="02010609060101010101" pitchFamily="49" charset="-122"/>
              </a:rPr>
              <a:t>自然界中不受外界影响而能够自动发生的过程。</a:t>
            </a:r>
          </a:p>
        </p:txBody>
      </p:sp>
      <p:sp>
        <p:nvSpPr>
          <p:cNvPr id="201738" name="Text Box 10"/>
          <p:cNvSpPr txBox="1">
            <a:spLocks noChangeArrowheads="1"/>
          </p:cNvSpPr>
          <p:nvPr/>
        </p:nvSpPr>
        <p:spPr bwMode="auto">
          <a:xfrm>
            <a:off x="420688" y="4595813"/>
            <a:ext cx="3675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1. </a:t>
            </a:r>
            <a:r>
              <a:rPr lang="zh-CN" altLang="en-US" sz="2400" b="1">
                <a:solidFill>
                  <a:schemeClr val="accent2"/>
                </a:solidFill>
                <a:latin typeface="黑体" panose="02010609060101010101" pitchFamily="49" charset="-122"/>
                <a:ea typeface="黑体" panose="02010609060101010101" pitchFamily="49" charset="-122"/>
              </a:rPr>
              <a:t>不可逆过程的实例</a:t>
            </a:r>
          </a:p>
        </p:txBody>
      </p:sp>
      <p:sp>
        <p:nvSpPr>
          <p:cNvPr id="201739" name="Rectangle 11"/>
          <p:cNvSpPr>
            <a:spLocks noChangeArrowheads="1"/>
          </p:cNvSpPr>
          <p:nvPr/>
        </p:nvSpPr>
        <p:spPr bwMode="auto">
          <a:xfrm>
            <a:off x="723900" y="5132388"/>
            <a:ext cx="2622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力学（无摩擦时）</a:t>
            </a:r>
          </a:p>
        </p:txBody>
      </p:sp>
      <p:grpSp>
        <p:nvGrpSpPr>
          <p:cNvPr id="2" name="Group 12"/>
          <p:cNvGrpSpPr>
            <a:grpSpLocks/>
          </p:cNvGrpSpPr>
          <p:nvPr/>
        </p:nvGrpSpPr>
        <p:grpSpPr bwMode="auto">
          <a:xfrm>
            <a:off x="5167313" y="5067300"/>
            <a:ext cx="3511550" cy="1098550"/>
            <a:chOff x="3255" y="3385"/>
            <a:chExt cx="2212" cy="692"/>
          </a:xfrm>
        </p:grpSpPr>
        <p:sp>
          <p:nvSpPr>
            <p:cNvPr id="66643" name="Line 13"/>
            <p:cNvSpPr>
              <a:spLocks noChangeAspect="1" noChangeShapeType="1"/>
            </p:cNvSpPr>
            <p:nvPr/>
          </p:nvSpPr>
          <p:spPr bwMode="auto">
            <a:xfrm>
              <a:off x="3255" y="3385"/>
              <a:ext cx="2" cy="492"/>
            </a:xfrm>
            <a:prstGeom prst="line">
              <a:avLst/>
            </a:prstGeom>
            <a:noFill/>
            <a:ln w="38100">
              <a:solidFill>
                <a:srgbClr val="66FFFF"/>
              </a:solidFill>
              <a:round/>
              <a:headEnd type="none" w="med" len="sm"/>
              <a:tailEnd type="none" w="med" len="sm"/>
            </a:ln>
            <a:extLst>
              <a:ext uri="{909E8E84-426E-40DD-AFC4-6F175D3DCCD1}">
                <a14:hiddenFill xmlns:a14="http://schemas.microsoft.com/office/drawing/2010/main">
                  <a:noFill/>
                </a14:hiddenFill>
              </a:ext>
            </a:extLst>
          </p:spPr>
          <p:txBody>
            <a:bodyPr/>
            <a:lstStyle/>
            <a:p>
              <a:endParaRPr lang="zh-CN" altLang="en-US"/>
            </a:p>
          </p:txBody>
        </p:sp>
        <p:sp>
          <p:nvSpPr>
            <p:cNvPr id="66644" name="Line 14"/>
            <p:cNvSpPr>
              <a:spLocks noChangeAspect="1" noChangeShapeType="1"/>
            </p:cNvSpPr>
            <p:nvPr/>
          </p:nvSpPr>
          <p:spPr bwMode="auto">
            <a:xfrm>
              <a:off x="3256" y="3869"/>
              <a:ext cx="2159" cy="1"/>
            </a:xfrm>
            <a:prstGeom prst="line">
              <a:avLst/>
            </a:prstGeom>
            <a:noFill/>
            <a:ln w="38100">
              <a:solidFill>
                <a:srgbClr val="66FFFF"/>
              </a:solidFill>
              <a:round/>
              <a:headEnd type="none" w="med" len="sm"/>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6645" name="Rectangle 15"/>
            <p:cNvSpPr>
              <a:spLocks noChangeAspect="1" noChangeArrowheads="1"/>
            </p:cNvSpPr>
            <p:nvPr/>
          </p:nvSpPr>
          <p:spPr bwMode="auto">
            <a:xfrm>
              <a:off x="5284" y="3838"/>
              <a:ext cx="183"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12700" tIns="12700" rIns="12700" bIns="12700"/>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2400" b="1" i="1">
                  <a:solidFill>
                    <a:srgbClr val="66FFFF"/>
                  </a:solidFill>
                </a:rPr>
                <a:t>x</a:t>
              </a:r>
              <a:endParaRPr lang="en-US" altLang="zh-CN" sz="2400">
                <a:solidFill>
                  <a:srgbClr val="66FFFF"/>
                </a:solidFill>
              </a:endParaRPr>
            </a:p>
          </p:txBody>
        </p:sp>
      </p:grpSp>
      <p:grpSp>
        <p:nvGrpSpPr>
          <p:cNvPr id="3" name="Group 16"/>
          <p:cNvGrpSpPr>
            <a:grpSpLocks/>
          </p:cNvGrpSpPr>
          <p:nvPr/>
        </p:nvGrpSpPr>
        <p:grpSpPr bwMode="auto">
          <a:xfrm>
            <a:off x="5167313" y="5065713"/>
            <a:ext cx="2795587" cy="746125"/>
            <a:chOff x="1973" y="845"/>
            <a:chExt cx="1761" cy="470"/>
          </a:xfrm>
        </p:grpSpPr>
        <p:sp>
          <p:nvSpPr>
            <p:cNvPr id="66578" name="Rectangle 17"/>
            <p:cNvSpPr>
              <a:spLocks noChangeAspect="1" noChangeArrowheads="1"/>
            </p:cNvSpPr>
            <p:nvPr/>
          </p:nvSpPr>
          <p:spPr bwMode="auto">
            <a:xfrm rot="-120000">
              <a:off x="3560" y="845"/>
              <a:ext cx="17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12700" tIns="12700" rIns="12700" bIns="12700"/>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2400" b="1" i="1">
                  <a:solidFill>
                    <a:srgbClr val="FFFF66"/>
                  </a:solidFill>
                </a:rPr>
                <a:t>m</a:t>
              </a:r>
              <a:endParaRPr lang="en-US" altLang="zh-CN" sz="1000" i="1">
                <a:solidFill>
                  <a:srgbClr val="FFFF66"/>
                </a:solidFill>
              </a:endParaRPr>
            </a:p>
          </p:txBody>
        </p:sp>
        <p:grpSp>
          <p:nvGrpSpPr>
            <p:cNvPr id="66579" name="Group 18"/>
            <p:cNvGrpSpPr>
              <a:grpSpLocks/>
            </p:cNvGrpSpPr>
            <p:nvPr/>
          </p:nvGrpSpPr>
          <p:grpSpPr bwMode="auto">
            <a:xfrm>
              <a:off x="1973" y="1071"/>
              <a:ext cx="1747" cy="244"/>
              <a:chOff x="1840" y="3583"/>
              <a:chExt cx="1747" cy="244"/>
            </a:xfrm>
          </p:grpSpPr>
          <p:grpSp>
            <p:nvGrpSpPr>
              <p:cNvPr id="66580" name="Group 19"/>
              <p:cNvGrpSpPr>
                <a:grpSpLocks/>
              </p:cNvGrpSpPr>
              <p:nvPr/>
            </p:nvGrpSpPr>
            <p:grpSpPr bwMode="auto">
              <a:xfrm rot="60000">
                <a:off x="1840" y="3688"/>
                <a:ext cx="793" cy="91"/>
                <a:chOff x="1076" y="1473"/>
                <a:chExt cx="584" cy="120"/>
              </a:xfrm>
            </p:grpSpPr>
            <p:grpSp>
              <p:nvGrpSpPr>
                <p:cNvPr id="66613" name="Group 20"/>
                <p:cNvGrpSpPr>
                  <a:grpSpLocks/>
                </p:cNvGrpSpPr>
                <p:nvPr/>
              </p:nvGrpSpPr>
              <p:grpSpPr bwMode="auto">
                <a:xfrm>
                  <a:off x="1076" y="1480"/>
                  <a:ext cx="298" cy="113"/>
                  <a:chOff x="1076" y="1480"/>
                  <a:chExt cx="298" cy="113"/>
                </a:xfrm>
              </p:grpSpPr>
              <p:grpSp>
                <p:nvGrpSpPr>
                  <p:cNvPr id="66629" name="Group 21"/>
                  <p:cNvGrpSpPr>
                    <a:grpSpLocks/>
                  </p:cNvGrpSpPr>
                  <p:nvPr/>
                </p:nvGrpSpPr>
                <p:grpSpPr bwMode="auto">
                  <a:xfrm>
                    <a:off x="1076" y="1480"/>
                    <a:ext cx="157" cy="113"/>
                    <a:chOff x="1076" y="1480"/>
                    <a:chExt cx="157" cy="113"/>
                  </a:xfrm>
                </p:grpSpPr>
                <p:grpSp>
                  <p:nvGrpSpPr>
                    <p:cNvPr id="66637" name="Group 22"/>
                    <p:cNvGrpSpPr>
                      <a:grpSpLocks noChangeAspect="1"/>
                    </p:cNvGrpSpPr>
                    <p:nvPr/>
                  </p:nvGrpSpPr>
                  <p:grpSpPr bwMode="auto">
                    <a:xfrm flipH="1">
                      <a:off x="1076" y="1480"/>
                      <a:ext cx="86" cy="68"/>
                      <a:chOff x="1076" y="1480"/>
                      <a:chExt cx="171" cy="136"/>
                    </a:xfrm>
                  </p:grpSpPr>
                  <p:sp>
                    <p:nvSpPr>
                      <p:cNvPr id="66641" name="Line 23"/>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42" name="Line 24"/>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38" name="Group 25"/>
                    <p:cNvGrpSpPr>
                      <a:grpSpLocks noChangeAspect="1"/>
                    </p:cNvGrpSpPr>
                    <p:nvPr/>
                  </p:nvGrpSpPr>
                  <p:grpSpPr bwMode="auto">
                    <a:xfrm flipV="1">
                      <a:off x="1147" y="1525"/>
                      <a:ext cx="86" cy="68"/>
                      <a:chOff x="1076" y="1480"/>
                      <a:chExt cx="171" cy="136"/>
                    </a:xfrm>
                  </p:grpSpPr>
                  <p:sp>
                    <p:nvSpPr>
                      <p:cNvPr id="66639" name="Line 26"/>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40" name="Line 27"/>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6630" name="Group 28"/>
                  <p:cNvGrpSpPr>
                    <a:grpSpLocks/>
                  </p:cNvGrpSpPr>
                  <p:nvPr/>
                </p:nvGrpSpPr>
                <p:grpSpPr bwMode="auto">
                  <a:xfrm>
                    <a:off x="1217" y="1480"/>
                    <a:ext cx="157" cy="113"/>
                    <a:chOff x="1076" y="1480"/>
                    <a:chExt cx="157" cy="113"/>
                  </a:xfrm>
                </p:grpSpPr>
                <p:grpSp>
                  <p:nvGrpSpPr>
                    <p:cNvPr id="66631" name="Group 29"/>
                    <p:cNvGrpSpPr>
                      <a:grpSpLocks noChangeAspect="1"/>
                    </p:cNvGrpSpPr>
                    <p:nvPr/>
                  </p:nvGrpSpPr>
                  <p:grpSpPr bwMode="auto">
                    <a:xfrm flipH="1">
                      <a:off x="1076" y="1480"/>
                      <a:ext cx="86" cy="68"/>
                      <a:chOff x="1076" y="1480"/>
                      <a:chExt cx="171" cy="136"/>
                    </a:xfrm>
                  </p:grpSpPr>
                  <p:sp>
                    <p:nvSpPr>
                      <p:cNvPr id="66635" name="Line 30"/>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36" name="Line 31"/>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32" name="Group 32"/>
                    <p:cNvGrpSpPr>
                      <a:grpSpLocks noChangeAspect="1"/>
                    </p:cNvGrpSpPr>
                    <p:nvPr/>
                  </p:nvGrpSpPr>
                  <p:grpSpPr bwMode="auto">
                    <a:xfrm flipV="1">
                      <a:off x="1147" y="1525"/>
                      <a:ext cx="86" cy="68"/>
                      <a:chOff x="1076" y="1480"/>
                      <a:chExt cx="171" cy="136"/>
                    </a:xfrm>
                  </p:grpSpPr>
                  <p:sp>
                    <p:nvSpPr>
                      <p:cNvPr id="66633" name="Line 33"/>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34" name="Line 34"/>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grpSp>
              <p:nvGrpSpPr>
                <p:cNvPr id="66614" name="Group 35"/>
                <p:cNvGrpSpPr>
                  <a:grpSpLocks/>
                </p:cNvGrpSpPr>
                <p:nvPr/>
              </p:nvGrpSpPr>
              <p:grpSpPr bwMode="auto">
                <a:xfrm>
                  <a:off x="1362" y="1473"/>
                  <a:ext cx="298" cy="113"/>
                  <a:chOff x="1076" y="1480"/>
                  <a:chExt cx="298" cy="113"/>
                </a:xfrm>
              </p:grpSpPr>
              <p:grpSp>
                <p:nvGrpSpPr>
                  <p:cNvPr id="66615" name="Group 36"/>
                  <p:cNvGrpSpPr>
                    <a:grpSpLocks/>
                  </p:cNvGrpSpPr>
                  <p:nvPr/>
                </p:nvGrpSpPr>
                <p:grpSpPr bwMode="auto">
                  <a:xfrm>
                    <a:off x="1076" y="1480"/>
                    <a:ext cx="157" cy="113"/>
                    <a:chOff x="1076" y="1480"/>
                    <a:chExt cx="157" cy="113"/>
                  </a:xfrm>
                </p:grpSpPr>
                <p:grpSp>
                  <p:nvGrpSpPr>
                    <p:cNvPr id="66623" name="Group 37"/>
                    <p:cNvGrpSpPr>
                      <a:grpSpLocks noChangeAspect="1"/>
                    </p:cNvGrpSpPr>
                    <p:nvPr/>
                  </p:nvGrpSpPr>
                  <p:grpSpPr bwMode="auto">
                    <a:xfrm flipH="1">
                      <a:off x="1076" y="1480"/>
                      <a:ext cx="86" cy="68"/>
                      <a:chOff x="1076" y="1480"/>
                      <a:chExt cx="171" cy="136"/>
                    </a:xfrm>
                  </p:grpSpPr>
                  <p:sp>
                    <p:nvSpPr>
                      <p:cNvPr id="66627" name="Line 38"/>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28" name="Line 39"/>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24" name="Group 40"/>
                    <p:cNvGrpSpPr>
                      <a:grpSpLocks noChangeAspect="1"/>
                    </p:cNvGrpSpPr>
                    <p:nvPr/>
                  </p:nvGrpSpPr>
                  <p:grpSpPr bwMode="auto">
                    <a:xfrm flipV="1">
                      <a:off x="1147" y="1525"/>
                      <a:ext cx="86" cy="68"/>
                      <a:chOff x="1076" y="1480"/>
                      <a:chExt cx="171" cy="136"/>
                    </a:xfrm>
                  </p:grpSpPr>
                  <p:sp>
                    <p:nvSpPr>
                      <p:cNvPr id="66625" name="Line 41"/>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26" name="Line 42"/>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6616" name="Group 43"/>
                  <p:cNvGrpSpPr>
                    <a:grpSpLocks/>
                  </p:cNvGrpSpPr>
                  <p:nvPr/>
                </p:nvGrpSpPr>
                <p:grpSpPr bwMode="auto">
                  <a:xfrm>
                    <a:off x="1217" y="1480"/>
                    <a:ext cx="157" cy="113"/>
                    <a:chOff x="1076" y="1480"/>
                    <a:chExt cx="157" cy="113"/>
                  </a:xfrm>
                </p:grpSpPr>
                <p:grpSp>
                  <p:nvGrpSpPr>
                    <p:cNvPr id="66617" name="Group 44"/>
                    <p:cNvGrpSpPr>
                      <a:grpSpLocks noChangeAspect="1"/>
                    </p:cNvGrpSpPr>
                    <p:nvPr/>
                  </p:nvGrpSpPr>
                  <p:grpSpPr bwMode="auto">
                    <a:xfrm flipH="1">
                      <a:off x="1076" y="1480"/>
                      <a:ext cx="86" cy="68"/>
                      <a:chOff x="1076" y="1480"/>
                      <a:chExt cx="171" cy="136"/>
                    </a:xfrm>
                  </p:grpSpPr>
                  <p:sp>
                    <p:nvSpPr>
                      <p:cNvPr id="66621" name="Line 45"/>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22" name="Line 46"/>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18" name="Group 47"/>
                    <p:cNvGrpSpPr>
                      <a:grpSpLocks noChangeAspect="1"/>
                    </p:cNvGrpSpPr>
                    <p:nvPr/>
                  </p:nvGrpSpPr>
                  <p:grpSpPr bwMode="auto">
                    <a:xfrm flipV="1">
                      <a:off x="1147" y="1525"/>
                      <a:ext cx="86" cy="68"/>
                      <a:chOff x="1076" y="1480"/>
                      <a:chExt cx="171" cy="136"/>
                    </a:xfrm>
                  </p:grpSpPr>
                  <p:sp>
                    <p:nvSpPr>
                      <p:cNvPr id="66619" name="Line 48"/>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20" name="Line 49"/>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grpSp>
          <p:grpSp>
            <p:nvGrpSpPr>
              <p:cNvPr id="66581" name="Group 50"/>
              <p:cNvGrpSpPr>
                <a:grpSpLocks/>
              </p:cNvGrpSpPr>
              <p:nvPr/>
            </p:nvGrpSpPr>
            <p:grpSpPr bwMode="auto">
              <a:xfrm rot="60000">
                <a:off x="2618" y="3691"/>
                <a:ext cx="793" cy="91"/>
                <a:chOff x="1076" y="1473"/>
                <a:chExt cx="584" cy="120"/>
              </a:xfrm>
            </p:grpSpPr>
            <p:grpSp>
              <p:nvGrpSpPr>
                <p:cNvPr id="66583" name="Group 51"/>
                <p:cNvGrpSpPr>
                  <a:grpSpLocks/>
                </p:cNvGrpSpPr>
                <p:nvPr/>
              </p:nvGrpSpPr>
              <p:grpSpPr bwMode="auto">
                <a:xfrm>
                  <a:off x="1076" y="1480"/>
                  <a:ext cx="298" cy="113"/>
                  <a:chOff x="1076" y="1480"/>
                  <a:chExt cx="298" cy="113"/>
                </a:xfrm>
              </p:grpSpPr>
              <p:grpSp>
                <p:nvGrpSpPr>
                  <p:cNvPr id="66599" name="Group 52"/>
                  <p:cNvGrpSpPr>
                    <a:grpSpLocks/>
                  </p:cNvGrpSpPr>
                  <p:nvPr/>
                </p:nvGrpSpPr>
                <p:grpSpPr bwMode="auto">
                  <a:xfrm>
                    <a:off x="1076" y="1480"/>
                    <a:ext cx="157" cy="113"/>
                    <a:chOff x="1076" y="1480"/>
                    <a:chExt cx="157" cy="113"/>
                  </a:xfrm>
                </p:grpSpPr>
                <p:grpSp>
                  <p:nvGrpSpPr>
                    <p:cNvPr id="66607" name="Group 53"/>
                    <p:cNvGrpSpPr>
                      <a:grpSpLocks noChangeAspect="1"/>
                    </p:cNvGrpSpPr>
                    <p:nvPr/>
                  </p:nvGrpSpPr>
                  <p:grpSpPr bwMode="auto">
                    <a:xfrm flipH="1">
                      <a:off x="1076" y="1480"/>
                      <a:ext cx="86" cy="68"/>
                      <a:chOff x="1076" y="1480"/>
                      <a:chExt cx="171" cy="136"/>
                    </a:xfrm>
                  </p:grpSpPr>
                  <p:sp>
                    <p:nvSpPr>
                      <p:cNvPr id="66611" name="Line 54"/>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12" name="Line 55"/>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08" name="Group 56"/>
                    <p:cNvGrpSpPr>
                      <a:grpSpLocks noChangeAspect="1"/>
                    </p:cNvGrpSpPr>
                    <p:nvPr/>
                  </p:nvGrpSpPr>
                  <p:grpSpPr bwMode="auto">
                    <a:xfrm flipV="1">
                      <a:off x="1147" y="1525"/>
                      <a:ext cx="86" cy="68"/>
                      <a:chOff x="1076" y="1480"/>
                      <a:chExt cx="171" cy="136"/>
                    </a:xfrm>
                  </p:grpSpPr>
                  <p:sp>
                    <p:nvSpPr>
                      <p:cNvPr id="66609" name="Line 57"/>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10" name="Line 58"/>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6600" name="Group 59"/>
                  <p:cNvGrpSpPr>
                    <a:grpSpLocks/>
                  </p:cNvGrpSpPr>
                  <p:nvPr/>
                </p:nvGrpSpPr>
                <p:grpSpPr bwMode="auto">
                  <a:xfrm>
                    <a:off x="1217" y="1480"/>
                    <a:ext cx="157" cy="113"/>
                    <a:chOff x="1076" y="1480"/>
                    <a:chExt cx="157" cy="113"/>
                  </a:xfrm>
                </p:grpSpPr>
                <p:grpSp>
                  <p:nvGrpSpPr>
                    <p:cNvPr id="66601" name="Group 60"/>
                    <p:cNvGrpSpPr>
                      <a:grpSpLocks noChangeAspect="1"/>
                    </p:cNvGrpSpPr>
                    <p:nvPr/>
                  </p:nvGrpSpPr>
                  <p:grpSpPr bwMode="auto">
                    <a:xfrm flipH="1">
                      <a:off x="1076" y="1480"/>
                      <a:ext cx="86" cy="68"/>
                      <a:chOff x="1076" y="1480"/>
                      <a:chExt cx="171" cy="136"/>
                    </a:xfrm>
                  </p:grpSpPr>
                  <p:sp>
                    <p:nvSpPr>
                      <p:cNvPr id="66605" name="Line 61"/>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06" name="Line 62"/>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602" name="Group 63"/>
                    <p:cNvGrpSpPr>
                      <a:grpSpLocks noChangeAspect="1"/>
                    </p:cNvGrpSpPr>
                    <p:nvPr/>
                  </p:nvGrpSpPr>
                  <p:grpSpPr bwMode="auto">
                    <a:xfrm flipV="1">
                      <a:off x="1147" y="1525"/>
                      <a:ext cx="86" cy="68"/>
                      <a:chOff x="1076" y="1480"/>
                      <a:chExt cx="171" cy="136"/>
                    </a:xfrm>
                  </p:grpSpPr>
                  <p:sp>
                    <p:nvSpPr>
                      <p:cNvPr id="66603" name="Line 64"/>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604" name="Line 65"/>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grpSp>
              <p:nvGrpSpPr>
                <p:cNvPr id="66584" name="Group 66"/>
                <p:cNvGrpSpPr>
                  <a:grpSpLocks/>
                </p:cNvGrpSpPr>
                <p:nvPr/>
              </p:nvGrpSpPr>
              <p:grpSpPr bwMode="auto">
                <a:xfrm>
                  <a:off x="1362" y="1473"/>
                  <a:ext cx="298" cy="113"/>
                  <a:chOff x="1076" y="1480"/>
                  <a:chExt cx="298" cy="113"/>
                </a:xfrm>
              </p:grpSpPr>
              <p:grpSp>
                <p:nvGrpSpPr>
                  <p:cNvPr id="66585" name="Group 67"/>
                  <p:cNvGrpSpPr>
                    <a:grpSpLocks/>
                  </p:cNvGrpSpPr>
                  <p:nvPr/>
                </p:nvGrpSpPr>
                <p:grpSpPr bwMode="auto">
                  <a:xfrm>
                    <a:off x="1076" y="1480"/>
                    <a:ext cx="157" cy="113"/>
                    <a:chOff x="1076" y="1480"/>
                    <a:chExt cx="157" cy="113"/>
                  </a:xfrm>
                </p:grpSpPr>
                <p:grpSp>
                  <p:nvGrpSpPr>
                    <p:cNvPr id="66593" name="Group 68"/>
                    <p:cNvGrpSpPr>
                      <a:grpSpLocks noChangeAspect="1"/>
                    </p:cNvGrpSpPr>
                    <p:nvPr/>
                  </p:nvGrpSpPr>
                  <p:grpSpPr bwMode="auto">
                    <a:xfrm flipH="1">
                      <a:off x="1076" y="1480"/>
                      <a:ext cx="86" cy="68"/>
                      <a:chOff x="1076" y="1480"/>
                      <a:chExt cx="171" cy="136"/>
                    </a:xfrm>
                  </p:grpSpPr>
                  <p:sp>
                    <p:nvSpPr>
                      <p:cNvPr id="66597" name="Line 69"/>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98" name="Line 70"/>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594" name="Group 71"/>
                    <p:cNvGrpSpPr>
                      <a:grpSpLocks noChangeAspect="1"/>
                    </p:cNvGrpSpPr>
                    <p:nvPr/>
                  </p:nvGrpSpPr>
                  <p:grpSpPr bwMode="auto">
                    <a:xfrm flipV="1">
                      <a:off x="1147" y="1525"/>
                      <a:ext cx="86" cy="68"/>
                      <a:chOff x="1076" y="1480"/>
                      <a:chExt cx="171" cy="136"/>
                    </a:xfrm>
                  </p:grpSpPr>
                  <p:sp>
                    <p:nvSpPr>
                      <p:cNvPr id="66595" name="Line 72"/>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96" name="Line 73"/>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6586" name="Group 74"/>
                  <p:cNvGrpSpPr>
                    <a:grpSpLocks/>
                  </p:cNvGrpSpPr>
                  <p:nvPr/>
                </p:nvGrpSpPr>
                <p:grpSpPr bwMode="auto">
                  <a:xfrm>
                    <a:off x="1217" y="1480"/>
                    <a:ext cx="157" cy="113"/>
                    <a:chOff x="1076" y="1480"/>
                    <a:chExt cx="157" cy="113"/>
                  </a:xfrm>
                </p:grpSpPr>
                <p:grpSp>
                  <p:nvGrpSpPr>
                    <p:cNvPr id="66587" name="Group 75"/>
                    <p:cNvGrpSpPr>
                      <a:grpSpLocks noChangeAspect="1"/>
                    </p:cNvGrpSpPr>
                    <p:nvPr/>
                  </p:nvGrpSpPr>
                  <p:grpSpPr bwMode="auto">
                    <a:xfrm flipH="1">
                      <a:off x="1076" y="1480"/>
                      <a:ext cx="86" cy="68"/>
                      <a:chOff x="1076" y="1480"/>
                      <a:chExt cx="171" cy="136"/>
                    </a:xfrm>
                  </p:grpSpPr>
                  <p:sp>
                    <p:nvSpPr>
                      <p:cNvPr id="66591" name="Line 76"/>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92" name="Line 77"/>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588" name="Group 78"/>
                    <p:cNvGrpSpPr>
                      <a:grpSpLocks noChangeAspect="1"/>
                    </p:cNvGrpSpPr>
                    <p:nvPr/>
                  </p:nvGrpSpPr>
                  <p:grpSpPr bwMode="auto">
                    <a:xfrm flipV="1">
                      <a:off x="1147" y="1525"/>
                      <a:ext cx="86" cy="68"/>
                      <a:chOff x="1076" y="1480"/>
                      <a:chExt cx="171" cy="136"/>
                    </a:xfrm>
                  </p:grpSpPr>
                  <p:sp>
                    <p:nvSpPr>
                      <p:cNvPr id="66589" name="Line 79"/>
                      <p:cNvSpPr>
                        <a:spLocks noChangeAspect="1" noChangeShapeType="1"/>
                      </p:cNvSpPr>
                      <p:nvPr/>
                    </p:nvSpPr>
                    <p:spPr bwMode="auto">
                      <a:xfrm flipH="1" flipV="1">
                        <a:off x="115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590" name="Line 80"/>
                      <p:cNvSpPr>
                        <a:spLocks noChangeAspect="1" noChangeShapeType="1"/>
                      </p:cNvSpPr>
                      <p:nvPr/>
                    </p:nvSpPr>
                    <p:spPr bwMode="auto">
                      <a:xfrm flipV="1">
                        <a:off x="1076" y="1480"/>
                        <a:ext cx="91" cy="136"/>
                      </a:xfrm>
                      <a:prstGeom prst="line">
                        <a:avLst/>
                      </a:prstGeom>
                      <a:noFill/>
                      <a:ln w="38100">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grpSp>
          <p:sp>
            <p:nvSpPr>
              <p:cNvPr id="66582" name="Oval 81"/>
              <p:cNvSpPr>
                <a:spLocks noChangeArrowheads="1"/>
              </p:cNvSpPr>
              <p:nvPr/>
            </p:nvSpPr>
            <p:spPr bwMode="auto">
              <a:xfrm rot="-120000">
                <a:off x="3400" y="3583"/>
                <a:ext cx="187" cy="244"/>
              </a:xfrm>
              <a:prstGeom prst="ellipse">
                <a:avLst/>
              </a:prstGeom>
              <a:solidFill>
                <a:srgbClr val="FFFF00"/>
              </a:solidFill>
              <a:ln w="19050">
                <a:solidFill>
                  <a:srgbClr val="006699"/>
                </a:solidFill>
                <a:round/>
                <a:headEnd/>
                <a:tailEnd/>
              </a:ln>
            </p:spPr>
            <p:txBody>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endParaRPr lang="zh-CN" altLang="zh-CN" sz="2400">
                  <a:solidFill>
                    <a:schemeClr val="bg1"/>
                  </a:solidFill>
                </a:endParaRPr>
              </a:p>
            </p:txBody>
          </p:sp>
        </p:grpSp>
      </p:grpSp>
      <p:sp>
        <p:nvSpPr>
          <p:cNvPr id="201810" name="Text Box 82"/>
          <p:cNvSpPr txBox="1">
            <a:spLocks noChangeArrowheads="1"/>
          </p:cNvSpPr>
          <p:nvPr/>
        </p:nvSpPr>
        <p:spPr bwMode="auto">
          <a:xfrm>
            <a:off x="3316288" y="5132388"/>
            <a:ext cx="187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latin typeface="Arial" panose="020B0604020202020204" pitchFamily="34" charset="0"/>
                <a:ea typeface="黑体" panose="02010609060101010101" pitchFamily="49" charset="-122"/>
              </a:rPr>
              <a:t>过程可逆</a:t>
            </a:r>
          </a:p>
        </p:txBody>
      </p:sp>
      <p:sp>
        <p:nvSpPr>
          <p:cNvPr id="201811" name="Rectangle 83"/>
          <p:cNvSpPr>
            <a:spLocks noChangeArrowheads="1"/>
          </p:cNvSpPr>
          <p:nvPr/>
        </p:nvSpPr>
        <p:spPr bwMode="auto">
          <a:xfrm>
            <a:off x="1300163" y="5708650"/>
            <a:ext cx="201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（有摩擦时）</a:t>
            </a:r>
          </a:p>
        </p:txBody>
      </p:sp>
      <p:sp>
        <p:nvSpPr>
          <p:cNvPr id="201812" name="Text Box 84"/>
          <p:cNvSpPr txBox="1">
            <a:spLocks noChangeArrowheads="1"/>
          </p:cNvSpPr>
          <p:nvPr/>
        </p:nvSpPr>
        <p:spPr bwMode="auto">
          <a:xfrm>
            <a:off x="3341688" y="5708650"/>
            <a:ext cx="2116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latin typeface="Arial" panose="020B0604020202020204" pitchFamily="34" charset="0"/>
                <a:ea typeface="黑体" panose="02010609060101010101" pitchFamily="49" charset="-122"/>
              </a:rPr>
              <a:t>不可逆</a:t>
            </a:r>
          </a:p>
        </p:txBody>
      </p:sp>
      <p:sp>
        <p:nvSpPr>
          <p:cNvPr id="66577" name="Text Box 2"/>
          <p:cNvSpPr txBox="1">
            <a:spLocks noChangeArrowheads="1"/>
          </p:cNvSpPr>
          <p:nvPr/>
        </p:nvSpPr>
        <p:spPr bwMode="auto">
          <a:xfrm>
            <a:off x="2051050" y="260350"/>
            <a:ext cx="5572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latin typeface="黑体" panose="02010609060101010101" pitchFamily="49" charset="-122"/>
                <a:ea typeface="黑体" panose="02010609060101010101" pitchFamily="49" charset="-122"/>
              </a:rPr>
              <a:t>§</a:t>
            </a:r>
            <a:r>
              <a:rPr lang="en-US" altLang="zh-CN" b="1">
                <a:ea typeface="黑体" panose="02010609060101010101" pitchFamily="49" charset="-122"/>
              </a:rPr>
              <a:t>8.7  </a:t>
            </a:r>
            <a:r>
              <a:rPr lang="zh-CN" altLang="en-US" b="1">
                <a:latin typeface="黑体" panose="02010609060101010101" pitchFamily="49" charset="-122"/>
                <a:ea typeface="黑体" panose="02010609060101010101" pitchFamily="49" charset="-122"/>
              </a:rPr>
              <a:t>卡诺循环  克劳修斯熵</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1732"/>
                                        </p:tgtEl>
                                        <p:attrNameLst>
                                          <p:attrName>style.visibility</p:attrName>
                                        </p:attrNameLst>
                                      </p:cBhvr>
                                      <p:to>
                                        <p:strVal val="visible"/>
                                      </p:to>
                                    </p:set>
                                    <p:animEffect transition="in" filter="wipe(left)">
                                      <p:cBhvr>
                                        <p:cTn id="7" dur="500"/>
                                        <p:tgtEl>
                                          <p:spTgt spid="2017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1734"/>
                                        </p:tgtEl>
                                        <p:attrNameLst>
                                          <p:attrName>style.visibility</p:attrName>
                                        </p:attrNameLst>
                                      </p:cBhvr>
                                      <p:to>
                                        <p:strVal val="visible"/>
                                      </p:to>
                                    </p:set>
                                    <p:animEffect transition="in" filter="wipe(left)">
                                      <p:cBhvr>
                                        <p:cTn id="12" dur="500"/>
                                        <p:tgtEl>
                                          <p:spTgt spid="2017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1731"/>
                                        </p:tgtEl>
                                        <p:attrNameLst>
                                          <p:attrName>style.visibility</p:attrName>
                                        </p:attrNameLst>
                                      </p:cBhvr>
                                      <p:to>
                                        <p:strVal val="visible"/>
                                      </p:to>
                                    </p:set>
                                    <p:animEffect transition="in" filter="wipe(left)">
                                      <p:cBhvr>
                                        <p:cTn id="17" dur="500"/>
                                        <p:tgtEl>
                                          <p:spTgt spid="2017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1735"/>
                                        </p:tgtEl>
                                        <p:attrNameLst>
                                          <p:attrName>style.visibility</p:attrName>
                                        </p:attrNameLst>
                                      </p:cBhvr>
                                      <p:to>
                                        <p:strVal val="visible"/>
                                      </p:to>
                                    </p:set>
                                    <p:animEffect transition="in" filter="wipe(left)">
                                      <p:cBhvr>
                                        <p:cTn id="22" dur="500"/>
                                        <p:tgtEl>
                                          <p:spTgt spid="2017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1733"/>
                                        </p:tgtEl>
                                        <p:attrNameLst>
                                          <p:attrName>style.visibility</p:attrName>
                                        </p:attrNameLst>
                                      </p:cBhvr>
                                      <p:to>
                                        <p:strVal val="visible"/>
                                      </p:to>
                                    </p:set>
                                    <p:animEffect transition="in" filter="wipe(left)">
                                      <p:cBhvr>
                                        <p:cTn id="27" dur="500"/>
                                        <p:tgtEl>
                                          <p:spTgt spid="20173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1736"/>
                                        </p:tgtEl>
                                        <p:attrNameLst>
                                          <p:attrName>style.visibility</p:attrName>
                                        </p:attrNameLst>
                                      </p:cBhvr>
                                      <p:to>
                                        <p:strVal val="visible"/>
                                      </p:to>
                                    </p:set>
                                    <p:animEffect transition="in" filter="wipe(left)">
                                      <p:cBhvr>
                                        <p:cTn id="32" dur="500"/>
                                        <p:tgtEl>
                                          <p:spTgt spid="2017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1737"/>
                                        </p:tgtEl>
                                        <p:attrNameLst>
                                          <p:attrName>style.visibility</p:attrName>
                                        </p:attrNameLst>
                                      </p:cBhvr>
                                      <p:to>
                                        <p:strVal val="visible"/>
                                      </p:to>
                                    </p:set>
                                    <p:animEffect transition="in" filter="wipe(left)">
                                      <p:cBhvr>
                                        <p:cTn id="37" dur="500"/>
                                        <p:tgtEl>
                                          <p:spTgt spid="2017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1738"/>
                                        </p:tgtEl>
                                        <p:attrNameLst>
                                          <p:attrName>style.visibility</p:attrName>
                                        </p:attrNameLst>
                                      </p:cBhvr>
                                      <p:to>
                                        <p:strVal val="visible"/>
                                      </p:to>
                                    </p:set>
                                    <p:animEffect transition="in" filter="wipe(left)">
                                      <p:cBhvr>
                                        <p:cTn id="42" dur="500"/>
                                        <p:tgtEl>
                                          <p:spTgt spid="20173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01739"/>
                                        </p:tgtEl>
                                        <p:attrNameLst>
                                          <p:attrName>style.visibility</p:attrName>
                                        </p:attrNameLst>
                                      </p:cBhvr>
                                      <p:to>
                                        <p:strVal val="visible"/>
                                      </p:to>
                                    </p:set>
                                    <p:animEffect transition="in" filter="wipe(left)">
                                      <p:cBhvr>
                                        <p:cTn id="47" dur="500"/>
                                        <p:tgtEl>
                                          <p:spTgt spid="20173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1814"/>
                                        </p:tgtEl>
                                        <p:attrNameLst>
                                          <p:attrName>style.visibility</p:attrName>
                                        </p:attrNameLst>
                                      </p:cBhvr>
                                      <p:to>
                                        <p:strVal val="visible"/>
                                      </p:to>
                                    </p:set>
                                    <p:animEffect transition="in" filter="blinds(horizontal)">
                                      <p:cBhvr>
                                        <p:cTn id="52" dur="500"/>
                                        <p:tgtEl>
                                          <p:spTgt spid="20181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499"/>
                                          </p:stCondLst>
                                        </p:cTn>
                                        <p:tgtEl>
                                          <p:spTgt spid="3"/>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8" fill="hold" grpId="0" nodeType="clickEffect">
                                  <p:stCondLst>
                                    <p:cond delay="0"/>
                                  </p:stCondLst>
                                  <p:childTnLst>
                                    <p:set>
                                      <p:cBhvr>
                                        <p:cTn id="65" dur="1" fill="hold">
                                          <p:stCondLst>
                                            <p:cond delay="0"/>
                                          </p:stCondLst>
                                        </p:cTn>
                                        <p:tgtEl>
                                          <p:spTgt spid="201810"/>
                                        </p:tgtEl>
                                        <p:attrNameLst>
                                          <p:attrName>style.visibility</p:attrName>
                                        </p:attrNameLst>
                                      </p:cBhvr>
                                      <p:to>
                                        <p:strVal val="visible"/>
                                      </p:to>
                                    </p:set>
                                    <p:animEffect transition="in" filter="slide(fromLeft)">
                                      <p:cBhvr>
                                        <p:cTn id="66" dur="500"/>
                                        <p:tgtEl>
                                          <p:spTgt spid="20181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01811"/>
                                        </p:tgtEl>
                                        <p:attrNameLst>
                                          <p:attrName>style.visibility</p:attrName>
                                        </p:attrNameLst>
                                      </p:cBhvr>
                                      <p:to>
                                        <p:strVal val="visible"/>
                                      </p:to>
                                    </p:set>
                                    <p:animEffect transition="in" filter="wipe(left)">
                                      <p:cBhvr>
                                        <p:cTn id="71" dur="500"/>
                                        <p:tgtEl>
                                          <p:spTgt spid="201811"/>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2" presetClass="entr" presetSubtype="8" fill="hold" grpId="0" nodeType="clickEffect">
                                  <p:stCondLst>
                                    <p:cond delay="0"/>
                                  </p:stCondLst>
                                  <p:childTnLst>
                                    <p:set>
                                      <p:cBhvr>
                                        <p:cTn id="75" dur="1" fill="hold">
                                          <p:stCondLst>
                                            <p:cond delay="0"/>
                                          </p:stCondLst>
                                        </p:cTn>
                                        <p:tgtEl>
                                          <p:spTgt spid="201812"/>
                                        </p:tgtEl>
                                        <p:attrNameLst>
                                          <p:attrName>style.visibility</p:attrName>
                                        </p:attrNameLst>
                                      </p:cBhvr>
                                      <p:to>
                                        <p:strVal val="visible"/>
                                      </p:to>
                                    </p:set>
                                    <p:animEffect transition="in" filter="slide(fromLeft)">
                                      <p:cBhvr>
                                        <p:cTn id="76" dur="500"/>
                                        <p:tgtEl>
                                          <p:spTgt spid="201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814" grpId="0" animBg="1"/>
      <p:bldP spid="201731" grpId="0" autoUpdateAnimBg="0"/>
      <p:bldP spid="201732" grpId="0" autoUpdateAnimBg="0"/>
      <p:bldP spid="201733" grpId="0" autoUpdateAnimBg="0"/>
      <p:bldP spid="201734" grpId="0" autoUpdateAnimBg="0"/>
      <p:bldP spid="201735" grpId="0" autoUpdateAnimBg="0"/>
      <p:bldP spid="201736" grpId="0" autoUpdateAnimBg="0"/>
      <p:bldP spid="201737" grpId="0" autoUpdateAnimBg="0"/>
      <p:bldP spid="201738" grpId="0" autoUpdateAnimBg="0"/>
      <p:bldP spid="201739" grpId="0" autoUpdateAnimBg="0"/>
      <p:bldP spid="201810" grpId="0" autoUpdateAnimBg="0"/>
      <p:bldP spid="201811" grpId="0" autoUpdateAnimBg="0"/>
      <p:bldP spid="201812"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ChangeArrowheads="1"/>
          </p:cNvSpPr>
          <p:nvPr/>
        </p:nvSpPr>
        <p:spPr bwMode="auto">
          <a:xfrm>
            <a:off x="6532563" y="3221038"/>
            <a:ext cx="1201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b="1">
                <a:solidFill>
                  <a:schemeClr val="bg1"/>
                </a:solidFill>
              </a:rPr>
              <a:t>（</a:t>
            </a:r>
            <a:r>
              <a:rPr lang="zh-CN" altLang="en-US" sz="2000" b="1">
                <a:solidFill>
                  <a:schemeClr val="bg1"/>
                </a:solidFill>
                <a:ea typeface="楷体_GB2312" pitchFamily="49" charset="-122"/>
              </a:rPr>
              <a:t>真空</a:t>
            </a:r>
            <a:r>
              <a:rPr lang="zh-CN" altLang="en-US" sz="2000" b="1">
                <a:solidFill>
                  <a:schemeClr val="bg1"/>
                </a:solidFill>
              </a:rPr>
              <a:t>）</a:t>
            </a:r>
          </a:p>
        </p:txBody>
      </p:sp>
      <p:sp>
        <p:nvSpPr>
          <p:cNvPr id="202755" name="Rectangle 3"/>
          <p:cNvSpPr>
            <a:spLocks noChangeArrowheads="1"/>
          </p:cNvSpPr>
          <p:nvPr/>
        </p:nvSpPr>
        <p:spPr bwMode="auto">
          <a:xfrm>
            <a:off x="6546850" y="549275"/>
            <a:ext cx="2057400" cy="2611438"/>
          </a:xfrm>
          <a:prstGeom prst="rect">
            <a:avLst/>
          </a:prstGeom>
          <a:solidFill>
            <a:srgbClr val="006699"/>
          </a:solidFill>
          <a:ln w="38100">
            <a:solidFill>
              <a:schemeClr val="bg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2756" name="Text Box 4"/>
          <p:cNvSpPr txBox="1">
            <a:spLocks noChangeArrowheads="1"/>
          </p:cNvSpPr>
          <p:nvPr/>
        </p:nvSpPr>
        <p:spPr bwMode="auto">
          <a:xfrm>
            <a:off x="7680325" y="3213100"/>
            <a:ext cx="796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000" b="1">
                <a:solidFill>
                  <a:srgbClr val="FFCC00"/>
                </a:solidFill>
                <a:latin typeface="Arial" panose="020B0604020202020204" pitchFamily="34" charset="0"/>
                <a:ea typeface="楷体_GB2312" pitchFamily="49" charset="-122"/>
              </a:rPr>
              <a:t>可逆</a:t>
            </a:r>
          </a:p>
        </p:txBody>
      </p:sp>
      <p:grpSp>
        <p:nvGrpSpPr>
          <p:cNvPr id="2" name="Group 5"/>
          <p:cNvGrpSpPr>
            <a:grpSpLocks/>
          </p:cNvGrpSpPr>
          <p:nvPr/>
        </p:nvGrpSpPr>
        <p:grpSpPr bwMode="auto">
          <a:xfrm>
            <a:off x="6883400" y="688975"/>
            <a:ext cx="815975" cy="2381250"/>
            <a:chOff x="1962" y="1924"/>
            <a:chExt cx="514" cy="1500"/>
          </a:xfrm>
        </p:grpSpPr>
        <p:sp>
          <p:nvSpPr>
            <p:cNvPr id="67617" name="Line 6"/>
            <p:cNvSpPr>
              <a:spLocks noChangeShapeType="1"/>
            </p:cNvSpPr>
            <p:nvPr/>
          </p:nvSpPr>
          <p:spPr bwMode="auto">
            <a:xfrm flipH="1">
              <a:off x="2058" y="1958"/>
              <a:ext cx="384" cy="1104"/>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618" name="Oval 7"/>
            <p:cNvSpPr>
              <a:spLocks noChangeArrowheads="1"/>
            </p:cNvSpPr>
            <p:nvPr/>
          </p:nvSpPr>
          <p:spPr bwMode="auto">
            <a:xfrm flipH="1">
              <a:off x="1962" y="2966"/>
              <a:ext cx="192" cy="192"/>
            </a:xfrm>
            <a:prstGeom prst="ellipse">
              <a:avLst/>
            </a:prstGeom>
            <a:gradFill rotWithShape="1">
              <a:gsLst>
                <a:gs pos="0">
                  <a:srgbClr val="006699"/>
                </a:gs>
                <a:gs pos="100000">
                  <a:srgbClr val="004B70"/>
                </a:gs>
              </a:gsLst>
              <a:path path="shape">
                <a:fillToRect l="50000" t="50000" r="50000" b="50000"/>
              </a:path>
            </a:gradFill>
            <a:ln w="9525">
              <a:solidFill>
                <a:schemeClr val="folHlink"/>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7619" name="Line 8"/>
            <p:cNvSpPr>
              <a:spLocks noChangeShapeType="1"/>
            </p:cNvSpPr>
            <p:nvPr/>
          </p:nvSpPr>
          <p:spPr bwMode="auto">
            <a:xfrm>
              <a:off x="2428" y="1934"/>
              <a:ext cx="0" cy="1490"/>
            </a:xfrm>
            <a:prstGeom prst="line">
              <a:avLst/>
            </a:prstGeom>
            <a:noFill/>
            <a:ln w="12700">
              <a:solidFill>
                <a:srgbClr val="FFFF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620" name="Oval 9"/>
            <p:cNvSpPr>
              <a:spLocks noChangeArrowheads="1"/>
            </p:cNvSpPr>
            <p:nvPr/>
          </p:nvSpPr>
          <p:spPr bwMode="auto">
            <a:xfrm>
              <a:off x="2380" y="1924"/>
              <a:ext cx="96" cy="96"/>
            </a:xfrm>
            <a:prstGeom prst="ellipse">
              <a:avLst/>
            </a:prstGeom>
            <a:solidFill>
              <a:srgbClr val="FFFF00"/>
            </a:solidFill>
            <a:ln w="9525">
              <a:solidFill>
                <a:srgbClr val="FFFF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02762" name="Rectangle 10"/>
          <p:cNvSpPr>
            <a:spLocks noChangeArrowheads="1"/>
          </p:cNvSpPr>
          <p:nvPr/>
        </p:nvSpPr>
        <p:spPr bwMode="auto">
          <a:xfrm>
            <a:off x="6386513" y="3233738"/>
            <a:ext cx="1454150" cy="39687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b="1">
                <a:solidFill>
                  <a:srgbClr val="FF0000"/>
                </a:solidFill>
                <a:ea typeface="黑体" panose="02010609060101010101" pitchFamily="49" charset="-122"/>
              </a:rPr>
              <a:t>（有气体）</a:t>
            </a:r>
          </a:p>
        </p:txBody>
      </p:sp>
      <p:sp>
        <p:nvSpPr>
          <p:cNvPr id="202763" name="Rectangle 11" descr="5%"/>
          <p:cNvSpPr>
            <a:spLocks noChangeArrowheads="1"/>
          </p:cNvSpPr>
          <p:nvPr/>
        </p:nvSpPr>
        <p:spPr bwMode="auto">
          <a:xfrm>
            <a:off x="6551613" y="549275"/>
            <a:ext cx="2057400" cy="2611438"/>
          </a:xfrm>
          <a:prstGeom prst="rect">
            <a:avLst/>
          </a:prstGeom>
          <a:pattFill prst="pct5">
            <a:fgClr>
              <a:schemeClr val="tx1"/>
            </a:fgClr>
            <a:bgClr>
              <a:srgbClr val="FFFFFF"/>
            </a:bgClr>
          </a:pattFill>
          <a:ln w="38100">
            <a:solidFill>
              <a:schemeClr val="bg2"/>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2764" name="Text Box 12"/>
          <p:cNvSpPr txBox="1">
            <a:spLocks noChangeArrowheads="1"/>
          </p:cNvSpPr>
          <p:nvPr/>
        </p:nvSpPr>
        <p:spPr bwMode="auto">
          <a:xfrm>
            <a:off x="7756525" y="3236913"/>
            <a:ext cx="1079500" cy="396875"/>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000" b="1">
                <a:latin typeface="Arial" panose="020B0604020202020204" pitchFamily="34" charset="0"/>
                <a:ea typeface="黑体" panose="02010609060101010101" pitchFamily="49" charset="-122"/>
              </a:rPr>
              <a:t>不可逆</a:t>
            </a:r>
          </a:p>
        </p:txBody>
      </p:sp>
      <p:grpSp>
        <p:nvGrpSpPr>
          <p:cNvPr id="3" name="Group 13"/>
          <p:cNvGrpSpPr>
            <a:grpSpLocks/>
          </p:cNvGrpSpPr>
          <p:nvPr/>
        </p:nvGrpSpPr>
        <p:grpSpPr bwMode="auto">
          <a:xfrm>
            <a:off x="6796088" y="708025"/>
            <a:ext cx="815975" cy="2381250"/>
            <a:chOff x="3772" y="1839"/>
            <a:chExt cx="514" cy="1500"/>
          </a:xfrm>
        </p:grpSpPr>
        <p:sp>
          <p:nvSpPr>
            <p:cNvPr id="67613" name="Line 14"/>
            <p:cNvSpPr>
              <a:spLocks noChangeShapeType="1"/>
            </p:cNvSpPr>
            <p:nvPr/>
          </p:nvSpPr>
          <p:spPr bwMode="auto">
            <a:xfrm flipH="1">
              <a:off x="3868" y="1873"/>
              <a:ext cx="384" cy="1104"/>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614" name="Oval 15"/>
            <p:cNvSpPr>
              <a:spLocks noChangeArrowheads="1"/>
            </p:cNvSpPr>
            <p:nvPr/>
          </p:nvSpPr>
          <p:spPr bwMode="auto">
            <a:xfrm flipH="1">
              <a:off x="3772" y="2881"/>
              <a:ext cx="192" cy="192"/>
            </a:xfrm>
            <a:prstGeom prst="ellipse">
              <a:avLst/>
            </a:prstGeom>
            <a:gradFill rotWithShape="1">
              <a:gsLst>
                <a:gs pos="0">
                  <a:srgbClr val="006699"/>
                </a:gs>
                <a:gs pos="100000">
                  <a:srgbClr val="004B70"/>
                </a:gs>
              </a:gsLst>
              <a:path path="shape">
                <a:fillToRect l="50000" t="50000" r="50000" b="50000"/>
              </a:path>
            </a:gradFill>
            <a:ln w="9525">
              <a:solidFill>
                <a:schemeClr val="folHlink"/>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7615" name="Line 16"/>
            <p:cNvSpPr>
              <a:spLocks noChangeShapeType="1"/>
            </p:cNvSpPr>
            <p:nvPr/>
          </p:nvSpPr>
          <p:spPr bwMode="auto">
            <a:xfrm>
              <a:off x="4238" y="1849"/>
              <a:ext cx="0" cy="149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616" name="Oval 17"/>
            <p:cNvSpPr>
              <a:spLocks noChangeArrowheads="1"/>
            </p:cNvSpPr>
            <p:nvPr/>
          </p:nvSpPr>
          <p:spPr bwMode="auto">
            <a:xfrm>
              <a:off x="4190" y="1839"/>
              <a:ext cx="96" cy="96"/>
            </a:xfrm>
            <a:prstGeom prst="ellipse">
              <a:avLst/>
            </a:prstGeom>
            <a:solidFill>
              <a:srgbClr val="5F5F5F"/>
            </a:solidFill>
            <a:ln w="9525">
              <a:solidFill>
                <a:srgbClr val="5F5F5F"/>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202770" name="Rectangle 18"/>
          <p:cNvSpPr>
            <a:spLocks noChangeArrowheads="1"/>
          </p:cNvSpPr>
          <p:nvPr/>
        </p:nvSpPr>
        <p:spPr bwMode="auto">
          <a:xfrm>
            <a:off x="755650" y="333375"/>
            <a:ext cx="333375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功向热转化的过程是不可逆的</a:t>
            </a:r>
            <a:r>
              <a:rPr kumimoji="0" lang="zh-CN" altLang="en-US" sz="2400" b="1">
                <a:ea typeface="黑体" panose="02010609060101010101" pitchFamily="49" charset="-122"/>
              </a:rPr>
              <a:t>。</a:t>
            </a:r>
          </a:p>
          <a:p>
            <a:pPr eaLnBrk="1" hangingPunct="1">
              <a:lnSpc>
                <a:spcPct val="125000"/>
              </a:lnSpc>
              <a:spcBef>
                <a:spcPct val="0"/>
              </a:spcBef>
              <a:buFontTx/>
              <a:buNone/>
            </a:pPr>
            <a:endParaRPr lang="en-US" altLang="zh-CN" sz="2400" b="1">
              <a:ea typeface="黑体" panose="02010609060101010101" pitchFamily="49" charset="-122"/>
            </a:endParaRPr>
          </a:p>
        </p:txBody>
      </p:sp>
      <p:sp>
        <p:nvSpPr>
          <p:cNvPr id="202771" name="Rectangle 19"/>
          <p:cNvSpPr>
            <a:spLocks noChangeArrowheads="1"/>
          </p:cNvSpPr>
          <p:nvPr/>
        </p:nvSpPr>
        <p:spPr bwMode="auto">
          <a:xfrm>
            <a:off x="395288" y="261938"/>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66FFFF"/>
                </a:solidFill>
              </a:rPr>
              <a:t>•</a:t>
            </a:r>
          </a:p>
        </p:txBody>
      </p:sp>
      <p:grpSp>
        <p:nvGrpSpPr>
          <p:cNvPr id="4" name="Group 20"/>
          <p:cNvGrpSpPr>
            <a:grpSpLocks/>
          </p:cNvGrpSpPr>
          <p:nvPr/>
        </p:nvGrpSpPr>
        <p:grpSpPr bwMode="auto">
          <a:xfrm>
            <a:off x="4471988" y="1700213"/>
            <a:ext cx="1655762" cy="1152525"/>
            <a:chOff x="1882" y="2795"/>
            <a:chExt cx="1043" cy="726"/>
          </a:xfrm>
        </p:grpSpPr>
        <p:sp>
          <p:nvSpPr>
            <p:cNvPr id="67611" name="Rectangle 21"/>
            <p:cNvSpPr>
              <a:spLocks noChangeArrowheads="1"/>
            </p:cNvSpPr>
            <p:nvPr/>
          </p:nvSpPr>
          <p:spPr bwMode="auto">
            <a:xfrm>
              <a:off x="1927" y="2795"/>
              <a:ext cx="908" cy="726"/>
            </a:xfrm>
            <a:prstGeom prst="rect">
              <a:avLst/>
            </a:prstGeom>
            <a:solidFill>
              <a:srgbClr val="006699"/>
            </a:solidFill>
            <a:ln w="57150">
              <a:solidFill>
                <a:schemeClr val="folHlink"/>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7612" name="Line 22"/>
            <p:cNvSpPr>
              <a:spLocks noChangeShapeType="1"/>
            </p:cNvSpPr>
            <p:nvPr/>
          </p:nvSpPr>
          <p:spPr bwMode="auto">
            <a:xfrm flipV="1">
              <a:off x="1882" y="2795"/>
              <a:ext cx="1043" cy="0"/>
            </a:xfrm>
            <a:prstGeom prst="line">
              <a:avLst/>
            </a:prstGeom>
            <a:noFill/>
            <a:ln w="76200">
              <a:solidFill>
                <a:srgbClr val="006699"/>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02775" name="Rectangle 23"/>
          <p:cNvSpPr>
            <a:spLocks noChangeArrowheads="1"/>
          </p:cNvSpPr>
          <p:nvPr/>
        </p:nvSpPr>
        <p:spPr bwMode="auto">
          <a:xfrm>
            <a:off x="4578350" y="2060575"/>
            <a:ext cx="1382713" cy="792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2776" name="Oval 24"/>
          <p:cNvSpPr>
            <a:spLocks noChangeArrowheads="1"/>
          </p:cNvSpPr>
          <p:nvPr/>
        </p:nvSpPr>
        <p:spPr bwMode="auto">
          <a:xfrm>
            <a:off x="5119688" y="692150"/>
            <a:ext cx="161925" cy="215900"/>
          </a:xfrm>
          <a:prstGeom prst="ellipse">
            <a:avLst/>
          </a:prstGeom>
          <a:solidFill>
            <a:srgbClr val="FF5050"/>
          </a:solidFill>
          <a:ln w="9525">
            <a:solidFill>
              <a:srgbClr val="FF505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2777" name="Rectangle 25"/>
          <p:cNvSpPr>
            <a:spLocks noChangeArrowheads="1"/>
          </p:cNvSpPr>
          <p:nvPr/>
        </p:nvSpPr>
        <p:spPr bwMode="auto">
          <a:xfrm>
            <a:off x="4578350" y="2060575"/>
            <a:ext cx="1382713" cy="792163"/>
          </a:xfrm>
          <a:prstGeom prst="rect">
            <a:avLst/>
          </a:prstGeom>
          <a:solidFill>
            <a:srgbClr val="FF33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2778" name="Text Box 26"/>
          <p:cNvSpPr txBox="1">
            <a:spLocks noChangeArrowheads="1"/>
          </p:cNvSpPr>
          <p:nvPr/>
        </p:nvSpPr>
        <p:spPr bwMode="auto">
          <a:xfrm>
            <a:off x="4156075" y="2987675"/>
            <a:ext cx="2216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000" b="1">
                <a:solidFill>
                  <a:srgbClr val="FF0000"/>
                </a:solidFill>
                <a:ea typeface="黑体" panose="02010609060101010101" pitchFamily="49" charset="-122"/>
              </a:rPr>
              <a:t>墨水在水中的扩散</a:t>
            </a:r>
          </a:p>
        </p:txBody>
      </p:sp>
      <p:sp>
        <p:nvSpPr>
          <p:cNvPr id="202779" name="Text Box 27"/>
          <p:cNvSpPr txBox="1">
            <a:spLocks noChangeArrowheads="1"/>
          </p:cNvSpPr>
          <p:nvPr/>
        </p:nvSpPr>
        <p:spPr bwMode="auto">
          <a:xfrm>
            <a:off x="682625" y="1333500"/>
            <a:ext cx="33543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chemeClr val="accent2"/>
                </a:solidFill>
                <a:ea typeface="黑体" panose="02010609060101010101" pitchFamily="49" charset="-122"/>
              </a:rPr>
              <a:t>一切自发过程都是单方向进行的不可逆过程。</a:t>
            </a:r>
          </a:p>
        </p:txBody>
      </p:sp>
      <p:sp>
        <p:nvSpPr>
          <p:cNvPr id="202780" name="Rectangle 28"/>
          <p:cNvSpPr>
            <a:spLocks noChangeArrowheads="1"/>
          </p:cNvSpPr>
          <p:nvPr/>
        </p:nvSpPr>
        <p:spPr bwMode="auto">
          <a:xfrm>
            <a:off x="395288" y="1263650"/>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66FFFF"/>
                </a:solidFill>
              </a:rPr>
              <a:t>•</a:t>
            </a:r>
          </a:p>
        </p:txBody>
      </p:sp>
      <p:sp>
        <p:nvSpPr>
          <p:cNvPr id="202781" name="Rectangle 29"/>
          <p:cNvSpPr>
            <a:spLocks noChangeArrowheads="1"/>
          </p:cNvSpPr>
          <p:nvPr/>
        </p:nvSpPr>
        <p:spPr bwMode="auto">
          <a:xfrm>
            <a:off x="682625" y="2397125"/>
            <a:ext cx="367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热量从高温自动传向低温物体的过程是不可逆的</a:t>
            </a:r>
          </a:p>
        </p:txBody>
      </p:sp>
      <p:sp>
        <p:nvSpPr>
          <p:cNvPr id="202782" name="Rectangle 30"/>
          <p:cNvSpPr>
            <a:spLocks noChangeArrowheads="1"/>
          </p:cNvSpPr>
          <p:nvPr/>
        </p:nvSpPr>
        <p:spPr bwMode="auto">
          <a:xfrm>
            <a:off x="395288" y="2276475"/>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66FFFF"/>
                </a:solidFill>
              </a:rPr>
              <a:t>•</a:t>
            </a:r>
          </a:p>
        </p:txBody>
      </p:sp>
      <p:sp>
        <p:nvSpPr>
          <p:cNvPr id="202783" name="Rectangle 31"/>
          <p:cNvSpPr>
            <a:spLocks noChangeArrowheads="1"/>
          </p:cNvSpPr>
          <p:nvPr/>
        </p:nvSpPr>
        <p:spPr bwMode="auto">
          <a:xfrm>
            <a:off x="684213" y="3500438"/>
            <a:ext cx="554513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chemeClr val="accent2"/>
                </a:solidFill>
                <a:ea typeface="黑体" panose="02010609060101010101" pitchFamily="49" charset="-122"/>
              </a:rPr>
              <a:t>自由膨胀的过程是不可逆的</a:t>
            </a:r>
            <a:r>
              <a:rPr lang="zh-CN" altLang="en-US" sz="2400" b="1">
                <a:solidFill>
                  <a:schemeClr val="bg1"/>
                </a:solidFill>
                <a:ea typeface="黑体" panose="02010609060101010101" pitchFamily="49" charset="-122"/>
              </a:rPr>
              <a:t>。</a:t>
            </a:r>
          </a:p>
        </p:txBody>
      </p:sp>
      <p:sp>
        <p:nvSpPr>
          <p:cNvPr id="202784" name="Rectangle 32"/>
          <p:cNvSpPr>
            <a:spLocks noChangeArrowheads="1"/>
          </p:cNvSpPr>
          <p:nvPr/>
        </p:nvSpPr>
        <p:spPr bwMode="auto">
          <a:xfrm>
            <a:off x="395288" y="3429000"/>
            <a:ext cx="3444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1">
                <a:solidFill>
                  <a:srgbClr val="66FFFF"/>
                </a:solidFill>
              </a:rPr>
              <a:t>•</a:t>
            </a:r>
          </a:p>
        </p:txBody>
      </p:sp>
      <p:sp>
        <p:nvSpPr>
          <p:cNvPr id="202785" name="Rectangle 33"/>
          <p:cNvSpPr>
            <a:spLocks noChangeArrowheads="1"/>
          </p:cNvSpPr>
          <p:nvPr/>
        </p:nvSpPr>
        <p:spPr bwMode="auto">
          <a:xfrm>
            <a:off x="684213" y="3933825"/>
            <a:ext cx="78835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一切与热现象有关的过程都是不可逆过程，一切实际过程都是不可逆过程。</a:t>
            </a:r>
          </a:p>
        </p:txBody>
      </p:sp>
      <p:sp>
        <p:nvSpPr>
          <p:cNvPr id="202786" name="Text Box 34"/>
          <p:cNvSpPr txBox="1">
            <a:spLocks noChangeArrowheads="1"/>
          </p:cNvSpPr>
          <p:nvPr/>
        </p:nvSpPr>
        <p:spPr bwMode="auto">
          <a:xfrm>
            <a:off x="755650" y="5492750"/>
            <a:ext cx="8316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cs typeface="Times New Roman" panose="02020603050405020304" pitchFamily="18" charset="0"/>
              </a:rPr>
              <a:t>不平衡和耗散等因素的存在，是导致过程不可逆的原因。</a:t>
            </a:r>
          </a:p>
        </p:txBody>
      </p:sp>
      <p:sp>
        <p:nvSpPr>
          <p:cNvPr id="202787" name="Text Box 35"/>
          <p:cNvSpPr txBox="1">
            <a:spLocks noChangeArrowheads="1"/>
          </p:cNvSpPr>
          <p:nvPr/>
        </p:nvSpPr>
        <p:spPr bwMode="auto">
          <a:xfrm>
            <a:off x="395288" y="5013325"/>
            <a:ext cx="3079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a:solidFill>
                  <a:schemeClr val="accent2"/>
                </a:solidFill>
                <a:latin typeface="黑体" panose="02010609060101010101" pitchFamily="49" charset="-122"/>
                <a:ea typeface="黑体" panose="02010609060101010101" pitchFamily="49" charset="-122"/>
              </a:rPr>
              <a:t>2. </a:t>
            </a:r>
            <a:r>
              <a:rPr lang="zh-CN" altLang="en-US" sz="2400" b="1">
                <a:solidFill>
                  <a:schemeClr val="accent2"/>
                </a:solidFill>
                <a:latin typeface="黑体" panose="02010609060101010101" pitchFamily="49" charset="-122"/>
                <a:ea typeface="黑体" panose="02010609060101010101" pitchFamily="49" charset="-122"/>
              </a:rPr>
              <a:t>过程不可逆的因素</a:t>
            </a:r>
          </a:p>
        </p:txBody>
      </p:sp>
      <p:sp>
        <p:nvSpPr>
          <p:cNvPr id="36" name="Text Box 2"/>
          <p:cNvSpPr txBox="1">
            <a:spLocks noChangeArrowheads="1"/>
          </p:cNvSpPr>
          <p:nvPr/>
        </p:nvSpPr>
        <p:spPr bwMode="auto">
          <a:xfrm>
            <a:off x="755650" y="6092825"/>
            <a:ext cx="6681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无摩擦的准静态过程是可逆过程</a:t>
            </a:r>
            <a:r>
              <a:rPr lang="zh-CN" altLang="en-US" sz="2400" b="1">
                <a:solidFill>
                  <a:srgbClr val="FF0000"/>
                </a:solidFill>
                <a:ea typeface="黑体" panose="02010609060101010101" pitchFamily="49" charset="-122"/>
              </a:rPr>
              <a:t>（是理想过程）</a:t>
            </a:r>
            <a:endParaRPr kumimoji="0" lang="zh-CN" altLang="en-US" sz="1800">
              <a:solidFill>
                <a:srgbClr val="FF0000"/>
              </a:solidFill>
              <a:latin typeface="Arial" panose="020B0604020202020204" pitchFamily="34" charset="0"/>
              <a:ea typeface="黑体" panose="02010609060101010101" pitchFamily="49" charset="-122"/>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2755"/>
                                        </p:tgtEl>
                                        <p:attrNameLst>
                                          <p:attrName>style.visibility</p:attrName>
                                        </p:attrNameLst>
                                      </p:cBhvr>
                                      <p:to>
                                        <p:strVal val="visible"/>
                                      </p:to>
                                    </p:set>
                                    <p:animEffect transition="in" filter="dissolve">
                                      <p:cBhvr>
                                        <p:cTn id="7" dur="500"/>
                                        <p:tgtEl>
                                          <p:spTgt spid="20275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2754"/>
                                        </p:tgtEl>
                                        <p:attrNameLst>
                                          <p:attrName>style.visibility</p:attrName>
                                        </p:attrNameLst>
                                      </p:cBhvr>
                                      <p:to>
                                        <p:strVal val="visible"/>
                                      </p:to>
                                    </p:set>
                                    <p:animEffect transition="in" filter="wipe(up)">
                                      <p:cBhvr>
                                        <p:cTn id="11" dur="500"/>
                                        <p:tgtEl>
                                          <p:spTgt spid="20275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2756"/>
                                        </p:tgtEl>
                                        <p:attrNameLst>
                                          <p:attrName>style.visibility</p:attrName>
                                        </p:attrNameLst>
                                      </p:cBhvr>
                                      <p:to>
                                        <p:strVal val="visible"/>
                                      </p:to>
                                    </p:set>
                                    <p:animEffect transition="in" filter="wipe(left)">
                                      <p:cBhvr>
                                        <p:cTn id="20" dur="500"/>
                                        <p:tgtEl>
                                          <p:spTgt spid="20275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02763"/>
                                        </p:tgtEl>
                                        <p:attrNameLst>
                                          <p:attrName>style.visibility</p:attrName>
                                        </p:attrNameLst>
                                      </p:cBhvr>
                                      <p:to>
                                        <p:strVal val="visible"/>
                                      </p:to>
                                    </p:set>
                                    <p:animEffect transition="in" filter="dissolve">
                                      <p:cBhvr>
                                        <p:cTn id="25" dur="500"/>
                                        <p:tgtEl>
                                          <p:spTgt spid="202763"/>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02762"/>
                                        </p:tgtEl>
                                        <p:attrNameLst>
                                          <p:attrName>style.visibility</p:attrName>
                                        </p:attrNameLst>
                                      </p:cBhvr>
                                      <p:to>
                                        <p:strVal val="visible"/>
                                      </p:to>
                                    </p:set>
                                    <p:animEffect transition="in" filter="wipe(left)">
                                      <p:cBhvr>
                                        <p:cTn id="29" dur="500"/>
                                        <p:tgtEl>
                                          <p:spTgt spid="20276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499"/>
                                          </p:stCondLst>
                                        </p:cTn>
                                        <p:tgtEl>
                                          <p:spTgt spid="3"/>
                                        </p:tgtEl>
                                        <p:attrNameLst>
                                          <p:attrName>style.visibility</p:attrName>
                                        </p:attrNameLst>
                                      </p:cBhvr>
                                      <p:to>
                                        <p:strVal val="visible"/>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02764"/>
                                        </p:tgtEl>
                                        <p:attrNameLst>
                                          <p:attrName>style.visibility</p:attrName>
                                        </p:attrNameLst>
                                      </p:cBhvr>
                                      <p:to>
                                        <p:strVal val="visible"/>
                                      </p:to>
                                    </p:set>
                                    <p:animEffect transition="in" filter="wipe(up)">
                                      <p:cBhvr>
                                        <p:cTn id="37" dur="500"/>
                                        <p:tgtEl>
                                          <p:spTgt spid="20276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2771"/>
                                        </p:tgtEl>
                                        <p:attrNameLst>
                                          <p:attrName>style.visibility</p:attrName>
                                        </p:attrNameLst>
                                      </p:cBhvr>
                                      <p:to>
                                        <p:strVal val="visible"/>
                                      </p:to>
                                    </p:set>
                                    <p:animEffect transition="in" filter="wipe(left)">
                                      <p:cBhvr>
                                        <p:cTn id="42" dur="500"/>
                                        <p:tgtEl>
                                          <p:spTgt spid="202771"/>
                                        </p:tgtEl>
                                      </p:cBhvr>
                                    </p:animEffect>
                                  </p:childTnLst>
                                </p:cTn>
                              </p:par>
                            </p:childTnLst>
                          </p:cTn>
                        </p:par>
                        <p:par>
                          <p:cTn id="43" fill="hold" nodeType="afterGroup">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02770"/>
                                        </p:tgtEl>
                                        <p:attrNameLst>
                                          <p:attrName>style.visibility</p:attrName>
                                        </p:attrNameLst>
                                      </p:cBhvr>
                                      <p:to>
                                        <p:strVal val="visible"/>
                                      </p:to>
                                    </p:set>
                                    <p:animEffect transition="in" filter="wipe(left)">
                                      <p:cBhvr>
                                        <p:cTn id="46" dur="500"/>
                                        <p:tgtEl>
                                          <p:spTgt spid="20277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202775"/>
                                        </p:tgtEl>
                                        <p:attrNameLst>
                                          <p:attrName>style.visibility</p:attrName>
                                        </p:attrNameLst>
                                      </p:cBhvr>
                                      <p:to>
                                        <p:strVal val="visible"/>
                                      </p:to>
                                    </p:set>
                                    <p:animEffect transition="in" filter="dissolve">
                                      <p:cBhvr>
                                        <p:cTn id="55" dur="500"/>
                                        <p:tgtEl>
                                          <p:spTgt spid="202775"/>
                                        </p:tgtEl>
                                      </p:cBhvr>
                                    </p:animEffect>
                                  </p:childTnLst>
                                </p:cTn>
                              </p:par>
                            </p:childTnLst>
                          </p:cTn>
                        </p:par>
                        <p:par>
                          <p:cTn id="56" fill="hold" nodeType="afterGroup">
                            <p:stCondLst>
                              <p:cond delay="500"/>
                            </p:stCondLst>
                            <p:childTnLst>
                              <p:par>
                                <p:cTn id="57" presetID="1" presetClass="entr" presetSubtype="0" fill="hold" grpId="0" nodeType="afterEffect">
                                  <p:stCondLst>
                                    <p:cond delay="0"/>
                                  </p:stCondLst>
                                  <p:childTnLst>
                                    <p:set>
                                      <p:cBhvr>
                                        <p:cTn id="58" dur="1" fill="hold">
                                          <p:stCondLst>
                                            <p:cond delay="499"/>
                                          </p:stCondLst>
                                        </p:cTn>
                                        <p:tgtEl>
                                          <p:spTgt spid="20277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2" presetClass="entr" presetSubtype="1" fill="hold" grpId="0" nodeType="clickEffect">
                                  <p:stCondLst>
                                    <p:cond delay="0"/>
                                  </p:stCondLst>
                                  <p:childTnLst>
                                    <p:set>
                                      <p:cBhvr>
                                        <p:cTn id="62" dur="1" fill="hold">
                                          <p:stCondLst>
                                            <p:cond delay="0"/>
                                          </p:stCondLst>
                                        </p:cTn>
                                        <p:tgtEl>
                                          <p:spTgt spid="202776"/>
                                        </p:tgtEl>
                                        <p:attrNameLst>
                                          <p:attrName>style.visibility</p:attrName>
                                        </p:attrNameLst>
                                      </p:cBhvr>
                                      <p:to>
                                        <p:strVal val="visible"/>
                                      </p:to>
                                    </p:set>
                                    <p:animEffect transition="in" filter="slide(fromTop)">
                                      <p:cBhvr>
                                        <p:cTn id="63" dur="500"/>
                                        <p:tgtEl>
                                          <p:spTgt spid="202776"/>
                                        </p:tgtEl>
                                      </p:cBhvr>
                                    </p:animEffect>
                                  </p:childTnLst>
                                  <p:subTnLst>
                                    <p:set>
                                      <p:cBhvr override="childStyle">
                                        <p:cTn dur="1" fill="hold" display="0" masterRel="sameClick" afterEffect="1">
                                          <p:stCondLst>
                                            <p:cond evt="end" delay="0">
                                              <p:tn val="61"/>
                                            </p:cond>
                                          </p:stCondLst>
                                        </p:cTn>
                                        <p:tgtEl>
                                          <p:spTgt spid="202776"/>
                                        </p:tgtEl>
                                        <p:attrNameLst>
                                          <p:attrName>style.visibility</p:attrName>
                                        </p:attrNameLst>
                                      </p:cBhvr>
                                      <p:to>
                                        <p:strVal val="hidden"/>
                                      </p:to>
                                    </p:set>
                                  </p:subTnLst>
                                </p:cTn>
                              </p:par>
                            </p:childTnLst>
                          </p:cTn>
                        </p:par>
                        <p:par>
                          <p:cTn id="64" fill="hold" nodeType="afterGroup">
                            <p:stCondLst>
                              <p:cond delay="500"/>
                            </p:stCondLst>
                            <p:childTnLst>
                              <p:par>
                                <p:cTn id="65" presetID="23" presetClass="entr" presetSubtype="16" fill="hold" grpId="0" nodeType="afterEffect">
                                  <p:stCondLst>
                                    <p:cond delay="0"/>
                                  </p:stCondLst>
                                  <p:childTnLst>
                                    <p:set>
                                      <p:cBhvr>
                                        <p:cTn id="66" dur="1" fill="hold">
                                          <p:stCondLst>
                                            <p:cond delay="0"/>
                                          </p:stCondLst>
                                        </p:cTn>
                                        <p:tgtEl>
                                          <p:spTgt spid="202777"/>
                                        </p:tgtEl>
                                        <p:attrNameLst>
                                          <p:attrName>style.visibility</p:attrName>
                                        </p:attrNameLst>
                                      </p:cBhvr>
                                      <p:to>
                                        <p:strVal val="visible"/>
                                      </p:to>
                                    </p:set>
                                    <p:anim calcmode="lin" valueType="num">
                                      <p:cBhvr>
                                        <p:cTn id="67" dur="500" fill="hold"/>
                                        <p:tgtEl>
                                          <p:spTgt spid="202777"/>
                                        </p:tgtEl>
                                        <p:attrNameLst>
                                          <p:attrName>ppt_w</p:attrName>
                                        </p:attrNameLst>
                                      </p:cBhvr>
                                      <p:tavLst>
                                        <p:tav tm="0">
                                          <p:val>
                                            <p:fltVal val="0"/>
                                          </p:val>
                                        </p:tav>
                                        <p:tav tm="100000">
                                          <p:val>
                                            <p:strVal val="#ppt_w"/>
                                          </p:val>
                                        </p:tav>
                                      </p:tavLst>
                                    </p:anim>
                                    <p:anim calcmode="lin" valueType="num">
                                      <p:cBhvr>
                                        <p:cTn id="68" dur="500" fill="hold"/>
                                        <p:tgtEl>
                                          <p:spTgt spid="202777"/>
                                        </p:tgtEl>
                                        <p:attrNameLst>
                                          <p:attrName>ppt_h</p:attrName>
                                        </p:attrNameLst>
                                      </p:cBhvr>
                                      <p:tavLst>
                                        <p:tav tm="0">
                                          <p:val>
                                            <p:fltVal val="0"/>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02780"/>
                                        </p:tgtEl>
                                        <p:attrNameLst>
                                          <p:attrName>style.visibility</p:attrName>
                                        </p:attrNameLst>
                                      </p:cBhvr>
                                      <p:to>
                                        <p:strVal val="visible"/>
                                      </p:to>
                                    </p:set>
                                    <p:animEffect transition="in" filter="wipe(left)">
                                      <p:cBhvr>
                                        <p:cTn id="73" dur="500"/>
                                        <p:tgtEl>
                                          <p:spTgt spid="202780"/>
                                        </p:tgtEl>
                                      </p:cBhvr>
                                    </p:animEffect>
                                  </p:childTnLst>
                                </p:cTn>
                              </p:par>
                            </p:childTnLst>
                          </p:cTn>
                        </p:par>
                        <p:par>
                          <p:cTn id="74" fill="hold" nodeType="afterGroup">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202779"/>
                                        </p:tgtEl>
                                        <p:attrNameLst>
                                          <p:attrName>style.visibility</p:attrName>
                                        </p:attrNameLst>
                                      </p:cBhvr>
                                      <p:to>
                                        <p:strVal val="visible"/>
                                      </p:to>
                                    </p:set>
                                    <p:animEffect transition="in" filter="wipe(left)">
                                      <p:cBhvr>
                                        <p:cTn id="77" dur="500"/>
                                        <p:tgtEl>
                                          <p:spTgt spid="202779"/>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02782"/>
                                        </p:tgtEl>
                                        <p:attrNameLst>
                                          <p:attrName>style.visibility</p:attrName>
                                        </p:attrNameLst>
                                      </p:cBhvr>
                                      <p:to>
                                        <p:strVal val="visible"/>
                                      </p:to>
                                    </p:set>
                                    <p:animEffect transition="in" filter="wipe(left)">
                                      <p:cBhvr>
                                        <p:cTn id="82" dur="500"/>
                                        <p:tgtEl>
                                          <p:spTgt spid="202782"/>
                                        </p:tgtEl>
                                      </p:cBhvr>
                                    </p:animEffect>
                                  </p:childTnLst>
                                </p:cTn>
                              </p:par>
                            </p:childTnLst>
                          </p:cTn>
                        </p:par>
                        <p:par>
                          <p:cTn id="83" fill="hold" nodeType="afterGroup">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02781"/>
                                        </p:tgtEl>
                                        <p:attrNameLst>
                                          <p:attrName>style.visibility</p:attrName>
                                        </p:attrNameLst>
                                      </p:cBhvr>
                                      <p:to>
                                        <p:strVal val="visible"/>
                                      </p:to>
                                    </p:set>
                                    <p:animEffect transition="in" filter="wipe(left)">
                                      <p:cBhvr>
                                        <p:cTn id="86" dur="500"/>
                                        <p:tgtEl>
                                          <p:spTgt spid="202781"/>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202784"/>
                                        </p:tgtEl>
                                        <p:attrNameLst>
                                          <p:attrName>style.visibility</p:attrName>
                                        </p:attrNameLst>
                                      </p:cBhvr>
                                      <p:to>
                                        <p:strVal val="visible"/>
                                      </p:to>
                                    </p:set>
                                    <p:animEffect transition="in" filter="wipe(left)">
                                      <p:cBhvr>
                                        <p:cTn id="91" dur="500"/>
                                        <p:tgtEl>
                                          <p:spTgt spid="202784"/>
                                        </p:tgtEl>
                                      </p:cBhvr>
                                    </p:animEffect>
                                  </p:childTnLst>
                                </p:cTn>
                              </p:par>
                            </p:childTnLst>
                          </p:cTn>
                        </p:par>
                        <p:par>
                          <p:cTn id="92" fill="hold" nodeType="afterGroup">
                            <p:stCondLst>
                              <p:cond delay="500"/>
                            </p:stCondLst>
                            <p:childTnLst>
                              <p:par>
                                <p:cTn id="93" presetID="22" presetClass="entr" presetSubtype="8" fill="hold" grpId="0" nodeType="afterEffect">
                                  <p:stCondLst>
                                    <p:cond delay="0"/>
                                  </p:stCondLst>
                                  <p:childTnLst>
                                    <p:set>
                                      <p:cBhvr>
                                        <p:cTn id="94" dur="1" fill="hold">
                                          <p:stCondLst>
                                            <p:cond delay="0"/>
                                          </p:stCondLst>
                                        </p:cTn>
                                        <p:tgtEl>
                                          <p:spTgt spid="202783"/>
                                        </p:tgtEl>
                                        <p:attrNameLst>
                                          <p:attrName>style.visibility</p:attrName>
                                        </p:attrNameLst>
                                      </p:cBhvr>
                                      <p:to>
                                        <p:strVal val="visible"/>
                                      </p:to>
                                    </p:set>
                                    <p:animEffect transition="in" filter="wipe(left)">
                                      <p:cBhvr>
                                        <p:cTn id="95" dur="500"/>
                                        <p:tgtEl>
                                          <p:spTgt spid="202783"/>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8" fill="hold" grpId="0" nodeType="clickEffect">
                                  <p:stCondLst>
                                    <p:cond delay="0"/>
                                  </p:stCondLst>
                                  <p:childTnLst>
                                    <p:set>
                                      <p:cBhvr>
                                        <p:cTn id="99" dur="1" fill="hold">
                                          <p:stCondLst>
                                            <p:cond delay="0"/>
                                          </p:stCondLst>
                                        </p:cTn>
                                        <p:tgtEl>
                                          <p:spTgt spid="202785"/>
                                        </p:tgtEl>
                                        <p:attrNameLst>
                                          <p:attrName>style.visibility</p:attrName>
                                        </p:attrNameLst>
                                      </p:cBhvr>
                                      <p:to>
                                        <p:strVal val="visible"/>
                                      </p:to>
                                    </p:set>
                                    <p:animEffect transition="in" filter="wipe(left)">
                                      <p:cBhvr>
                                        <p:cTn id="100" dur="500"/>
                                        <p:tgtEl>
                                          <p:spTgt spid="202785"/>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202787"/>
                                        </p:tgtEl>
                                        <p:attrNameLst>
                                          <p:attrName>style.visibility</p:attrName>
                                        </p:attrNameLst>
                                      </p:cBhvr>
                                      <p:to>
                                        <p:strVal val="visible"/>
                                      </p:to>
                                    </p:set>
                                    <p:animEffect transition="in" filter="wipe(left)">
                                      <p:cBhvr>
                                        <p:cTn id="105" dur="500"/>
                                        <p:tgtEl>
                                          <p:spTgt spid="202787"/>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202786"/>
                                        </p:tgtEl>
                                        <p:attrNameLst>
                                          <p:attrName>style.visibility</p:attrName>
                                        </p:attrNameLst>
                                      </p:cBhvr>
                                      <p:to>
                                        <p:strVal val="visible"/>
                                      </p:to>
                                    </p:set>
                                    <p:animEffect transition="in" filter="wipe(left)">
                                      <p:cBhvr>
                                        <p:cTn id="110" dur="500"/>
                                        <p:tgtEl>
                                          <p:spTgt spid="202786"/>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ipe(left)">
                                      <p:cBhvr>
                                        <p:cTn id="11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utoUpdateAnimBg="0"/>
      <p:bldP spid="202755" grpId="0" animBg="1"/>
      <p:bldP spid="202756" grpId="0" autoUpdateAnimBg="0"/>
      <p:bldP spid="202762" grpId="0" animBg="1" autoUpdateAnimBg="0"/>
      <p:bldP spid="202763" grpId="0" animBg="1"/>
      <p:bldP spid="202764" grpId="0" animBg="1" autoUpdateAnimBg="0"/>
      <p:bldP spid="202770" grpId="0" autoUpdateAnimBg="0"/>
      <p:bldP spid="202771" grpId="0" autoUpdateAnimBg="0"/>
      <p:bldP spid="202775" grpId="0" animBg="1"/>
      <p:bldP spid="202776" grpId="0" animBg="1"/>
      <p:bldP spid="202777" grpId="0" animBg="1"/>
      <p:bldP spid="202778" grpId="0" autoUpdateAnimBg="0"/>
      <p:bldP spid="202779" grpId="0" autoUpdateAnimBg="0"/>
      <p:bldP spid="202780" grpId="0" autoUpdateAnimBg="0"/>
      <p:bldP spid="202781" grpId="0" autoUpdateAnimBg="0"/>
      <p:bldP spid="202782" grpId="0" autoUpdateAnimBg="0"/>
      <p:bldP spid="202783" grpId="0" autoUpdateAnimBg="0"/>
      <p:bldP spid="202784" grpId="0" autoUpdateAnimBg="0"/>
      <p:bldP spid="202785" grpId="0" autoUpdateAnimBg="0"/>
      <p:bldP spid="202786" grpId="0" autoUpdateAnimBg="0"/>
      <p:bldP spid="202787" grpId="0" autoUpdateAnimBg="0"/>
      <p:bldP spid="36"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5"/>
          <p:cNvSpPr txBox="1">
            <a:spLocks noChangeArrowheads="1"/>
          </p:cNvSpPr>
          <p:nvPr/>
        </p:nvSpPr>
        <p:spPr bwMode="auto">
          <a:xfrm>
            <a:off x="395288" y="260350"/>
            <a:ext cx="24479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二</a:t>
            </a:r>
            <a:r>
              <a:rPr lang="en-US" altLang="zh-CN" sz="2800" b="1">
                <a:solidFill>
                  <a:srgbClr val="FF0000"/>
                </a:solidFill>
                <a:latin typeface="黑体" panose="02010609060101010101" pitchFamily="49" charset="-122"/>
                <a:ea typeface="黑体" panose="02010609060101010101" pitchFamily="49" charset="-122"/>
              </a:rPr>
              <a:t>.</a:t>
            </a:r>
            <a:r>
              <a:rPr lang="zh-CN" altLang="zh-CN" sz="2800" b="1">
                <a:solidFill>
                  <a:srgbClr val="FF0000"/>
                </a:solidFill>
                <a:latin typeface="黑体" panose="02010609060101010101" pitchFamily="49" charset="-122"/>
                <a:ea typeface="黑体" panose="02010609060101010101" pitchFamily="49" charset="-122"/>
              </a:rPr>
              <a:t>卡诺循环               </a:t>
            </a:r>
            <a:endParaRPr lang="zh-CN" altLang="en-US" sz="2800" b="1">
              <a:solidFill>
                <a:srgbClr val="FF0000"/>
              </a:solidFill>
              <a:latin typeface="黑体" panose="02010609060101010101" pitchFamily="49" charset="-122"/>
              <a:ea typeface="黑体" panose="02010609060101010101" pitchFamily="49" charset="-122"/>
            </a:endParaRPr>
          </a:p>
        </p:txBody>
      </p:sp>
      <p:grpSp>
        <p:nvGrpSpPr>
          <p:cNvPr id="2" name="Group 172"/>
          <p:cNvGrpSpPr>
            <a:grpSpLocks/>
          </p:cNvGrpSpPr>
          <p:nvPr/>
        </p:nvGrpSpPr>
        <p:grpSpPr bwMode="auto">
          <a:xfrm>
            <a:off x="611188" y="2925763"/>
            <a:ext cx="2286000" cy="3048000"/>
            <a:chOff x="3216" y="2112"/>
            <a:chExt cx="1440" cy="1920"/>
          </a:xfrm>
        </p:grpSpPr>
        <p:grpSp>
          <p:nvGrpSpPr>
            <p:cNvPr id="68664" name="Group 90"/>
            <p:cNvGrpSpPr>
              <a:grpSpLocks/>
            </p:cNvGrpSpPr>
            <p:nvPr/>
          </p:nvGrpSpPr>
          <p:grpSpPr bwMode="auto">
            <a:xfrm>
              <a:off x="3216" y="3692"/>
              <a:ext cx="1428" cy="340"/>
              <a:chOff x="3264" y="3168"/>
              <a:chExt cx="1428" cy="340"/>
            </a:xfrm>
          </p:grpSpPr>
          <p:sp>
            <p:nvSpPr>
              <p:cNvPr id="68672" name="Rectangle 91"/>
              <p:cNvSpPr>
                <a:spLocks noChangeArrowheads="1"/>
              </p:cNvSpPr>
              <p:nvPr/>
            </p:nvSpPr>
            <p:spPr bwMode="auto">
              <a:xfrm>
                <a:off x="3264" y="3168"/>
                <a:ext cx="1392" cy="336"/>
              </a:xfrm>
              <a:prstGeom prst="rect">
                <a:avLst/>
              </a:prstGeom>
              <a:solidFill>
                <a:srgbClr val="FFFF00"/>
              </a:solidFill>
              <a:ln w="19050">
                <a:solidFill>
                  <a:srgbClr val="0000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8673" name="Text Box 92"/>
              <p:cNvSpPr txBox="1">
                <a:spLocks noChangeArrowheads="1"/>
              </p:cNvSpPr>
              <p:nvPr/>
            </p:nvSpPr>
            <p:spPr bwMode="auto">
              <a:xfrm>
                <a:off x="3444" y="3202"/>
                <a:ext cx="1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低温热源</a:t>
                </a:r>
              </a:p>
            </p:txBody>
          </p:sp>
          <p:graphicFrame>
            <p:nvGraphicFramePr>
              <p:cNvPr id="68674" name="Object 93"/>
              <p:cNvGraphicFramePr>
                <a:graphicFrameLocks noChangeAspect="1"/>
              </p:cNvGraphicFramePr>
              <p:nvPr/>
            </p:nvGraphicFramePr>
            <p:xfrm>
              <a:off x="4283" y="3221"/>
              <a:ext cx="258" cy="287"/>
            </p:xfrm>
            <a:graphic>
              <a:graphicData uri="http://schemas.openxmlformats.org/presentationml/2006/ole">
                <mc:AlternateContent xmlns:mc="http://schemas.openxmlformats.org/markup-compatibility/2006">
                  <mc:Choice xmlns:v="urn:schemas-microsoft-com:vml" Requires="v">
                    <p:oleObj spid="_x0000_s68675" name="Equation" r:id="rId3" imgW="253780" imgH="317225" progId="Equation.3">
                      <p:embed/>
                    </p:oleObj>
                  </mc:Choice>
                  <mc:Fallback>
                    <p:oleObj name="Equation" r:id="rId3" imgW="253780" imgH="317225" progId="Equation.3">
                      <p:embed/>
                      <p:pic>
                        <p:nvPicPr>
                          <p:cNvPr id="0" name="Object 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 y="3221"/>
                            <a:ext cx="258"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8665" name="Group 86"/>
            <p:cNvGrpSpPr>
              <a:grpSpLocks/>
            </p:cNvGrpSpPr>
            <p:nvPr/>
          </p:nvGrpSpPr>
          <p:grpSpPr bwMode="auto">
            <a:xfrm>
              <a:off x="3216" y="2112"/>
              <a:ext cx="1440" cy="336"/>
              <a:chOff x="3216" y="1632"/>
              <a:chExt cx="1440" cy="336"/>
            </a:xfrm>
          </p:grpSpPr>
          <p:sp>
            <p:nvSpPr>
              <p:cNvPr id="68669" name="Rectangle 87"/>
              <p:cNvSpPr>
                <a:spLocks noChangeArrowheads="1"/>
              </p:cNvSpPr>
              <p:nvPr/>
            </p:nvSpPr>
            <p:spPr bwMode="auto">
              <a:xfrm>
                <a:off x="3216" y="1632"/>
                <a:ext cx="1440" cy="336"/>
              </a:xfrm>
              <a:prstGeom prst="rect">
                <a:avLst/>
              </a:prstGeom>
              <a:solidFill>
                <a:srgbClr val="FDE3F0"/>
              </a:solidFill>
              <a:ln w="19050">
                <a:solidFill>
                  <a:srgbClr val="CC00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8670" name="Text Box 88"/>
              <p:cNvSpPr txBox="1">
                <a:spLocks noChangeArrowheads="1"/>
              </p:cNvSpPr>
              <p:nvPr/>
            </p:nvSpPr>
            <p:spPr bwMode="auto">
              <a:xfrm>
                <a:off x="3350" y="1638"/>
                <a:ext cx="1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高温热源</a:t>
                </a:r>
              </a:p>
            </p:txBody>
          </p:sp>
          <p:graphicFrame>
            <p:nvGraphicFramePr>
              <p:cNvPr id="68671" name="Object 89"/>
              <p:cNvGraphicFramePr>
                <a:graphicFrameLocks noChangeAspect="1"/>
              </p:cNvGraphicFramePr>
              <p:nvPr/>
            </p:nvGraphicFramePr>
            <p:xfrm>
              <a:off x="4235" y="1632"/>
              <a:ext cx="225" cy="295"/>
            </p:xfrm>
            <a:graphic>
              <a:graphicData uri="http://schemas.openxmlformats.org/presentationml/2006/ole">
                <mc:AlternateContent xmlns:mc="http://schemas.openxmlformats.org/markup-compatibility/2006">
                  <mc:Choice xmlns:v="urn:schemas-microsoft-com:vml" Requires="v">
                    <p:oleObj spid="_x0000_s68676" name="Equation" r:id="rId5" imgW="215619" imgH="317087" progId="Equation.3">
                      <p:embed/>
                    </p:oleObj>
                  </mc:Choice>
                  <mc:Fallback>
                    <p:oleObj name="Equation" r:id="rId5" imgW="215619" imgH="317087" progId="Equation.3">
                      <p:embed/>
                      <p:pic>
                        <p:nvPicPr>
                          <p:cNvPr id="0" name="Object 8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5" y="1632"/>
                            <a:ext cx="225"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8666" name="Group 96"/>
            <p:cNvGrpSpPr>
              <a:grpSpLocks/>
            </p:cNvGrpSpPr>
            <p:nvPr/>
          </p:nvGrpSpPr>
          <p:grpSpPr bwMode="auto">
            <a:xfrm>
              <a:off x="3264" y="2832"/>
              <a:ext cx="1344" cy="528"/>
              <a:chOff x="672" y="2352"/>
              <a:chExt cx="1344" cy="528"/>
            </a:xfrm>
          </p:grpSpPr>
          <p:sp>
            <p:nvSpPr>
              <p:cNvPr id="17467" name="Oval 45"/>
              <p:cNvSpPr>
                <a:spLocks noChangeArrowheads="1"/>
              </p:cNvSpPr>
              <p:nvPr/>
            </p:nvSpPr>
            <p:spPr bwMode="auto">
              <a:xfrm>
                <a:off x="672" y="2352"/>
                <a:ext cx="1296" cy="528"/>
              </a:xfrm>
              <a:prstGeom prst="ellipse">
                <a:avLst/>
              </a:prstGeom>
              <a:solidFill>
                <a:schemeClr val="accent5">
                  <a:lumMod val="75000"/>
                </a:schemeClr>
              </a:solidFill>
              <a:ln w="19050">
                <a:solidFill>
                  <a:srgbClr val="CC6600"/>
                </a:solidFill>
                <a:round/>
                <a:headEnd/>
                <a:tailEnd/>
              </a:ln>
              <a:effectLst/>
            </p:spPr>
            <p:txBody>
              <a:bodyPr wrap="none" anchor="ctr"/>
              <a:lstStyle/>
              <a:p>
                <a:pPr eaLnBrk="1" hangingPunct="1">
                  <a:defRPr/>
                </a:pPr>
                <a:endParaRPr lang="zh-CN" altLang="en-US"/>
              </a:p>
            </p:txBody>
          </p:sp>
          <p:sp>
            <p:nvSpPr>
              <p:cNvPr id="68668" name="Text Box 46"/>
              <p:cNvSpPr txBox="1">
                <a:spLocks noChangeArrowheads="1"/>
              </p:cNvSpPr>
              <p:nvPr/>
            </p:nvSpPr>
            <p:spPr bwMode="auto">
              <a:xfrm>
                <a:off x="816" y="2468"/>
                <a:ext cx="120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zh-CN" altLang="en-US" sz="2400" b="1">
                    <a:ea typeface="黑体" panose="02010609060101010101" pitchFamily="49" charset="-122"/>
                  </a:rPr>
                  <a:t>卡诺热机</a:t>
                </a:r>
              </a:p>
            </p:txBody>
          </p:sp>
        </p:grpSp>
      </p:grpSp>
      <p:grpSp>
        <p:nvGrpSpPr>
          <p:cNvPr id="6" name="Group 54"/>
          <p:cNvGrpSpPr>
            <a:grpSpLocks/>
          </p:cNvGrpSpPr>
          <p:nvPr/>
        </p:nvGrpSpPr>
        <p:grpSpPr bwMode="auto">
          <a:xfrm>
            <a:off x="1525588" y="3382963"/>
            <a:ext cx="935037" cy="838200"/>
            <a:chOff x="4080" y="1152"/>
            <a:chExt cx="487" cy="528"/>
          </a:xfrm>
        </p:grpSpPr>
        <p:sp>
          <p:nvSpPr>
            <p:cNvPr id="68662" name="AutoShape 55"/>
            <p:cNvSpPr>
              <a:spLocks noChangeArrowheads="1"/>
            </p:cNvSpPr>
            <p:nvPr/>
          </p:nvSpPr>
          <p:spPr bwMode="auto">
            <a:xfrm>
              <a:off x="4080" y="1152"/>
              <a:ext cx="144" cy="528"/>
            </a:xfrm>
            <a:prstGeom prst="downArrow">
              <a:avLst>
                <a:gd name="adj1" fmla="val 40000"/>
                <a:gd name="adj2" fmla="val 146921"/>
              </a:avLst>
            </a:prstGeom>
            <a:solidFill>
              <a:srgbClr val="FFCCCC"/>
            </a:solidFill>
            <a:ln w="19050">
              <a:solidFill>
                <a:srgbClr val="FF0000"/>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68663" name="Object 56"/>
            <p:cNvGraphicFramePr>
              <a:graphicFrameLocks noChangeAspect="1"/>
            </p:cNvGraphicFramePr>
            <p:nvPr/>
          </p:nvGraphicFramePr>
          <p:xfrm>
            <a:off x="4259" y="1182"/>
            <a:ext cx="308" cy="361"/>
          </p:xfrm>
          <a:graphic>
            <a:graphicData uri="http://schemas.openxmlformats.org/presentationml/2006/ole">
              <mc:AlternateContent xmlns:mc="http://schemas.openxmlformats.org/markup-compatibility/2006">
                <mc:Choice xmlns:v="urn:schemas-microsoft-com:vml" Requires="v">
                  <p:oleObj spid="_x0000_s68677" name="公式" r:id="rId7" imgW="139579" imgH="164957" progId="Equation.3">
                    <p:embed/>
                  </p:oleObj>
                </mc:Choice>
                <mc:Fallback>
                  <p:oleObj name="公式" r:id="rId7" imgW="139579" imgH="164957" progId="Equation.3">
                    <p:embed/>
                    <p:pic>
                      <p:nvPicPr>
                        <p:cNvPr id="0" name="Object 5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59" y="1182"/>
                          <a:ext cx="308" cy="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57"/>
          <p:cNvGrpSpPr>
            <a:grpSpLocks/>
          </p:cNvGrpSpPr>
          <p:nvPr/>
        </p:nvGrpSpPr>
        <p:grpSpPr bwMode="auto">
          <a:xfrm>
            <a:off x="863600" y="4754563"/>
            <a:ext cx="966788" cy="762000"/>
            <a:chOff x="3803" y="1968"/>
            <a:chExt cx="469" cy="480"/>
          </a:xfrm>
        </p:grpSpPr>
        <p:sp>
          <p:nvSpPr>
            <p:cNvPr id="68660" name="AutoShape 58"/>
            <p:cNvSpPr>
              <a:spLocks noChangeArrowheads="1"/>
            </p:cNvSpPr>
            <p:nvPr/>
          </p:nvSpPr>
          <p:spPr bwMode="auto">
            <a:xfrm>
              <a:off x="4128" y="1968"/>
              <a:ext cx="144" cy="480"/>
            </a:xfrm>
            <a:prstGeom prst="downArrow">
              <a:avLst>
                <a:gd name="adj1" fmla="val 35417"/>
                <a:gd name="adj2" fmla="val 138889"/>
              </a:avLst>
            </a:prstGeom>
            <a:solidFill>
              <a:srgbClr val="CCECFF"/>
            </a:solidFill>
            <a:ln w="19050">
              <a:solidFill>
                <a:srgbClr val="0000FF"/>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68661" name="Object 59"/>
            <p:cNvGraphicFramePr>
              <a:graphicFrameLocks noChangeAspect="1"/>
            </p:cNvGraphicFramePr>
            <p:nvPr/>
          </p:nvGraphicFramePr>
          <p:xfrm>
            <a:off x="3803" y="1995"/>
            <a:ext cx="334" cy="362"/>
          </p:xfrm>
          <a:graphic>
            <a:graphicData uri="http://schemas.openxmlformats.org/presentationml/2006/ole">
              <mc:AlternateContent xmlns:mc="http://schemas.openxmlformats.org/markup-compatibility/2006">
                <mc:Choice xmlns:v="urn:schemas-microsoft-com:vml" Requires="v">
                  <p:oleObj spid="_x0000_s68678" name="公式" r:id="rId9" imgW="152268" imgH="164957" progId="Equation.3">
                    <p:embed/>
                  </p:oleObj>
                </mc:Choice>
                <mc:Fallback>
                  <p:oleObj name="公式" r:id="rId9" imgW="152268" imgH="164957" progId="Equation.3">
                    <p:embed/>
                    <p:pic>
                      <p:nvPicPr>
                        <p:cNvPr id="0" name="Object 5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3" y="1995"/>
                          <a:ext cx="334" cy="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 name="Group 95"/>
          <p:cNvGrpSpPr>
            <a:grpSpLocks/>
          </p:cNvGrpSpPr>
          <p:nvPr/>
        </p:nvGrpSpPr>
        <p:grpSpPr bwMode="auto">
          <a:xfrm>
            <a:off x="2543175" y="4294188"/>
            <a:ext cx="1343025" cy="419100"/>
            <a:chOff x="1697" y="2542"/>
            <a:chExt cx="846" cy="264"/>
          </a:xfrm>
        </p:grpSpPr>
        <p:sp>
          <p:nvSpPr>
            <p:cNvPr id="68658" name="AutoShape 53"/>
            <p:cNvSpPr>
              <a:spLocks noChangeArrowheads="1"/>
            </p:cNvSpPr>
            <p:nvPr/>
          </p:nvSpPr>
          <p:spPr bwMode="auto">
            <a:xfrm>
              <a:off x="1697" y="2587"/>
              <a:ext cx="528" cy="102"/>
            </a:xfrm>
            <a:prstGeom prst="rightArrow">
              <a:avLst>
                <a:gd name="adj1" fmla="val 58667"/>
                <a:gd name="adj2" fmla="val 189205"/>
              </a:avLst>
            </a:prstGeom>
            <a:solidFill>
              <a:srgbClr val="FFCC66"/>
            </a:solidFill>
            <a:ln w="19050">
              <a:solidFill>
                <a:srgbClr val="CC66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68659" name="Object 60"/>
            <p:cNvGraphicFramePr>
              <a:graphicFrameLocks noChangeAspect="1"/>
            </p:cNvGraphicFramePr>
            <p:nvPr/>
          </p:nvGraphicFramePr>
          <p:xfrm>
            <a:off x="2225" y="2542"/>
            <a:ext cx="318" cy="264"/>
          </p:xfrm>
          <a:graphic>
            <a:graphicData uri="http://schemas.openxmlformats.org/presentationml/2006/ole">
              <mc:AlternateContent xmlns:mc="http://schemas.openxmlformats.org/markup-compatibility/2006">
                <mc:Choice xmlns:v="urn:schemas-microsoft-com:vml" Requires="v">
                  <p:oleObj spid="_x0000_s68679" name="Equation" r:id="rId11" imgW="152268" imgH="164957" progId="Equation.3">
                    <p:embed/>
                  </p:oleObj>
                </mc:Choice>
                <mc:Fallback>
                  <p:oleObj name="Equation" r:id="rId11" imgW="152268" imgH="164957" progId="Equation.3">
                    <p:embed/>
                    <p:pic>
                      <p:nvPicPr>
                        <p:cNvPr id="0" name="Object 6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25" y="2542"/>
                          <a:ext cx="318" cy="264"/>
                        </a:xfrm>
                        <a:prstGeom prst="rect">
                          <a:avLst/>
                        </a:prstGeom>
                        <a:solidFill>
                          <a:schemeClr val="bg2"/>
                        </a:solidFill>
                        <a:ln w="9525">
                          <a:solidFill>
                            <a:srgbClr val="CC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9" name="Group 173"/>
          <p:cNvGrpSpPr>
            <a:grpSpLocks/>
          </p:cNvGrpSpPr>
          <p:nvPr/>
        </p:nvGrpSpPr>
        <p:grpSpPr bwMode="auto">
          <a:xfrm>
            <a:off x="4787900" y="2852738"/>
            <a:ext cx="3524250" cy="3208337"/>
            <a:chOff x="480" y="2064"/>
            <a:chExt cx="2220" cy="2021"/>
          </a:xfrm>
        </p:grpSpPr>
        <p:grpSp>
          <p:nvGrpSpPr>
            <p:cNvPr id="68618" name="Group 170"/>
            <p:cNvGrpSpPr>
              <a:grpSpLocks/>
            </p:cNvGrpSpPr>
            <p:nvPr/>
          </p:nvGrpSpPr>
          <p:grpSpPr bwMode="auto">
            <a:xfrm>
              <a:off x="480" y="2064"/>
              <a:ext cx="2220" cy="2021"/>
              <a:chOff x="468" y="1632"/>
              <a:chExt cx="2508" cy="2357"/>
            </a:xfrm>
          </p:grpSpPr>
          <p:sp>
            <p:nvSpPr>
              <p:cNvPr id="68620" name="Rectangle 102"/>
              <p:cNvSpPr>
                <a:spLocks noChangeArrowheads="1"/>
              </p:cNvSpPr>
              <p:nvPr/>
            </p:nvSpPr>
            <p:spPr bwMode="auto">
              <a:xfrm>
                <a:off x="480" y="1632"/>
                <a:ext cx="2496" cy="235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8621" name="Line 103"/>
              <p:cNvSpPr>
                <a:spLocks noChangeShapeType="1"/>
              </p:cNvSpPr>
              <p:nvPr/>
            </p:nvSpPr>
            <p:spPr bwMode="auto">
              <a:xfrm>
                <a:off x="768" y="3696"/>
                <a:ext cx="2160"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22" name="Line 104"/>
              <p:cNvSpPr>
                <a:spLocks noChangeShapeType="1"/>
              </p:cNvSpPr>
              <p:nvPr/>
            </p:nvSpPr>
            <p:spPr bwMode="auto">
              <a:xfrm flipV="1">
                <a:off x="768" y="1730"/>
                <a:ext cx="1" cy="1958"/>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8623" name="Object 105"/>
              <p:cNvGraphicFramePr>
                <a:graphicFrameLocks noChangeAspect="1"/>
              </p:cNvGraphicFramePr>
              <p:nvPr/>
            </p:nvGraphicFramePr>
            <p:xfrm>
              <a:off x="2737" y="3456"/>
              <a:ext cx="191" cy="218"/>
            </p:xfrm>
            <a:graphic>
              <a:graphicData uri="http://schemas.openxmlformats.org/presentationml/2006/ole">
                <mc:AlternateContent xmlns:mc="http://schemas.openxmlformats.org/markup-compatibility/2006">
                  <mc:Choice xmlns:v="urn:schemas-microsoft-com:vml" Requires="v">
                    <p:oleObj spid="_x0000_s68680" name="Equation" r:id="rId13" imgW="215713" imgH="241091" progId="Equation.3">
                      <p:embed/>
                    </p:oleObj>
                  </mc:Choice>
                  <mc:Fallback>
                    <p:oleObj name="Equation" r:id="rId13" imgW="215713" imgH="241091" progId="Equation.3">
                      <p:embed/>
                      <p:pic>
                        <p:nvPicPr>
                          <p:cNvPr id="0" name="Object 10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37" y="3456"/>
                            <a:ext cx="191" cy="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4" name="Object 106"/>
              <p:cNvGraphicFramePr>
                <a:graphicFrameLocks noChangeAspect="1"/>
              </p:cNvGraphicFramePr>
              <p:nvPr/>
            </p:nvGraphicFramePr>
            <p:xfrm>
              <a:off x="664" y="3690"/>
              <a:ext cx="168" cy="198"/>
            </p:xfrm>
            <a:graphic>
              <a:graphicData uri="http://schemas.openxmlformats.org/presentationml/2006/ole">
                <mc:AlternateContent xmlns:mc="http://schemas.openxmlformats.org/markup-compatibility/2006">
                  <mc:Choice xmlns:v="urn:schemas-microsoft-com:vml" Requires="v">
                    <p:oleObj spid="_x0000_s68681" name="Equation" r:id="rId15" imgW="164957" imgH="190335" progId="Equation.3">
                      <p:embed/>
                    </p:oleObj>
                  </mc:Choice>
                  <mc:Fallback>
                    <p:oleObj name="Equation" r:id="rId15" imgW="164957" imgH="190335" progId="Equation.3">
                      <p:embed/>
                      <p:pic>
                        <p:nvPicPr>
                          <p:cNvPr id="0" name="Object 1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64" y="3690"/>
                            <a:ext cx="168"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5" name="Object 121"/>
              <p:cNvGraphicFramePr>
                <a:graphicFrameLocks noChangeAspect="1"/>
              </p:cNvGraphicFramePr>
              <p:nvPr/>
            </p:nvGraphicFramePr>
            <p:xfrm>
              <a:off x="505" y="1728"/>
              <a:ext cx="202" cy="240"/>
            </p:xfrm>
            <a:graphic>
              <a:graphicData uri="http://schemas.openxmlformats.org/presentationml/2006/ole">
                <mc:AlternateContent xmlns:mc="http://schemas.openxmlformats.org/markup-compatibility/2006">
                  <mc:Choice xmlns:v="urn:schemas-microsoft-com:vml" Requires="v">
                    <p:oleObj spid="_x0000_s68682" name="Equation" r:id="rId17" imgW="203112" imgH="241195" progId="Equation.3">
                      <p:embed/>
                    </p:oleObj>
                  </mc:Choice>
                  <mc:Fallback>
                    <p:oleObj name="Equation" r:id="rId17" imgW="203112" imgH="241195" progId="Equation.3">
                      <p:embed/>
                      <p:pic>
                        <p:nvPicPr>
                          <p:cNvPr id="0" name="Object 1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5" y="1728"/>
                            <a:ext cx="20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26" name="Object 115"/>
              <p:cNvGraphicFramePr>
                <a:graphicFrameLocks noChangeAspect="1"/>
              </p:cNvGraphicFramePr>
              <p:nvPr/>
            </p:nvGraphicFramePr>
            <p:xfrm>
              <a:off x="1968" y="3312"/>
              <a:ext cx="237" cy="299"/>
            </p:xfrm>
            <a:graphic>
              <a:graphicData uri="http://schemas.openxmlformats.org/presentationml/2006/ole">
                <mc:AlternateContent xmlns:mc="http://schemas.openxmlformats.org/markup-compatibility/2006">
                  <mc:Choice xmlns:v="urn:schemas-microsoft-com:vml" Requires="v">
                    <p:oleObj spid="_x0000_s68683" name="Equation" r:id="rId19" imgW="253780" imgH="317225" progId="Equation.3">
                      <p:embed/>
                    </p:oleObj>
                  </mc:Choice>
                  <mc:Fallback>
                    <p:oleObj name="Equation" r:id="rId19" imgW="253780" imgH="317225" progId="Equation.3">
                      <p:embed/>
                      <p:pic>
                        <p:nvPicPr>
                          <p:cNvPr id="0" name="Object 1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68" y="3312"/>
                            <a:ext cx="237"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27" name="Freeform 108" descr="浅色上对角线"/>
              <p:cNvSpPr>
                <a:spLocks/>
              </p:cNvSpPr>
              <p:nvPr/>
            </p:nvSpPr>
            <p:spPr bwMode="auto">
              <a:xfrm>
                <a:off x="1056" y="2130"/>
                <a:ext cx="1465" cy="1219"/>
              </a:xfrm>
              <a:custGeom>
                <a:avLst/>
                <a:gdLst>
                  <a:gd name="T0" fmla="*/ 23 w 1465"/>
                  <a:gd name="T1" fmla="*/ 54 h 1219"/>
                  <a:gd name="T2" fmla="*/ 53 w 1465"/>
                  <a:gd name="T3" fmla="*/ 246 h 1219"/>
                  <a:gd name="T4" fmla="*/ 106 w 1465"/>
                  <a:gd name="T5" fmla="*/ 408 h 1219"/>
                  <a:gd name="T6" fmla="*/ 177 w 1465"/>
                  <a:gd name="T7" fmla="*/ 624 h 1219"/>
                  <a:gd name="T8" fmla="*/ 248 w 1465"/>
                  <a:gd name="T9" fmla="*/ 763 h 1219"/>
                  <a:gd name="T10" fmla="*/ 349 w 1465"/>
                  <a:gd name="T11" fmla="*/ 901 h 1219"/>
                  <a:gd name="T12" fmla="*/ 496 w 1465"/>
                  <a:gd name="T13" fmla="*/ 967 h 1219"/>
                  <a:gd name="T14" fmla="*/ 692 w 1465"/>
                  <a:gd name="T15" fmla="*/ 1056 h 1219"/>
                  <a:gd name="T16" fmla="*/ 992 w 1465"/>
                  <a:gd name="T17" fmla="*/ 1135 h 1219"/>
                  <a:gd name="T18" fmla="*/ 1227 w 1465"/>
                  <a:gd name="T19" fmla="*/ 1182 h 1219"/>
                  <a:gd name="T20" fmla="*/ 1465 w 1465"/>
                  <a:gd name="T21" fmla="*/ 1219 h 1219"/>
                  <a:gd name="T22" fmla="*/ 1352 w 1465"/>
                  <a:gd name="T23" fmla="*/ 1117 h 1219"/>
                  <a:gd name="T24" fmla="*/ 1222 w 1465"/>
                  <a:gd name="T25" fmla="*/ 1027 h 1219"/>
                  <a:gd name="T26" fmla="*/ 1181 w 1465"/>
                  <a:gd name="T27" fmla="*/ 979 h 1219"/>
                  <a:gd name="T28" fmla="*/ 1122 w 1465"/>
                  <a:gd name="T29" fmla="*/ 906 h 1219"/>
                  <a:gd name="T30" fmla="*/ 1093 w 1465"/>
                  <a:gd name="T31" fmla="*/ 859 h 1219"/>
                  <a:gd name="T32" fmla="*/ 1021 w 1465"/>
                  <a:gd name="T33" fmla="*/ 715 h 1219"/>
                  <a:gd name="T34" fmla="*/ 933 w 1465"/>
                  <a:gd name="T35" fmla="*/ 661 h 1219"/>
                  <a:gd name="T36" fmla="*/ 1004 w 1465"/>
                  <a:gd name="T37" fmla="*/ 679 h 1219"/>
                  <a:gd name="T38" fmla="*/ 864 w 1465"/>
                  <a:gd name="T39" fmla="*/ 633 h 1219"/>
                  <a:gd name="T40" fmla="*/ 791 w 1465"/>
                  <a:gd name="T41" fmla="*/ 607 h 1219"/>
                  <a:gd name="T42" fmla="*/ 697 w 1465"/>
                  <a:gd name="T43" fmla="*/ 570 h 1219"/>
                  <a:gd name="T44" fmla="*/ 591 w 1465"/>
                  <a:gd name="T45" fmla="*/ 504 h 1219"/>
                  <a:gd name="T46" fmla="*/ 383 w 1465"/>
                  <a:gd name="T47" fmla="*/ 367 h 1219"/>
                  <a:gd name="T48" fmla="*/ 213 w 1465"/>
                  <a:gd name="T49" fmla="*/ 240 h 1219"/>
                  <a:gd name="T50" fmla="*/ 124 w 1465"/>
                  <a:gd name="T51" fmla="*/ 162 h 1219"/>
                  <a:gd name="T52" fmla="*/ 0 w 1465"/>
                  <a:gd name="T53" fmla="*/ 0 h 12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65"/>
                  <a:gd name="T82" fmla="*/ 0 h 1219"/>
                  <a:gd name="T83" fmla="*/ 1465 w 1465"/>
                  <a:gd name="T84" fmla="*/ 1219 h 12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65" h="1219">
                    <a:moveTo>
                      <a:pt x="23" y="54"/>
                    </a:moveTo>
                    <a:lnTo>
                      <a:pt x="53" y="246"/>
                    </a:lnTo>
                    <a:lnTo>
                      <a:pt x="106" y="408"/>
                    </a:lnTo>
                    <a:lnTo>
                      <a:pt x="177" y="624"/>
                    </a:lnTo>
                    <a:lnTo>
                      <a:pt x="248" y="763"/>
                    </a:lnTo>
                    <a:lnTo>
                      <a:pt x="349" y="901"/>
                    </a:lnTo>
                    <a:lnTo>
                      <a:pt x="496" y="967"/>
                    </a:lnTo>
                    <a:lnTo>
                      <a:pt x="692" y="1056"/>
                    </a:lnTo>
                    <a:lnTo>
                      <a:pt x="992" y="1135"/>
                    </a:lnTo>
                    <a:lnTo>
                      <a:pt x="1227" y="1182"/>
                    </a:lnTo>
                    <a:lnTo>
                      <a:pt x="1465" y="1219"/>
                    </a:lnTo>
                    <a:lnTo>
                      <a:pt x="1352" y="1117"/>
                    </a:lnTo>
                    <a:lnTo>
                      <a:pt x="1222" y="1027"/>
                    </a:lnTo>
                    <a:lnTo>
                      <a:pt x="1181" y="979"/>
                    </a:lnTo>
                    <a:lnTo>
                      <a:pt x="1122" y="906"/>
                    </a:lnTo>
                    <a:lnTo>
                      <a:pt x="1093" y="859"/>
                    </a:lnTo>
                    <a:lnTo>
                      <a:pt x="1021" y="715"/>
                    </a:lnTo>
                    <a:lnTo>
                      <a:pt x="933" y="661"/>
                    </a:lnTo>
                    <a:lnTo>
                      <a:pt x="1004" y="679"/>
                    </a:lnTo>
                    <a:lnTo>
                      <a:pt x="864" y="633"/>
                    </a:lnTo>
                    <a:lnTo>
                      <a:pt x="791" y="607"/>
                    </a:lnTo>
                    <a:lnTo>
                      <a:pt x="697" y="570"/>
                    </a:lnTo>
                    <a:lnTo>
                      <a:pt x="591" y="504"/>
                    </a:lnTo>
                    <a:lnTo>
                      <a:pt x="383" y="367"/>
                    </a:lnTo>
                    <a:lnTo>
                      <a:pt x="213" y="240"/>
                    </a:lnTo>
                    <a:lnTo>
                      <a:pt x="124" y="162"/>
                    </a:lnTo>
                    <a:lnTo>
                      <a:pt x="0" y="0"/>
                    </a:lnTo>
                  </a:path>
                </a:pathLst>
              </a:custGeom>
              <a:pattFill prst="ltUpDiag">
                <a:fgClr>
                  <a:srgbClr val="CC3399"/>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68628" name="Text Box 109"/>
              <p:cNvSpPr txBox="1">
                <a:spLocks noChangeArrowheads="1"/>
              </p:cNvSpPr>
              <p:nvPr/>
            </p:nvSpPr>
            <p:spPr bwMode="auto">
              <a:xfrm flipH="1">
                <a:off x="1511" y="2719"/>
                <a:ext cx="373"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i="1">
                    <a:solidFill>
                      <a:srgbClr val="CC0000"/>
                    </a:solidFill>
                  </a:rPr>
                  <a:t>A</a:t>
                </a:r>
                <a:endParaRPr lang="en-US" altLang="zh-CN" i="1">
                  <a:solidFill>
                    <a:srgbClr val="A50021"/>
                  </a:solidFill>
                </a:endParaRPr>
              </a:p>
            </p:txBody>
          </p:sp>
          <p:sp>
            <p:nvSpPr>
              <p:cNvPr id="68629" name="Line 111"/>
              <p:cNvSpPr>
                <a:spLocks noChangeShapeType="1"/>
              </p:cNvSpPr>
              <p:nvPr/>
            </p:nvSpPr>
            <p:spPr bwMode="auto">
              <a:xfrm flipH="1" flipV="1">
                <a:off x="1717" y="3181"/>
                <a:ext cx="124" cy="42"/>
              </a:xfrm>
              <a:prstGeom prst="line">
                <a:avLst/>
              </a:prstGeom>
              <a:noFill/>
              <a:ln w="57150">
                <a:solidFill>
                  <a:srgbClr val="0000FF"/>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30" name="Line 112"/>
              <p:cNvSpPr>
                <a:spLocks noChangeShapeType="1"/>
              </p:cNvSpPr>
              <p:nvPr/>
            </p:nvSpPr>
            <p:spPr bwMode="auto">
              <a:xfrm>
                <a:off x="1538" y="2549"/>
                <a:ext cx="138" cy="85"/>
              </a:xfrm>
              <a:prstGeom prst="line">
                <a:avLst/>
              </a:prstGeom>
              <a:noFill/>
              <a:ln w="57150">
                <a:solidFill>
                  <a:srgbClr val="0000FF"/>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31" name="Line 113"/>
              <p:cNvSpPr>
                <a:spLocks noChangeShapeType="1"/>
              </p:cNvSpPr>
              <p:nvPr/>
            </p:nvSpPr>
            <p:spPr bwMode="auto">
              <a:xfrm flipH="1" flipV="1">
                <a:off x="1139" y="2508"/>
                <a:ext cx="41" cy="126"/>
              </a:xfrm>
              <a:prstGeom prst="line">
                <a:avLst/>
              </a:prstGeom>
              <a:noFill/>
              <a:ln w="57150">
                <a:solidFill>
                  <a:srgbClr val="CC0099"/>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8632" name="Object 114"/>
              <p:cNvGraphicFramePr>
                <a:graphicFrameLocks noChangeAspect="1"/>
              </p:cNvGraphicFramePr>
              <p:nvPr/>
            </p:nvGraphicFramePr>
            <p:xfrm>
              <a:off x="1728" y="2400"/>
              <a:ext cx="202" cy="294"/>
            </p:xfrm>
            <a:graphic>
              <a:graphicData uri="http://schemas.openxmlformats.org/presentationml/2006/ole">
                <mc:AlternateContent xmlns:mc="http://schemas.openxmlformats.org/markup-compatibility/2006">
                  <mc:Choice xmlns:v="urn:schemas-microsoft-com:vml" Requires="v">
                    <p:oleObj spid="_x0000_s68684" name="Equation" r:id="rId21" imgW="215619" imgH="317087" progId="Equation.3">
                      <p:embed/>
                    </p:oleObj>
                  </mc:Choice>
                  <mc:Fallback>
                    <p:oleObj name="Equation" r:id="rId21" imgW="215619" imgH="317087" progId="Equation.3">
                      <p:embed/>
                      <p:pic>
                        <p:nvPicPr>
                          <p:cNvPr id="0" name="Object 1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28" y="2400"/>
                            <a:ext cx="202" cy="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33" name="Line 116"/>
              <p:cNvSpPr>
                <a:spLocks noChangeShapeType="1"/>
              </p:cNvSpPr>
              <p:nvPr/>
            </p:nvSpPr>
            <p:spPr bwMode="auto">
              <a:xfrm>
                <a:off x="2208" y="3024"/>
                <a:ext cx="88" cy="115"/>
              </a:xfrm>
              <a:prstGeom prst="line">
                <a:avLst/>
              </a:prstGeom>
              <a:noFill/>
              <a:ln w="57150">
                <a:solidFill>
                  <a:srgbClr val="CC0099"/>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8634" name="Freeform 144"/>
              <p:cNvSpPr>
                <a:spLocks/>
              </p:cNvSpPr>
              <p:nvPr/>
            </p:nvSpPr>
            <p:spPr bwMode="auto">
              <a:xfrm>
                <a:off x="1056" y="2130"/>
                <a:ext cx="1044" cy="680"/>
              </a:xfrm>
              <a:custGeom>
                <a:avLst/>
                <a:gdLst>
                  <a:gd name="T0" fmla="*/ 0 w 1044"/>
                  <a:gd name="T1" fmla="*/ 0 h 680"/>
                  <a:gd name="T2" fmla="*/ 242 w 1044"/>
                  <a:gd name="T3" fmla="*/ 246 h 680"/>
                  <a:gd name="T4" fmla="*/ 501 w 1044"/>
                  <a:gd name="T5" fmla="*/ 435 h 680"/>
                  <a:gd name="T6" fmla="*/ 734 w 1044"/>
                  <a:gd name="T7" fmla="*/ 565 h 680"/>
                  <a:gd name="T8" fmla="*/ 1001 w 1044"/>
                  <a:gd name="T9" fmla="*/ 665 h 680"/>
                  <a:gd name="T10" fmla="*/ 995 w 1044"/>
                  <a:gd name="T11" fmla="*/ 658 h 680"/>
                  <a:gd name="T12" fmla="*/ 0 60000 65536"/>
                  <a:gd name="T13" fmla="*/ 0 60000 65536"/>
                  <a:gd name="T14" fmla="*/ 0 60000 65536"/>
                  <a:gd name="T15" fmla="*/ 0 60000 65536"/>
                  <a:gd name="T16" fmla="*/ 0 60000 65536"/>
                  <a:gd name="T17" fmla="*/ 0 60000 65536"/>
                  <a:gd name="T18" fmla="*/ 0 w 1044"/>
                  <a:gd name="T19" fmla="*/ 0 h 680"/>
                  <a:gd name="T20" fmla="*/ 1044 w 1044"/>
                  <a:gd name="T21" fmla="*/ 680 h 680"/>
                </a:gdLst>
                <a:ahLst/>
                <a:cxnLst>
                  <a:cxn ang="T12">
                    <a:pos x="T0" y="T1"/>
                  </a:cxn>
                  <a:cxn ang="T13">
                    <a:pos x="T2" y="T3"/>
                  </a:cxn>
                  <a:cxn ang="T14">
                    <a:pos x="T4" y="T5"/>
                  </a:cxn>
                  <a:cxn ang="T15">
                    <a:pos x="T6" y="T7"/>
                  </a:cxn>
                  <a:cxn ang="T16">
                    <a:pos x="T8" y="T9"/>
                  </a:cxn>
                  <a:cxn ang="T17">
                    <a:pos x="T10" y="T11"/>
                  </a:cxn>
                </a:cxnLst>
                <a:rect l="T18" t="T19" r="T20" b="T21"/>
                <a:pathLst>
                  <a:path w="1044" h="680">
                    <a:moveTo>
                      <a:pt x="0" y="0"/>
                    </a:moveTo>
                    <a:cubicBezTo>
                      <a:pt x="40" y="41"/>
                      <a:pt x="159" y="174"/>
                      <a:pt x="242" y="246"/>
                    </a:cubicBezTo>
                    <a:cubicBezTo>
                      <a:pt x="325" y="318"/>
                      <a:pt x="419" y="382"/>
                      <a:pt x="501" y="435"/>
                    </a:cubicBezTo>
                    <a:cubicBezTo>
                      <a:pt x="583" y="488"/>
                      <a:pt x="651" y="527"/>
                      <a:pt x="734" y="565"/>
                    </a:cubicBezTo>
                    <a:cubicBezTo>
                      <a:pt x="817" y="603"/>
                      <a:pt x="958" y="650"/>
                      <a:pt x="1001" y="665"/>
                    </a:cubicBezTo>
                    <a:cubicBezTo>
                      <a:pt x="1044" y="680"/>
                      <a:pt x="996" y="658"/>
                      <a:pt x="995" y="658"/>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8635" name="Freeform 145"/>
              <p:cNvSpPr>
                <a:spLocks/>
              </p:cNvSpPr>
              <p:nvPr/>
            </p:nvSpPr>
            <p:spPr bwMode="auto">
              <a:xfrm>
                <a:off x="1369" y="3019"/>
                <a:ext cx="1175" cy="330"/>
              </a:xfrm>
              <a:custGeom>
                <a:avLst/>
                <a:gdLst>
                  <a:gd name="T0" fmla="*/ 0 w 1175"/>
                  <a:gd name="T1" fmla="*/ 0 h 330"/>
                  <a:gd name="T2" fmla="*/ 181 w 1175"/>
                  <a:gd name="T3" fmla="*/ 87 h 330"/>
                  <a:gd name="T4" fmla="*/ 473 w 1175"/>
                  <a:gd name="T5" fmla="*/ 204 h 330"/>
                  <a:gd name="T6" fmla="*/ 866 w 1175"/>
                  <a:gd name="T7" fmla="*/ 293 h 330"/>
                  <a:gd name="T8" fmla="*/ 1175 w 1175"/>
                  <a:gd name="T9" fmla="*/ 330 h 330"/>
                  <a:gd name="T10" fmla="*/ 0 60000 65536"/>
                  <a:gd name="T11" fmla="*/ 0 60000 65536"/>
                  <a:gd name="T12" fmla="*/ 0 60000 65536"/>
                  <a:gd name="T13" fmla="*/ 0 60000 65536"/>
                  <a:gd name="T14" fmla="*/ 0 60000 65536"/>
                  <a:gd name="T15" fmla="*/ 0 w 1175"/>
                  <a:gd name="T16" fmla="*/ 0 h 330"/>
                  <a:gd name="T17" fmla="*/ 1175 w 1175"/>
                  <a:gd name="T18" fmla="*/ 330 h 330"/>
                </a:gdLst>
                <a:ahLst/>
                <a:cxnLst>
                  <a:cxn ang="T10">
                    <a:pos x="T0" y="T1"/>
                  </a:cxn>
                  <a:cxn ang="T11">
                    <a:pos x="T2" y="T3"/>
                  </a:cxn>
                  <a:cxn ang="T12">
                    <a:pos x="T4" y="T5"/>
                  </a:cxn>
                  <a:cxn ang="T13">
                    <a:pos x="T6" y="T7"/>
                  </a:cxn>
                  <a:cxn ang="T14">
                    <a:pos x="T8" y="T9"/>
                  </a:cxn>
                </a:cxnLst>
                <a:rect l="T15" t="T16" r="T17" b="T18"/>
                <a:pathLst>
                  <a:path w="1175" h="330">
                    <a:moveTo>
                      <a:pt x="0" y="0"/>
                    </a:moveTo>
                    <a:cubicBezTo>
                      <a:pt x="30" y="14"/>
                      <a:pt x="102" y="53"/>
                      <a:pt x="181" y="87"/>
                    </a:cubicBezTo>
                    <a:cubicBezTo>
                      <a:pt x="260" y="121"/>
                      <a:pt x="359" y="170"/>
                      <a:pt x="473" y="204"/>
                    </a:cubicBezTo>
                    <a:cubicBezTo>
                      <a:pt x="587" y="238"/>
                      <a:pt x="749" y="272"/>
                      <a:pt x="866" y="293"/>
                    </a:cubicBezTo>
                    <a:cubicBezTo>
                      <a:pt x="983" y="314"/>
                      <a:pt x="1111" y="322"/>
                      <a:pt x="1175" y="330"/>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8636" name="Freeform 146"/>
              <p:cNvSpPr>
                <a:spLocks/>
              </p:cNvSpPr>
              <p:nvPr/>
            </p:nvSpPr>
            <p:spPr bwMode="auto">
              <a:xfrm>
                <a:off x="1056" y="2130"/>
                <a:ext cx="325" cy="895"/>
              </a:xfrm>
              <a:custGeom>
                <a:avLst/>
                <a:gdLst>
                  <a:gd name="T0" fmla="*/ 0 w 325"/>
                  <a:gd name="T1" fmla="*/ 0 h 895"/>
                  <a:gd name="T2" fmla="*/ 62 w 325"/>
                  <a:gd name="T3" fmla="*/ 297 h 895"/>
                  <a:gd name="T4" fmla="*/ 184 w 325"/>
                  <a:gd name="T5" fmla="*/ 654 h 895"/>
                  <a:gd name="T6" fmla="*/ 325 w 325"/>
                  <a:gd name="T7" fmla="*/ 895 h 895"/>
                  <a:gd name="T8" fmla="*/ 0 60000 65536"/>
                  <a:gd name="T9" fmla="*/ 0 60000 65536"/>
                  <a:gd name="T10" fmla="*/ 0 60000 65536"/>
                  <a:gd name="T11" fmla="*/ 0 60000 65536"/>
                  <a:gd name="T12" fmla="*/ 0 w 325"/>
                  <a:gd name="T13" fmla="*/ 0 h 895"/>
                  <a:gd name="T14" fmla="*/ 325 w 325"/>
                  <a:gd name="T15" fmla="*/ 895 h 895"/>
                </a:gdLst>
                <a:ahLst/>
                <a:cxnLst>
                  <a:cxn ang="T8">
                    <a:pos x="T0" y="T1"/>
                  </a:cxn>
                  <a:cxn ang="T9">
                    <a:pos x="T2" y="T3"/>
                  </a:cxn>
                  <a:cxn ang="T10">
                    <a:pos x="T4" y="T5"/>
                  </a:cxn>
                  <a:cxn ang="T11">
                    <a:pos x="T6" y="T7"/>
                  </a:cxn>
                </a:cxnLst>
                <a:rect l="T12" t="T13" r="T14" b="T15"/>
                <a:pathLst>
                  <a:path w="325" h="895">
                    <a:moveTo>
                      <a:pt x="0" y="0"/>
                    </a:moveTo>
                    <a:cubicBezTo>
                      <a:pt x="10" y="49"/>
                      <a:pt x="31" y="188"/>
                      <a:pt x="62" y="297"/>
                    </a:cubicBezTo>
                    <a:cubicBezTo>
                      <a:pt x="93" y="406"/>
                      <a:pt x="140" y="554"/>
                      <a:pt x="184" y="654"/>
                    </a:cubicBezTo>
                    <a:cubicBezTo>
                      <a:pt x="228" y="754"/>
                      <a:pt x="296" y="845"/>
                      <a:pt x="325" y="895"/>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8637" name="Freeform 147"/>
              <p:cNvSpPr>
                <a:spLocks/>
              </p:cNvSpPr>
              <p:nvPr/>
            </p:nvSpPr>
            <p:spPr bwMode="auto">
              <a:xfrm>
                <a:off x="2060" y="2797"/>
                <a:ext cx="484" cy="552"/>
              </a:xfrm>
              <a:custGeom>
                <a:avLst/>
                <a:gdLst>
                  <a:gd name="T0" fmla="*/ 0 w 484"/>
                  <a:gd name="T1" fmla="*/ 0 h 552"/>
                  <a:gd name="T2" fmla="*/ 210 w 484"/>
                  <a:gd name="T3" fmla="*/ 309 h 552"/>
                  <a:gd name="T4" fmla="*/ 484 w 484"/>
                  <a:gd name="T5" fmla="*/ 552 h 552"/>
                  <a:gd name="T6" fmla="*/ 0 60000 65536"/>
                  <a:gd name="T7" fmla="*/ 0 60000 65536"/>
                  <a:gd name="T8" fmla="*/ 0 60000 65536"/>
                  <a:gd name="T9" fmla="*/ 0 w 484"/>
                  <a:gd name="T10" fmla="*/ 0 h 552"/>
                  <a:gd name="T11" fmla="*/ 484 w 484"/>
                  <a:gd name="T12" fmla="*/ 552 h 552"/>
                </a:gdLst>
                <a:ahLst/>
                <a:cxnLst>
                  <a:cxn ang="T6">
                    <a:pos x="T0" y="T1"/>
                  </a:cxn>
                  <a:cxn ang="T7">
                    <a:pos x="T2" y="T3"/>
                  </a:cxn>
                  <a:cxn ang="T8">
                    <a:pos x="T4" y="T5"/>
                  </a:cxn>
                </a:cxnLst>
                <a:rect l="T9" t="T10" r="T11" b="T12"/>
                <a:pathLst>
                  <a:path w="484" h="552">
                    <a:moveTo>
                      <a:pt x="0" y="0"/>
                    </a:moveTo>
                    <a:cubicBezTo>
                      <a:pt x="35" y="51"/>
                      <a:pt x="129" y="217"/>
                      <a:pt x="210" y="309"/>
                    </a:cubicBezTo>
                    <a:cubicBezTo>
                      <a:pt x="291" y="401"/>
                      <a:pt x="427" y="501"/>
                      <a:pt x="484" y="552"/>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8638" name="Text Box 150"/>
              <p:cNvSpPr txBox="1">
                <a:spLocks noChangeArrowheads="1"/>
              </p:cNvSpPr>
              <p:nvPr/>
            </p:nvSpPr>
            <p:spPr bwMode="auto">
              <a:xfrm>
                <a:off x="961" y="1872"/>
                <a:ext cx="287"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A</a:t>
                </a:r>
              </a:p>
            </p:txBody>
          </p:sp>
          <p:sp>
            <p:nvSpPr>
              <p:cNvPr id="68639" name="Text Box 151"/>
              <p:cNvSpPr txBox="1">
                <a:spLocks noChangeArrowheads="1"/>
              </p:cNvSpPr>
              <p:nvPr/>
            </p:nvSpPr>
            <p:spPr bwMode="auto">
              <a:xfrm>
                <a:off x="2064" y="2544"/>
                <a:ext cx="336"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B</a:t>
                </a:r>
              </a:p>
            </p:txBody>
          </p:sp>
          <p:sp>
            <p:nvSpPr>
              <p:cNvPr id="68640" name="Text Box 152"/>
              <p:cNvSpPr txBox="1">
                <a:spLocks noChangeArrowheads="1"/>
              </p:cNvSpPr>
              <p:nvPr/>
            </p:nvSpPr>
            <p:spPr bwMode="auto">
              <a:xfrm>
                <a:off x="2544" y="3119"/>
                <a:ext cx="289"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C</a:t>
                </a:r>
              </a:p>
            </p:txBody>
          </p:sp>
          <p:sp>
            <p:nvSpPr>
              <p:cNvPr id="68641" name="Text Box 153"/>
              <p:cNvSpPr txBox="1">
                <a:spLocks noChangeArrowheads="1"/>
              </p:cNvSpPr>
              <p:nvPr/>
            </p:nvSpPr>
            <p:spPr bwMode="auto">
              <a:xfrm>
                <a:off x="1151" y="2976"/>
                <a:ext cx="337" cy="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D</a:t>
                </a:r>
              </a:p>
            </p:txBody>
          </p:sp>
          <p:sp>
            <p:nvSpPr>
              <p:cNvPr id="68642" name="Line 154"/>
              <p:cNvSpPr>
                <a:spLocks noChangeShapeType="1"/>
              </p:cNvSpPr>
              <p:nvPr/>
            </p:nvSpPr>
            <p:spPr bwMode="auto">
              <a:xfrm flipH="1">
                <a:off x="768" y="2160"/>
                <a:ext cx="288"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3" name="Line 155"/>
              <p:cNvSpPr>
                <a:spLocks noChangeShapeType="1"/>
              </p:cNvSpPr>
              <p:nvPr/>
            </p:nvSpPr>
            <p:spPr bwMode="auto">
              <a:xfrm flipH="1">
                <a:off x="768" y="2784"/>
                <a:ext cx="1296"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4" name="Line 156"/>
              <p:cNvSpPr>
                <a:spLocks noChangeShapeType="1"/>
              </p:cNvSpPr>
              <p:nvPr/>
            </p:nvSpPr>
            <p:spPr bwMode="auto">
              <a:xfrm flipH="1">
                <a:off x="768" y="3360"/>
                <a:ext cx="1776"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5" name="Line 157"/>
              <p:cNvSpPr>
                <a:spLocks noChangeShapeType="1"/>
              </p:cNvSpPr>
              <p:nvPr/>
            </p:nvSpPr>
            <p:spPr bwMode="auto">
              <a:xfrm flipH="1">
                <a:off x="768" y="3024"/>
                <a:ext cx="624"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6" name="Line 158"/>
              <p:cNvSpPr>
                <a:spLocks noChangeShapeType="1"/>
              </p:cNvSpPr>
              <p:nvPr/>
            </p:nvSpPr>
            <p:spPr bwMode="auto">
              <a:xfrm flipH="1">
                <a:off x="1056" y="2160"/>
                <a:ext cx="0" cy="1536"/>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7" name="Line 159"/>
              <p:cNvSpPr>
                <a:spLocks noChangeShapeType="1"/>
              </p:cNvSpPr>
              <p:nvPr/>
            </p:nvSpPr>
            <p:spPr bwMode="auto">
              <a:xfrm flipH="1">
                <a:off x="2064" y="2784"/>
                <a:ext cx="0" cy="91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8" name="Line 160"/>
              <p:cNvSpPr>
                <a:spLocks noChangeShapeType="1"/>
              </p:cNvSpPr>
              <p:nvPr/>
            </p:nvSpPr>
            <p:spPr bwMode="auto">
              <a:xfrm flipH="1">
                <a:off x="1392" y="3024"/>
                <a:ext cx="0" cy="67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8649" name="Line 161"/>
              <p:cNvSpPr>
                <a:spLocks noChangeShapeType="1"/>
              </p:cNvSpPr>
              <p:nvPr/>
            </p:nvSpPr>
            <p:spPr bwMode="auto">
              <a:xfrm flipH="1">
                <a:off x="2544" y="3360"/>
                <a:ext cx="0" cy="336"/>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68650" name="Object 162"/>
              <p:cNvGraphicFramePr>
                <a:graphicFrameLocks noChangeAspect="1"/>
              </p:cNvGraphicFramePr>
              <p:nvPr/>
            </p:nvGraphicFramePr>
            <p:xfrm>
              <a:off x="497" y="1968"/>
              <a:ext cx="265" cy="316"/>
            </p:xfrm>
            <a:graphic>
              <a:graphicData uri="http://schemas.openxmlformats.org/presentationml/2006/ole">
                <mc:AlternateContent xmlns:mc="http://schemas.openxmlformats.org/markup-compatibility/2006">
                  <mc:Choice xmlns:v="urn:schemas-microsoft-com:vml" Requires="v">
                    <p:oleObj spid="_x0000_s68685" name="Equation" r:id="rId23" imgW="266353" imgH="317087" progId="Equation.3">
                      <p:embed/>
                    </p:oleObj>
                  </mc:Choice>
                  <mc:Fallback>
                    <p:oleObj name="Equation" r:id="rId23" imgW="266353" imgH="317087" progId="Equation.3">
                      <p:embed/>
                      <p:pic>
                        <p:nvPicPr>
                          <p:cNvPr id="0" name="Object 16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97" y="1968"/>
                            <a:ext cx="265"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1" name="Object 163"/>
              <p:cNvGraphicFramePr>
                <a:graphicFrameLocks noChangeAspect="1"/>
              </p:cNvGraphicFramePr>
              <p:nvPr/>
            </p:nvGraphicFramePr>
            <p:xfrm>
              <a:off x="468" y="2544"/>
              <a:ext cx="290" cy="316"/>
            </p:xfrm>
            <a:graphic>
              <a:graphicData uri="http://schemas.openxmlformats.org/presentationml/2006/ole">
                <mc:AlternateContent xmlns:mc="http://schemas.openxmlformats.org/markup-compatibility/2006">
                  <mc:Choice xmlns:v="urn:schemas-microsoft-com:vml" Requires="v">
                    <p:oleObj spid="_x0000_s68686" name="Equation" r:id="rId25" imgW="291847" imgH="317225" progId="Equation.3">
                      <p:embed/>
                    </p:oleObj>
                  </mc:Choice>
                  <mc:Fallback>
                    <p:oleObj name="Equation" r:id="rId25" imgW="291847" imgH="317225" progId="Equation.3">
                      <p:embed/>
                      <p:pic>
                        <p:nvPicPr>
                          <p:cNvPr id="0" name="Object 16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68" y="2544"/>
                            <a:ext cx="290"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2" name="Object 164"/>
              <p:cNvGraphicFramePr>
                <a:graphicFrameLocks noChangeAspect="1"/>
              </p:cNvGraphicFramePr>
              <p:nvPr/>
            </p:nvGraphicFramePr>
            <p:xfrm>
              <a:off x="468" y="2832"/>
              <a:ext cx="290" cy="316"/>
            </p:xfrm>
            <a:graphic>
              <a:graphicData uri="http://schemas.openxmlformats.org/presentationml/2006/ole">
                <mc:AlternateContent xmlns:mc="http://schemas.openxmlformats.org/markup-compatibility/2006">
                  <mc:Choice xmlns:v="urn:schemas-microsoft-com:vml" Requires="v">
                    <p:oleObj spid="_x0000_s68687" name="Equation" r:id="rId27" imgW="291847" imgH="317225" progId="Equation.3">
                      <p:embed/>
                    </p:oleObj>
                  </mc:Choice>
                  <mc:Fallback>
                    <p:oleObj name="Equation" r:id="rId27" imgW="291847" imgH="317225" progId="Equation.3">
                      <p:embed/>
                      <p:pic>
                        <p:nvPicPr>
                          <p:cNvPr id="0" name="Object 16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68" y="2832"/>
                            <a:ext cx="290"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3" name="Object 165"/>
              <p:cNvGraphicFramePr>
                <a:graphicFrameLocks noChangeAspect="1"/>
              </p:cNvGraphicFramePr>
              <p:nvPr/>
            </p:nvGraphicFramePr>
            <p:xfrm>
              <a:off x="474" y="3168"/>
              <a:ext cx="277" cy="349"/>
            </p:xfrm>
            <a:graphic>
              <a:graphicData uri="http://schemas.openxmlformats.org/presentationml/2006/ole">
                <mc:AlternateContent xmlns:mc="http://schemas.openxmlformats.org/markup-compatibility/2006">
                  <mc:Choice xmlns:v="urn:schemas-microsoft-com:vml" Requires="v">
                    <p:oleObj spid="_x0000_s68688" name="Equation" r:id="rId29" imgW="279400" imgH="330200" progId="Equation.3">
                      <p:embed/>
                    </p:oleObj>
                  </mc:Choice>
                  <mc:Fallback>
                    <p:oleObj name="Equation" r:id="rId29" imgW="279400" imgH="330200" progId="Equation.3">
                      <p:embed/>
                      <p:pic>
                        <p:nvPicPr>
                          <p:cNvPr id="0" name="Object 165"/>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74" y="3168"/>
                            <a:ext cx="277"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4" name="Object 166"/>
              <p:cNvGraphicFramePr>
                <a:graphicFrameLocks noChangeAspect="1"/>
              </p:cNvGraphicFramePr>
              <p:nvPr/>
            </p:nvGraphicFramePr>
            <p:xfrm>
              <a:off x="954" y="3684"/>
              <a:ext cx="203" cy="287"/>
            </p:xfrm>
            <a:graphic>
              <a:graphicData uri="http://schemas.openxmlformats.org/presentationml/2006/ole">
                <mc:AlternateContent xmlns:mc="http://schemas.openxmlformats.org/markup-compatibility/2006">
                  <mc:Choice xmlns:v="urn:schemas-microsoft-com:vml" Requires="v">
                    <p:oleObj spid="_x0000_s68689" name="Equation" r:id="rId31" imgW="228501" imgH="317362" progId="Equation.3">
                      <p:embed/>
                    </p:oleObj>
                  </mc:Choice>
                  <mc:Fallback>
                    <p:oleObj name="Equation" r:id="rId31" imgW="228501" imgH="317362" progId="Equation.3">
                      <p:embed/>
                      <p:pic>
                        <p:nvPicPr>
                          <p:cNvPr id="0" name="Object 16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954" y="3684"/>
                            <a:ext cx="203"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5" name="Object 167"/>
              <p:cNvGraphicFramePr>
                <a:graphicFrameLocks noChangeAspect="1"/>
              </p:cNvGraphicFramePr>
              <p:nvPr/>
            </p:nvGraphicFramePr>
            <p:xfrm>
              <a:off x="1285" y="3696"/>
              <a:ext cx="226" cy="287"/>
            </p:xfrm>
            <a:graphic>
              <a:graphicData uri="http://schemas.openxmlformats.org/presentationml/2006/ole">
                <mc:AlternateContent xmlns:mc="http://schemas.openxmlformats.org/markup-compatibility/2006">
                  <mc:Choice xmlns:v="urn:schemas-microsoft-com:vml" Requires="v">
                    <p:oleObj spid="_x0000_s68690" name="Equation" r:id="rId33" imgW="253780" imgH="317225" progId="Equation.3">
                      <p:embed/>
                    </p:oleObj>
                  </mc:Choice>
                  <mc:Fallback>
                    <p:oleObj name="Equation" r:id="rId33" imgW="253780" imgH="317225" progId="Equation.3">
                      <p:embed/>
                      <p:pic>
                        <p:nvPicPr>
                          <p:cNvPr id="0" name="Object 167"/>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285" y="3696"/>
                            <a:ext cx="226"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6" name="Object 168"/>
              <p:cNvGraphicFramePr>
                <a:graphicFrameLocks noChangeAspect="1"/>
              </p:cNvGraphicFramePr>
              <p:nvPr/>
            </p:nvGraphicFramePr>
            <p:xfrm>
              <a:off x="1957" y="3696"/>
              <a:ext cx="225" cy="287"/>
            </p:xfrm>
            <a:graphic>
              <a:graphicData uri="http://schemas.openxmlformats.org/presentationml/2006/ole">
                <mc:AlternateContent xmlns:mc="http://schemas.openxmlformats.org/markup-compatibility/2006">
                  <mc:Choice xmlns:v="urn:schemas-microsoft-com:vml" Requires="v">
                    <p:oleObj spid="_x0000_s68691" name="Equation" r:id="rId35" imgW="253780" imgH="317225" progId="Equation.3">
                      <p:embed/>
                    </p:oleObj>
                  </mc:Choice>
                  <mc:Fallback>
                    <p:oleObj name="Equation" r:id="rId35" imgW="253780" imgH="317225" progId="Equation.3">
                      <p:embed/>
                      <p:pic>
                        <p:nvPicPr>
                          <p:cNvPr id="0" name="Object 168"/>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57" y="3696"/>
                            <a:ext cx="225"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7" name="Object 169"/>
              <p:cNvGraphicFramePr>
                <a:graphicFrameLocks noChangeAspect="1"/>
              </p:cNvGraphicFramePr>
              <p:nvPr/>
            </p:nvGraphicFramePr>
            <p:xfrm>
              <a:off x="2463" y="3691"/>
              <a:ext cx="225" cy="298"/>
            </p:xfrm>
            <a:graphic>
              <a:graphicData uri="http://schemas.openxmlformats.org/presentationml/2006/ole">
                <mc:AlternateContent xmlns:mc="http://schemas.openxmlformats.org/markup-compatibility/2006">
                  <mc:Choice xmlns:v="urn:schemas-microsoft-com:vml" Requires="v">
                    <p:oleObj spid="_x0000_s68692" name="Equation" r:id="rId37" imgW="253890" imgH="330057" progId="Equation.3">
                      <p:embed/>
                    </p:oleObj>
                  </mc:Choice>
                  <mc:Fallback>
                    <p:oleObj name="Equation" r:id="rId37" imgW="253890" imgH="330057" progId="Equation.3">
                      <p:embed/>
                      <p:pic>
                        <p:nvPicPr>
                          <p:cNvPr id="0" name="Object 169"/>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463" y="3691"/>
                            <a:ext cx="225" cy="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68619" name="Object 81"/>
            <p:cNvGraphicFramePr>
              <a:graphicFrameLocks noChangeAspect="1"/>
            </p:cNvGraphicFramePr>
            <p:nvPr/>
          </p:nvGraphicFramePr>
          <p:xfrm>
            <a:off x="1794" y="2147"/>
            <a:ext cx="707" cy="286"/>
          </p:xfrm>
          <a:graphic>
            <a:graphicData uri="http://schemas.openxmlformats.org/presentationml/2006/ole">
              <mc:AlternateContent xmlns:mc="http://schemas.openxmlformats.org/markup-compatibility/2006">
                <mc:Choice xmlns:v="urn:schemas-microsoft-com:vml" Requires="v">
                  <p:oleObj spid="_x0000_s68693" name="Equation" r:id="rId39" imgW="698197" imgH="317362" progId="Equation.3">
                    <p:embed/>
                  </p:oleObj>
                </mc:Choice>
                <mc:Fallback>
                  <p:oleObj name="Equation" r:id="rId39" imgW="698197" imgH="317362" progId="Equation.3">
                    <p:embed/>
                    <p:pic>
                      <p:nvPicPr>
                        <p:cNvPr id="0" name="Object 81"/>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794" y="2147"/>
                          <a:ext cx="707"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1307" name="Text Box 171"/>
          <p:cNvSpPr txBox="1">
            <a:spLocks noChangeArrowheads="1"/>
          </p:cNvSpPr>
          <p:nvPr/>
        </p:nvSpPr>
        <p:spPr bwMode="auto">
          <a:xfrm>
            <a:off x="468313" y="784225"/>
            <a:ext cx="80772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ct val="50000"/>
              </a:spcBef>
              <a:buFontTx/>
              <a:buNone/>
            </a:pPr>
            <a:r>
              <a:rPr lang="en-US" altLang="zh-CN" sz="2400" b="1">
                <a:ea typeface="黑体" panose="02010609060101010101" pitchFamily="49" charset="-122"/>
              </a:rPr>
              <a:t>1824 </a:t>
            </a:r>
            <a:r>
              <a:rPr lang="zh-CN" altLang="en-US" sz="2400" b="1">
                <a:ea typeface="黑体" panose="02010609060101010101" pitchFamily="49" charset="-122"/>
              </a:rPr>
              <a:t>年法国的年青工程师</a:t>
            </a:r>
            <a:r>
              <a:rPr lang="zh-CN" altLang="en-US" sz="2400" b="1">
                <a:solidFill>
                  <a:srgbClr val="FF0000"/>
                </a:solidFill>
                <a:ea typeface="黑体" panose="02010609060101010101" pitchFamily="49" charset="-122"/>
              </a:rPr>
              <a:t>卡诺</a:t>
            </a:r>
            <a:r>
              <a:rPr lang="zh-CN" altLang="en-US" sz="2400" b="1">
                <a:ea typeface="黑体" panose="02010609060101010101" pitchFamily="49" charset="-122"/>
              </a:rPr>
              <a:t>提出一个工作在两热源之间的理想循环</a:t>
            </a:r>
            <a:r>
              <a:rPr lang="en-US" altLang="zh-CN" sz="2400" b="1">
                <a:ea typeface="黑体" panose="02010609060101010101" pitchFamily="49" charset="-122"/>
              </a:rPr>
              <a:t>—</a:t>
            </a:r>
            <a:r>
              <a:rPr lang="zh-CN" altLang="en-US" sz="2400" b="1">
                <a:solidFill>
                  <a:srgbClr val="FF0000"/>
                </a:solidFill>
                <a:ea typeface="黑体" panose="02010609060101010101" pitchFamily="49" charset="-122"/>
              </a:rPr>
              <a:t>卡诺循环</a:t>
            </a:r>
            <a:r>
              <a:rPr lang="en-US" altLang="zh-CN" sz="2400" b="1">
                <a:ea typeface="黑体" panose="02010609060101010101" pitchFamily="49" charset="-122"/>
              </a:rPr>
              <a:t>. </a:t>
            </a:r>
            <a:r>
              <a:rPr lang="zh-CN" altLang="en-US" sz="2400" b="1">
                <a:ea typeface="黑体" panose="02010609060101010101" pitchFamily="49" charset="-122"/>
              </a:rPr>
              <a:t>给出了</a:t>
            </a:r>
            <a:r>
              <a:rPr lang="zh-CN" altLang="en-US" sz="2400" b="1">
                <a:solidFill>
                  <a:srgbClr val="FF0000"/>
                </a:solidFill>
                <a:ea typeface="黑体" panose="02010609060101010101" pitchFamily="49" charset="-122"/>
              </a:rPr>
              <a:t>热机效率的理论极限值</a:t>
            </a:r>
            <a:r>
              <a:rPr lang="en-US" altLang="zh-CN" sz="2400" b="1">
                <a:ea typeface="黑体" panose="02010609060101010101" pitchFamily="49" charset="-122"/>
              </a:rPr>
              <a:t>; </a:t>
            </a:r>
            <a:r>
              <a:rPr lang="zh-CN" altLang="en-US" sz="2400" b="1">
                <a:ea typeface="黑体" panose="02010609060101010101" pitchFamily="49" charset="-122"/>
              </a:rPr>
              <a:t>他还提出了著名的卡诺定理</a:t>
            </a:r>
            <a:r>
              <a:rPr lang="en-US" altLang="zh-CN" sz="2400" b="1">
                <a:ea typeface="黑体" panose="02010609060101010101" pitchFamily="49" charset="-122"/>
              </a:rPr>
              <a:t>.</a:t>
            </a:r>
          </a:p>
        </p:txBody>
      </p:sp>
      <p:sp>
        <p:nvSpPr>
          <p:cNvPr id="68" name="Text Box 4"/>
          <p:cNvSpPr txBox="1">
            <a:spLocks noChangeArrowheads="1"/>
          </p:cNvSpPr>
          <p:nvPr/>
        </p:nvSpPr>
        <p:spPr bwMode="auto">
          <a:xfrm>
            <a:off x="395288" y="2252663"/>
            <a:ext cx="6835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卡诺循环  </a:t>
            </a:r>
            <a:r>
              <a:rPr lang="zh-CN" altLang="en-US" sz="2400" b="1">
                <a:ea typeface="黑体" panose="02010609060101010101" pitchFamily="49" charset="-122"/>
              </a:rPr>
              <a:t>是由两个等温过程和两个绝热过程组成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307"/>
                                        </p:tgtEl>
                                        <p:attrNameLst>
                                          <p:attrName>style.visibility</p:attrName>
                                        </p:attrNameLst>
                                      </p:cBhvr>
                                      <p:to>
                                        <p:strVal val="visible"/>
                                      </p:to>
                                    </p:set>
                                    <p:animEffect transition="in" filter="blinds(horizontal)">
                                      <p:cBhvr>
                                        <p:cTn id="7" dur="500"/>
                                        <p:tgtEl>
                                          <p:spTgt spid="913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ppt_h/2"/>
                                          </p:val>
                                        </p:tav>
                                        <p:tav tm="100000">
                                          <p:val>
                                            <p:strVal val="#ppt_y"/>
                                          </p:val>
                                        </p:tav>
                                      </p:tavLst>
                                    </p:anim>
                                    <p:anim calcmode="lin" valueType="num">
                                      <p:cBhvr>
                                        <p:cTn id="19" dur="500" fill="hold"/>
                                        <p:tgtEl>
                                          <p:spTgt spid="6"/>
                                        </p:tgtEl>
                                        <p:attrNameLst>
                                          <p:attrName>ppt_w</p:attrName>
                                        </p:attrNameLst>
                                      </p:cBhvr>
                                      <p:tavLst>
                                        <p:tav tm="0">
                                          <p:val>
                                            <p:strVal val="#ppt_w"/>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ppt_w/2"/>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7" presetClass="entr" presetSubtype="1"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ppt_h/2"/>
                                          </p:val>
                                        </p:tav>
                                        <p:tav tm="100000">
                                          <p:val>
                                            <p:strVal val="#ppt_y"/>
                                          </p:val>
                                        </p:tav>
                                      </p:tavLst>
                                    </p:anim>
                                    <p:anim calcmode="lin" valueType="num">
                                      <p:cBhvr>
                                        <p:cTn id="35" dur="500" fill="hold"/>
                                        <p:tgtEl>
                                          <p:spTgt spid="7"/>
                                        </p:tgtEl>
                                        <p:attrNameLst>
                                          <p:attrName>ppt_w</p:attrName>
                                        </p:attrNameLst>
                                      </p:cBhvr>
                                      <p:tavLst>
                                        <p:tav tm="0">
                                          <p:val>
                                            <p:strVal val="#ppt_w"/>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left)">
                                      <p:cBhvr>
                                        <p:cTn id="41" dur="500"/>
                                        <p:tgtEl>
                                          <p:spTgt spid="6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32"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ox(out)">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307" grpId="0" autoUpdateAnimBg="0"/>
      <p:bldP spid="68"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3"/>
          <p:cNvSpPr txBox="1">
            <a:spLocks noChangeArrowheads="1"/>
          </p:cNvSpPr>
          <p:nvPr/>
        </p:nvSpPr>
        <p:spPr bwMode="auto">
          <a:xfrm>
            <a:off x="323850" y="333375"/>
            <a:ext cx="3124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1.</a:t>
            </a:r>
            <a:r>
              <a:rPr lang="zh-CN" altLang="en-US" sz="2400" b="1">
                <a:solidFill>
                  <a:schemeClr val="accent2"/>
                </a:solidFill>
                <a:latin typeface="黑体" panose="02010609060101010101" pitchFamily="49" charset="-122"/>
                <a:ea typeface="黑体" panose="02010609060101010101" pitchFamily="49" charset="-122"/>
              </a:rPr>
              <a:t>卡诺循环效率</a:t>
            </a:r>
          </a:p>
        </p:txBody>
      </p:sp>
      <p:graphicFrame>
        <p:nvGraphicFramePr>
          <p:cNvPr id="204824" name="Object 24"/>
          <p:cNvGraphicFramePr>
            <a:graphicFrameLocks noChangeAspect="1"/>
          </p:cNvGraphicFramePr>
          <p:nvPr/>
        </p:nvGraphicFramePr>
        <p:xfrm>
          <a:off x="1214438" y="1844675"/>
          <a:ext cx="2047875" cy="911225"/>
        </p:xfrm>
        <a:graphic>
          <a:graphicData uri="http://schemas.openxmlformats.org/presentationml/2006/ole">
            <mc:AlternateContent xmlns:mc="http://schemas.openxmlformats.org/markup-compatibility/2006">
              <mc:Choice xmlns:v="urn:schemas-microsoft-com:vml" Requires="v">
                <p:oleObj spid="_x0000_s69688" name="公式" r:id="rId3" imgW="1927885" imgH="784944" progId="Equation.3">
                  <p:embed/>
                </p:oleObj>
              </mc:Choice>
              <mc:Fallback>
                <p:oleObj name="公式" r:id="rId3" imgW="1927885" imgH="784944" progId="Equation.3">
                  <p:embed/>
                  <p:pic>
                    <p:nvPicPr>
                      <p:cNvPr id="0"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438" y="1844675"/>
                        <a:ext cx="204787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825" name="Object 25"/>
          <p:cNvGraphicFramePr>
            <a:graphicFrameLocks noChangeAspect="1"/>
          </p:cNvGraphicFramePr>
          <p:nvPr/>
        </p:nvGraphicFramePr>
        <p:xfrm>
          <a:off x="1214438" y="3886200"/>
          <a:ext cx="2139950" cy="911225"/>
        </p:xfrm>
        <a:graphic>
          <a:graphicData uri="http://schemas.openxmlformats.org/presentationml/2006/ole">
            <mc:AlternateContent xmlns:mc="http://schemas.openxmlformats.org/markup-compatibility/2006">
              <mc:Choice xmlns:v="urn:schemas-microsoft-com:vml" Requires="v">
                <p:oleObj spid="_x0000_s69689" name="公式" r:id="rId5" imgW="2034641" imgH="784944" progId="Equation.3">
                  <p:embed/>
                </p:oleObj>
              </mc:Choice>
              <mc:Fallback>
                <p:oleObj name="公式" r:id="rId5" imgW="2034641" imgH="784944" progId="Equation.3">
                  <p:embed/>
                  <p:pic>
                    <p:nvPicPr>
                      <p:cNvPr id="0"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4438" y="3886200"/>
                        <a:ext cx="213995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52" name="Text Box 52"/>
          <p:cNvSpPr txBox="1">
            <a:spLocks noChangeArrowheads="1"/>
          </p:cNvSpPr>
          <p:nvPr/>
        </p:nvSpPr>
        <p:spPr bwMode="auto">
          <a:xfrm>
            <a:off x="250825" y="765175"/>
            <a:ext cx="4033838"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en-US" altLang="zh-CN" sz="2400" b="1">
                <a:ea typeface="黑体" panose="02010609060101010101" pitchFamily="49" charset="-122"/>
              </a:rPr>
              <a:t>A — B </a:t>
            </a:r>
            <a:r>
              <a:rPr kumimoji="0" lang="zh-CN" altLang="en-US" sz="2400" b="1">
                <a:ea typeface="黑体" panose="02010609060101010101" pitchFamily="49" charset="-122"/>
              </a:rPr>
              <a:t>等温膨胀吸热，气体从高温热源吸收的热量为</a:t>
            </a:r>
          </a:p>
        </p:txBody>
      </p:sp>
      <p:sp>
        <p:nvSpPr>
          <p:cNvPr id="204853" name="Text Box 53"/>
          <p:cNvSpPr txBox="1">
            <a:spLocks noChangeArrowheads="1"/>
          </p:cNvSpPr>
          <p:nvPr/>
        </p:nvSpPr>
        <p:spPr bwMode="auto">
          <a:xfrm>
            <a:off x="250825" y="2844800"/>
            <a:ext cx="40338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en-US" altLang="zh-CN" sz="2400" b="1">
                <a:ea typeface="黑体" panose="02010609060101010101" pitchFamily="49" charset="-122"/>
              </a:rPr>
              <a:t>C — D </a:t>
            </a:r>
            <a:r>
              <a:rPr kumimoji="0" lang="zh-CN" altLang="en-US" sz="2400" b="1">
                <a:ea typeface="黑体" panose="02010609060101010101" pitchFamily="49" charset="-122"/>
              </a:rPr>
              <a:t>等温压缩放热，气体向低温热源放出的热量为</a:t>
            </a:r>
          </a:p>
        </p:txBody>
      </p:sp>
      <p:sp>
        <p:nvSpPr>
          <p:cNvPr id="56" name="Text Box 9"/>
          <p:cNvSpPr txBox="1">
            <a:spLocks noChangeArrowheads="1"/>
          </p:cNvSpPr>
          <p:nvPr/>
        </p:nvSpPr>
        <p:spPr bwMode="auto">
          <a:xfrm>
            <a:off x="5148263" y="4437063"/>
            <a:ext cx="3600450" cy="1865312"/>
          </a:xfrm>
          <a:prstGeom prst="rect">
            <a:avLst/>
          </a:prstGeom>
          <a:noFill/>
          <a:ln w="9525">
            <a:noFill/>
            <a:miter lim="800000"/>
            <a:headEnd/>
            <a:tailEnd/>
          </a:ln>
          <a:effectLst/>
        </p:spPr>
        <p:txBody>
          <a:bodyPr>
            <a:spAutoFit/>
          </a:bodyPr>
          <a:lstStyle/>
          <a:p>
            <a:pPr>
              <a:lnSpc>
                <a:spcPct val="120000"/>
              </a:lnSpc>
              <a:spcBef>
                <a:spcPts val="0"/>
              </a:spcBef>
              <a:defRPr/>
            </a:pPr>
            <a:r>
              <a:rPr lang="en-US" altLang="zh-CN" b="1" dirty="0">
                <a:latin typeface="+mn-lt"/>
                <a:ea typeface="黑体" pitchFamily="49" charset="-122"/>
              </a:rPr>
              <a:t>A — B  </a:t>
            </a:r>
            <a:r>
              <a:rPr lang="zh-CN" altLang="en-US" b="1" dirty="0">
                <a:latin typeface="+mn-lt"/>
                <a:ea typeface="黑体" pitchFamily="49" charset="-122"/>
              </a:rPr>
              <a:t>等温膨胀</a:t>
            </a:r>
          </a:p>
          <a:p>
            <a:pPr>
              <a:lnSpc>
                <a:spcPct val="120000"/>
              </a:lnSpc>
              <a:spcBef>
                <a:spcPts val="0"/>
              </a:spcBef>
              <a:defRPr/>
            </a:pPr>
            <a:r>
              <a:rPr lang="en-US" altLang="zh-CN" b="1" dirty="0">
                <a:latin typeface="+mn-lt"/>
                <a:ea typeface="黑体" pitchFamily="49" charset="-122"/>
              </a:rPr>
              <a:t>B — C  </a:t>
            </a:r>
            <a:r>
              <a:rPr lang="zh-CN" altLang="en-US" b="1" dirty="0">
                <a:latin typeface="+mn-lt"/>
                <a:ea typeface="黑体" pitchFamily="49" charset="-122"/>
              </a:rPr>
              <a:t>绝热膨胀</a:t>
            </a:r>
          </a:p>
          <a:p>
            <a:pPr>
              <a:lnSpc>
                <a:spcPct val="120000"/>
              </a:lnSpc>
              <a:spcBef>
                <a:spcPts val="0"/>
              </a:spcBef>
              <a:defRPr/>
            </a:pPr>
            <a:r>
              <a:rPr lang="en-US" altLang="zh-CN" b="1" dirty="0">
                <a:latin typeface="+mn-lt"/>
                <a:ea typeface="黑体" pitchFamily="49" charset="-122"/>
              </a:rPr>
              <a:t>C — D  </a:t>
            </a:r>
            <a:r>
              <a:rPr lang="zh-CN" altLang="en-US" b="1" dirty="0">
                <a:latin typeface="+mn-lt"/>
                <a:ea typeface="黑体" pitchFamily="49" charset="-122"/>
              </a:rPr>
              <a:t>等温压缩</a:t>
            </a:r>
          </a:p>
          <a:p>
            <a:pPr>
              <a:lnSpc>
                <a:spcPct val="120000"/>
              </a:lnSpc>
              <a:spcBef>
                <a:spcPts val="0"/>
              </a:spcBef>
              <a:defRPr/>
            </a:pPr>
            <a:r>
              <a:rPr lang="en-US" altLang="zh-CN" b="1" dirty="0">
                <a:latin typeface="+mn-lt"/>
                <a:ea typeface="黑体" pitchFamily="49" charset="-122"/>
              </a:rPr>
              <a:t>D — A  </a:t>
            </a:r>
            <a:r>
              <a:rPr lang="zh-CN" altLang="en-US" b="1" dirty="0">
                <a:latin typeface="+mn-lt"/>
                <a:ea typeface="黑体" pitchFamily="49" charset="-122"/>
              </a:rPr>
              <a:t>绝热压缩</a:t>
            </a:r>
          </a:p>
        </p:txBody>
      </p:sp>
      <p:grpSp>
        <p:nvGrpSpPr>
          <p:cNvPr id="69640" name="Group 59"/>
          <p:cNvGrpSpPr>
            <a:grpSpLocks/>
          </p:cNvGrpSpPr>
          <p:nvPr/>
        </p:nvGrpSpPr>
        <p:grpSpPr bwMode="auto">
          <a:xfrm>
            <a:off x="4622800" y="476250"/>
            <a:ext cx="3981450" cy="3741738"/>
            <a:chOff x="468" y="1632"/>
            <a:chExt cx="2508" cy="2357"/>
          </a:xfrm>
        </p:grpSpPr>
        <p:sp>
          <p:nvSpPr>
            <p:cNvPr id="69650" name="Rectangle 60"/>
            <p:cNvSpPr>
              <a:spLocks noChangeArrowheads="1"/>
            </p:cNvSpPr>
            <p:nvPr/>
          </p:nvSpPr>
          <p:spPr bwMode="auto">
            <a:xfrm>
              <a:off x="480" y="1632"/>
              <a:ext cx="2496" cy="235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69651" name="Line 61"/>
            <p:cNvSpPr>
              <a:spLocks noChangeShapeType="1"/>
            </p:cNvSpPr>
            <p:nvPr/>
          </p:nvSpPr>
          <p:spPr bwMode="auto">
            <a:xfrm>
              <a:off x="768" y="3696"/>
              <a:ext cx="2160"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52" name="Line 62"/>
            <p:cNvSpPr>
              <a:spLocks noChangeShapeType="1"/>
            </p:cNvSpPr>
            <p:nvPr/>
          </p:nvSpPr>
          <p:spPr bwMode="auto">
            <a:xfrm flipV="1">
              <a:off x="768" y="1761"/>
              <a:ext cx="1" cy="1958"/>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9653" name="Object 63"/>
            <p:cNvGraphicFramePr>
              <a:graphicFrameLocks noChangeAspect="1"/>
            </p:cNvGraphicFramePr>
            <p:nvPr/>
          </p:nvGraphicFramePr>
          <p:xfrm>
            <a:off x="2737" y="3456"/>
            <a:ext cx="191" cy="218"/>
          </p:xfrm>
          <a:graphic>
            <a:graphicData uri="http://schemas.openxmlformats.org/presentationml/2006/ole">
              <mc:AlternateContent xmlns:mc="http://schemas.openxmlformats.org/markup-compatibility/2006">
                <mc:Choice xmlns:v="urn:schemas-microsoft-com:vml" Requires="v">
                  <p:oleObj spid="_x0000_s69690" name="Equation" r:id="rId7" imgW="215713" imgH="241091" progId="Equation.3">
                    <p:embed/>
                  </p:oleObj>
                </mc:Choice>
                <mc:Fallback>
                  <p:oleObj name="Equation" r:id="rId7" imgW="215713" imgH="241091" progId="Equation.3">
                    <p:embed/>
                    <p:pic>
                      <p:nvPicPr>
                        <p:cNvPr id="0" name="Object 6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7" y="3456"/>
                          <a:ext cx="191" cy="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54" name="Object 64"/>
            <p:cNvGraphicFramePr>
              <a:graphicFrameLocks noChangeAspect="1"/>
            </p:cNvGraphicFramePr>
            <p:nvPr/>
          </p:nvGraphicFramePr>
          <p:xfrm>
            <a:off x="664" y="3690"/>
            <a:ext cx="168" cy="198"/>
          </p:xfrm>
          <a:graphic>
            <a:graphicData uri="http://schemas.openxmlformats.org/presentationml/2006/ole">
              <mc:AlternateContent xmlns:mc="http://schemas.openxmlformats.org/markup-compatibility/2006">
                <mc:Choice xmlns:v="urn:schemas-microsoft-com:vml" Requires="v">
                  <p:oleObj spid="_x0000_s69691" name="Equation" r:id="rId9" imgW="164957" imgH="190335" progId="Equation.3">
                    <p:embed/>
                  </p:oleObj>
                </mc:Choice>
                <mc:Fallback>
                  <p:oleObj name="Equation" r:id="rId9" imgW="164957" imgH="190335" progId="Equation.3">
                    <p:embed/>
                    <p:pic>
                      <p:nvPicPr>
                        <p:cNvPr id="0" name="Object 6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4" y="3690"/>
                          <a:ext cx="168"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55" name="Object 65"/>
            <p:cNvGraphicFramePr>
              <a:graphicFrameLocks noChangeAspect="1"/>
            </p:cNvGraphicFramePr>
            <p:nvPr/>
          </p:nvGraphicFramePr>
          <p:xfrm>
            <a:off x="505" y="1728"/>
            <a:ext cx="202" cy="240"/>
          </p:xfrm>
          <a:graphic>
            <a:graphicData uri="http://schemas.openxmlformats.org/presentationml/2006/ole">
              <mc:AlternateContent xmlns:mc="http://schemas.openxmlformats.org/markup-compatibility/2006">
                <mc:Choice xmlns:v="urn:schemas-microsoft-com:vml" Requires="v">
                  <p:oleObj spid="_x0000_s69692" name="Equation" r:id="rId11" imgW="203112" imgH="241195" progId="Equation.3">
                    <p:embed/>
                  </p:oleObj>
                </mc:Choice>
                <mc:Fallback>
                  <p:oleObj name="Equation" r:id="rId11" imgW="203112" imgH="241195" progId="Equation.3">
                    <p:embed/>
                    <p:pic>
                      <p:nvPicPr>
                        <p:cNvPr id="0" name="Object 6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5" y="1728"/>
                          <a:ext cx="20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56" name="Object 66"/>
            <p:cNvGraphicFramePr>
              <a:graphicFrameLocks noChangeAspect="1"/>
            </p:cNvGraphicFramePr>
            <p:nvPr/>
          </p:nvGraphicFramePr>
          <p:xfrm>
            <a:off x="1968" y="3312"/>
            <a:ext cx="237" cy="299"/>
          </p:xfrm>
          <a:graphic>
            <a:graphicData uri="http://schemas.openxmlformats.org/presentationml/2006/ole">
              <mc:AlternateContent xmlns:mc="http://schemas.openxmlformats.org/markup-compatibility/2006">
                <mc:Choice xmlns:v="urn:schemas-microsoft-com:vml" Requires="v">
                  <p:oleObj spid="_x0000_s69693" name="Equation" r:id="rId13" imgW="253780" imgH="317225" progId="Equation.3">
                    <p:embed/>
                  </p:oleObj>
                </mc:Choice>
                <mc:Fallback>
                  <p:oleObj name="Equation" r:id="rId13" imgW="253780" imgH="317225" progId="Equation.3">
                    <p:embed/>
                    <p:pic>
                      <p:nvPicPr>
                        <p:cNvPr id="0" name="Object 6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68" y="3312"/>
                          <a:ext cx="237"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57" name="Freeform 67" descr="浅色上对角线"/>
            <p:cNvSpPr>
              <a:spLocks/>
            </p:cNvSpPr>
            <p:nvPr/>
          </p:nvSpPr>
          <p:spPr bwMode="auto">
            <a:xfrm>
              <a:off x="1056" y="2130"/>
              <a:ext cx="1465" cy="1219"/>
            </a:xfrm>
            <a:custGeom>
              <a:avLst/>
              <a:gdLst>
                <a:gd name="T0" fmla="*/ 23 w 1465"/>
                <a:gd name="T1" fmla="*/ 54 h 1219"/>
                <a:gd name="T2" fmla="*/ 53 w 1465"/>
                <a:gd name="T3" fmla="*/ 246 h 1219"/>
                <a:gd name="T4" fmla="*/ 106 w 1465"/>
                <a:gd name="T5" fmla="*/ 408 h 1219"/>
                <a:gd name="T6" fmla="*/ 177 w 1465"/>
                <a:gd name="T7" fmla="*/ 624 h 1219"/>
                <a:gd name="T8" fmla="*/ 248 w 1465"/>
                <a:gd name="T9" fmla="*/ 763 h 1219"/>
                <a:gd name="T10" fmla="*/ 349 w 1465"/>
                <a:gd name="T11" fmla="*/ 901 h 1219"/>
                <a:gd name="T12" fmla="*/ 496 w 1465"/>
                <a:gd name="T13" fmla="*/ 967 h 1219"/>
                <a:gd name="T14" fmla="*/ 692 w 1465"/>
                <a:gd name="T15" fmla="*/ 1056 h 1219"/>
                <a:gd name="T16" fmla="*/ 992 w 1465"/>
                <a:gd name="T17" fmla="*/ 1135 h 1219"/>
                <a:gd name="T18" fmla="*/ 1227 w 1465"/>
                <a:gd name="T19" fmla="*/ 1182 h 1219"/>
                <a:gd name="T20" fmla="*/ 1465 w 1465"/>
                <a:gd name="T21" fmla="*/ 1219 h 1219"/>
                <a:gd name="T22" fmla="*/ 1352 w 1465"/>
                <a:gd name="T23" fmla="*/ 1117 h 1219"/>
                <a:gd name="T24" fmla="*/ 1222 w 1465"/>
                <a:gd name="T25" fmla="*/ 1027 h 1219"/>
                <a:gd name="T26" fmla="*/ 1181 w 1465"/>
                <a:gd name="T27" fmla="*/ 979 h 1219"/>
                <a:gd name="T28" fmla="*/ 1122 w 1465"/>
                <a:gd name="T29" fmla="*/ 906 h 1219"/>
                <a:gd name="T30" fmla="*/ 1093 w 1465"/>
                <a:gd name="T31" fmla="*/ 859 h 1219"/>
                <a:gd name="T32" fmla="*/ 1021 w 1465"/>
                <a:gd name="T33" fmla="*/ 715 h 1219"/>
                <a:gd name="T34" fmla="*/ 933 w 1465"/>
                <a:gd name="T35" fmla="*/ 661 h 1219"/>
                <a:gd name="T36" fmla="*/ 1004 w 1465"/>
                <a:gd name="T37" fmla="*/ 679 h 1219"/>
                <a:gd name="T38" fmla="*/ 864 w 1465"/>
                <a:gd name="T39" fmla="*/ 633 h 1219"/>
                <a:gd name="T40" fmla="*/ 791 w 1465"/>
                <a:gd name="T41" fmla="*/ 607 h 1219"/>
                <a:gd name="T42" fmla="*/ 697 w 1465"/>
                <a:gd name="T43" fmla="*/ 570 h 1219"/>
                <a:gd name="T44" fmla="*/ 591 w 1465"/>
                <a:gd name="T45" fmla="*/ 504 h 1219"/>
                <a:gd name="T46" fmla="*/ 383 w 1465"/>
                <a:gd name="T47" fmla="*/ 367 h 1219"/>
                <a:gd name="T48" fmla="*/ 213 w 1465"/>
                <a:gd name="T49" fmla="*/ 240 h 1219"/>
                <a:gd name="T50" fmla="*/ 124 w 1465"/>
                <a:gd name="T51" fmla="*/ 162 h 1219"/>
                <a:gd name="T52" fmla="*/ 0 w 1465"/>
                <a:gd name="T53" fmla="*/ 0 h 12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65"/>
                <a:gd name="T82" fmla="*/ 0 h 1219"/>
                <a:gd name="T83" fmla="*/ 1465 w 1465"/>
                <a:gd name="T84" fmla="*/ 1219 h 12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65" h="1219">
                  <a:moveTo>
                    <a:pt x="23" y="54"/>
                  </a:moveTo>
                  <a:lnTo>
                    <a:pt x="53" y="246"/>
                  </a:lnTo>
                  <a:lnTo>
                    <a:pt x="106" y="408"/>
                  </a:lnTo>
                  <a:lnTo>
                    <a:pt x="177" y="624"/>
                  </a:lnTo>
                  <a:lnTo>
                    <a:pt x="248" y="763"/>
                  </a:lnTo>
                  <a:lnTo>
                    <a:pt x="349" y="901"/>
                  </a:lnTo>
                  <a:lnTo>
                    <a:pt x="496" y="967"/>
                  </a:lnTo>
                  <a:lnTo>
                    <a:pt x="692" y="1056"/>
                  </a:lnTo>
                  <a:lnTo>
                    <a:pt x="992" y="1135"/>
                  </a:lnTo>
                  <a:lnTo>
                    <a:pt x="1227" y="1182"/>
                  </a:lnTo>
                  <a:lnTo>
                    <a:pt x="1465" y="1219"/>
                  </a:lnTo>
                  <a:lnTo>
                    <a:pt x="1352" y="1117"/>
                  </a:lnTo>
                  <a:lnTo>
                    <a:pt x="1222" y="1027"/>
                  </a:lnTo>
                  <a:lnTo>
                    <a:pt x="1181" y="979"/>
                  </a:lnTo>
                  <a:lnTo>
                    <a:pt x="1122" y="906"/>
                  </a:lnTo>
                  <a:lnTo>
                    <a:pt x="1093" y="859"/>
                  </a:lnTo>
                  <a:lnTo>
                    <a:pt x="1021" y="715"/>
                  </a:lnTo>
                  <a:lnTo>
                    <a:pt x="933" y="661"/>
                  </a:lnTo>
                  <a:lnTo>
                    <a:pt x="1004" y="679"/>
                  </a:lnTo>
                  <a:lnTo>
                    <a:pt x="864" y="633"/>
                  </a:lnTo>
                  <a:lnTo>
                    <a:pt x="791" y="607"/>
                  </a:lnTo>
                  <a:lnTo>
                    <a:pt x="697" y="570"/>
                  </a:lnTo>
                  <a:lnTo>
                    <a:pt x="591" y="504"/>
                  </a:lnTo>
                  <a:lnTo>
                    <a:pt x="383" y="367"/>
                  </a:lnTo>
                  <a:lnTo>
                    <a:pt x="213" y="240"/>
                  </a:lnTo>
                  <a:lnTo>
                    <a:pt x="124" y="162"/>
                  </a:lnTo>
                  <a:lnTo>
                    <a:pt x="0" y="0"/>
                  </a:lnTo>
                </a:path>
              </a:pathLst>
            </a:custGeom>
            <a:pattFill prst="ltUpDiag">
              <a:fgClr>
                <a:srgbClr val="CC3399"/>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69658" name="Text Box 68"/>
            <p:cNvSpPr txBox="1">
              <a:spLocks noChangeArrowheads="1"/>
            </p:cNvSpPr>
            <p:nvPr/>
          </p:nvSpPr>
          <p:spPr bwMode="auto">
            <a:xfrm flipH="1">
              <a:off x="1511" y="2719"/>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i="1">
                  <a:solidFill>
                    <a:srgbClr val="CC0000"/>
                  </a:solidFill>
                </a:rPr>
                <a:t>A</a:t>
              </a:r>
              <a:endParaRPr lang="en-US" altLang="zh-CN" i="1">
                <a:solidFill>
                  <a:srgbClr val="A50021"/>
                </a:solidFill>
              </a:endParaRPr>
            </a:p>
          </p:txBody>
        </p:sp>
        <p:sp>
          <p:nvSpPr>
            <p:cNvPr id="69659" name="Line 69"/>
            <p:cNvSpPr>
              <a:spLocks noChangeShapeType="1"/>
            </p:cNvSpPr>
            <p:nvPr/>
          </p:nvSpPr>
          <p:spPr bwMode="auto">
            <a:xfrm flipH="1" flipV="1">
              <a:off x="1717" y="3181"/>
              <a:ext cx="124" cy="42"/>
            </a:xfrm>
            <a:prstGeom prst="line">
              <a:avLst/>
            </a:prstGeom>
            <a:noFill/>
            <a:ln w="57150">
              <a:solidFill>
                <a:srgbClr val="0000FF"/>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60" name="Line 70"/>
            <p:cNvSpPr>
              <a:spLocks noChangeShapeType="1"/>
            </p:cNvSpPr>
            <p:nvPr/>
          </p:nvSpPr>
          <p:spPr bwMode="auto">
            <a:xfrm>
              <a:off x="1538" y="2549"/>
              <a:ext cx="138" cy="85"/>
            </a:xfrm>
            <a:prstGeom prst="line">
              <a:avLst/>
            </a:prstGeom>
            <a:noFill/>
            <a:ln w="57150">
              <a:solidFill>
                <a:srgbClr val="0000FF"/>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61" name="Line 71"/>
            <p:cNvSpPr>
              <a:spLocks noChangeShapeType="1"/>
            </p:cNvSpPr>
            <p:nvPr/>
          </p:nvSpPr>
          <p:spPr bwMode="auto">
            <a:xfrm flipH="1" flipV="1">
              <a:off x="1139" y="2508"/>
              <a:ext cx="41" cy="126"/>
            </a:xfrm>
            <a:prstGeom prst="line">
              <a:avLst/>
            </a:prstGeom>
            <a:noFill/>
            <a:ln w="57150">
              <a:solidFill>
                <a:srgbClr val="CC0099"/>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69662" name="Object 72"/>
            <p:cNvGraphicFramePr>
              <a:graphicFrameLocks noChangeAspect="1"/>
            </p:cNvGraphicFramePr>
            <p:nvPr/>
          </p:nvGraphicFramePr>
          <p:xfrm>
            <a:off x="1728" y="2400"/>
            <a:ext cx="202" cy="294"/>
          </p:xfrm>
          <a:graphic>
            <a:graphicData uri="http://schemas.openxmlformats.org/presentationml/2006/ole">
              <mc:AlternateContent xmlns:mc="http://schemas.openxmlformats.org/markup-compatibility/2006">
                <mc:Choice xmlns:v="urn:schemas-microsoft-com:vml" Requires="v">
                  <p:oleObj spid="_x0000_s69694" name="Equation" r:id="rId15" imgW="215619" imgH="317087" progId="Equation.3">
                    <p:embed/>
                  </p:oleObj>
                </mc:Choice>
                <mc:Fallback>
                  <p:oleObj name="Equation" r:id="rId15" imgW="215619" imgH="317087" progId="Equation.3">
                    <p:embed/>
                    <p:pic>
                      <p:nvPicPr>
                        <p:cNvPr id="0" name="Object 7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28" y="2400"/>
                          <a:ext cx="202" cy="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63" name="Line 73"/>
            <p:cNvSpPr>
              <a:spLocks noChangeShapeType="1"/>
            </p:cNvSpPr>
            <p:nvPr/>
          </p:nvSpPr>
          <p:spPr bwMode="auto">
            <a:xfrm>
              <a:off x="2208" y="3024"/>
              <a:ext cx="88" cy="115"/>
            </a:xfrm>
            <a:prstGeom prst="line">
              <a:avLst/>
            </a:prstGeom>
            <a:noFill/>
            <a:ln w="57150">
              <a:solidFill>
                <a:srgbClr val="CC0099"/>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9664" name="Freeform 74"/>
            <p:cNvSpPr>
              <a:spLocks/>
            </p:cNvSpPr>
            <p:nvPr/>
          </p:nvSpPr>
          <p:spPr bwMode="auto">
            <a:xfrm>
              <a:off x="1056" y="2130"/>
              <a:ext cx="1044" cy="680"/>
            </a:xfrm>
            <a:custGeom>
              <a:avLst/>
              <a:gdLst>
                <a:gd name="T0" fmla="*/ 0 w 1044"/>
                <a:gd name="T1" fmla="*/ 0 h 680"/>
                <a:gd name="T2" fmla="*/ 242 w 1044"/>
                <a:gd name="T3" fmla="*/ 246 h 680"/>
                <a:gd name="T4" fmla="*/ 501 w 1044"/>
                <a:gd name="T5" fmla="*/ 435 h 680"/>
                <a:gd name="T6" fmla="*/ 734 w 1044"/>
                <a:gd name="T7" fmla="*/ 565 h 680"/>
                <a:gd name="T8" fmla="*/ 1001 w 1044"/>
                <a:gd name="T9" fmla="*/ 665 h 680"/>
                <a:gd name="T10" fmla="*/ 995 w 1044"/>
                <a:gd name="T11" fmla="*/ 658 h 680"/>
                <a:gd name="T12" fmla="*/ 0 60000 65536"/>
                <a:gd name="T13" fmla="*/ 0 60000 65536"/>
                <a:gd name="T14" fmla="*/ 0 60000 65536"/>
                <a:gd name="T15" fmla="*/ 0 60000 65536"/>
                <a:gd name="T16" fmla="*/ 0 60000 65536"/>
                <a:gd name="T17" fmla="*/ 0 60000 65536"/>
                <a:gd name="T18" fmla="*/ 0 w 1044"/>
                <a:gd name="T19" fmla="*/ 0 h 680"/>
                <a:gd name="T20" fmla="*/ 1044 w 1044"/>
                <a:gd name="T21" fmla="*/ 680 h 680"/>
              </a:gdLst>
              <a:ahLst/>
              <a:cxnLst>
                <a:cxn ang="T12">
                  <a:pos x="T0" y="T1"/>
                </a:cxn>
                <a:cxn ang="T13">
                  <a:pos x="T2" y="T3"/>
                </a:cxn>
                <a:cxn ang="T14">
                  <a:pos x="T4" y="T5"/>
                </a:cxn>
                <a:cxn ang="T15">
                  <a:pos x="T6" y="T7"/>
                </a:cxn>
                <a:cxn ang="T16">
                  <a:pos x="T8" y="T9"/>
                </a:cxn>
                <a:cxn ang="T17">
                  <a:pos x="T10" y="T11"/>
                </a:cxn>
              </a:cxnLst>
              <a:rect l="T18" t="T19" r="T20" b="T21"/>
              <a:pathLst>
                <a:path w="1044" h="680">
                  <a:moveTo>
                    <a:pt x="0" y="0"/>
                  </a:moveTo>
                  <a:cubicBezTo>
                    <a:pt x="40" y="41"/>
                    <a:pt x="159" y="174"/>
                    <a:pt x="242" y="246"/>
                  </a:cubicBezTo>
                  <a:cubicBezTo>
                    <a:pt x="325" y="318"/>
                    <a:pt x="419" y="382"/>
                    <a:pt x="501" y="435"/>
                  </a:cubicBezTo>
                  <a:cubicBezTo>
                    <a:pt x="583" y="488"/>
                    <a:pt x="651" y="527"/>
                    <a:pt x="734" y="565"/>
                  </a:cubicBezTo>
                  <a:cubicBezTo>
                    <a:pt x="817" y="603"/>
                    <a:pt x="958" y="650"/>
                    <a:pt x="1001" y="665"/>
                  </a:cubicBezTo>
                  <a:cubicBezTo>
                    <a:pt x="1044" y="680"/>
                    <a:pt x="996" y="658"/>
                    <a:pt x="995" y="658"/>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9665" name="Freeform 75"/>
            <p:cNvSpPr>
              <a:spLocks/>
            </p:cNvSpPr>
            <p:nvPr/>
          </p:nvSpPr>
          <p:spPr bwMode="auto">
            <a:xfrm>
              <a:off x="1369" y="3019"/>
              <a:ext cx="1175" cy="330"/>
            </a:xfrm>
            <a:custGeom>
              <a:avLst/>
              <a:gdLst>
                <a:gd name="T0" fmla="*/ 0 w 1175"/>
                <a:gd name="T1" fmla="*/ 0 h 330"/>
                <a:gd name="T2" fmla="*/ 181 w 1175"/>
                <a:gd name="T3" fmla="*/ 87 h 330"/>
                <a:gd name="T4" fmla="*/ 473 w 1175"/>
                <a:gd name="T5" fmla="*/ 204 h 330"/>
                <a:gd name="T6" fmla="*/ 866 w 1175"/>
                <a:gd name="T7" fmla="*/ 293 h 330"/>
                <a:gd name="T8" fmla="*/ 1175 w 1175"/>
                <a:gd name="T9" fmla="*/ 330 h 330"/>
                <a:gd name="T10" fmla="*/ 0 60000 65536"/>
                <a:gd name="T11" fmla="*/ 0 60000 65536"/>
                <a:gd name="T12" fmla="*/ 0 60000 65536"/>
                <a:gd name="T13" fmla="*/ 0 60000 65536"/>
                <a:gd name="T14" fmla="*/ 0 60000 65536"/>
                <a:gd name="T15" fmla="*/ 0 w 1175"/>
                <a:gd name="T16" fmla="*/ 0 h 330"/>
                <a:gd name="T17" fmla="*/ 1175 w 1175"/>
                <a:gd name="T18" fmla="*/ 330 h 330"/>
              </a:gdLst>
              <a:ahLst/>
              <a:cxnLst>
                <a:cxn ang="T10">
                  <a:pos x="T0" y="T1"/>
                </a:cxn>
                <a:cxn ang="T11">
                  <a:pos x="T2" y="T3"/>
                </a:cxn>
                <a:cxn ang="T12">
                  <a:pos x="T4" y="T5"/>
                </a:cxn>
                <a:cxn ang="T13">
                  <a:pos x="T6" y="T7"/>
                </a:cxn>
                <a:cxn ang="T14">
                  <a:pos x="T8" y="T9"/>
                </a:cxn>
              </a:cxnLst>
              <a:rect l="T15" t="T16" r="T17" b="T18"/>
              <a:pathLst>
                <a:path w="1175" h="330">
                  <a:moveTo>
                    <a:pt x="0" y="0"/>
                  </a:moveTo>
                  <a:cubicBezTo>
                    <a:pt x="30" y="14"/>
                    <a:pt x="102" y="53"/>
                    <a:pt x="181" y="87"/>
                  </a:cubicBezTo>
                  <a:cubicBezTo>
                    <a:pt x="260" y="121"/>
                    <a:pt x="359" y="170"/>
                    <a:pt x="473" y="204"/>
                  </a:cubicBezTo>
                  <a:cubicBezTo>
                    <a:pt x="587" y="238"/>
                    <a:pt x="749" y="272"/>
                    <a:pt x="866" y="293"/>
                  </a:cubicBezTo>
                  <a:cubicBezTo>
                    <a:pt x="983" y="314"/>
                    <a:pt x="1111" y="322"/>
                    <a:pt x="1175" y="330"/>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9666" name="Freeform 76"/>
            <p:cNvSpPr>
              <a:spLocks/>
            </p:cNvSpPr>
            <p:nvPr/>
          </p:nvSpPr>
          <p:spPr bwMode="auto">
            <a:xfrm>
              <a:off x="1056" y="2130"/>
              <a:ext cx="325" cy="895"/>
            </a:xfrm>
            <a:custGeom>
              <a:avLst/>
              <a:gdLst>
                <a:gd name="T0" fmla="*/ 0 w 325"/>
                <a:gd name="T1" fmla="*/ 0 h 895"/>
                <a:gd name="T2" fmla="*/ 62 w 325"/>
                <a:gd name="T3" fmla="*/ 297 h 895"/>
                <a:gd name="T4" fmla="*/ 184 w 325"/>
                <a:gd name="T5" fmla="*/ 654 h 895"/>
                <a:gd name="T6" fmla="*/ 325 w 325"/>
                <a:gd name="T7" fmla="*/ 895 h 895"/>
                <a:gd name="T8" fmla="*/ 0 60000 65536"/>
                <a:gd name="T9" fmla="*/ 0 60000 65536"/>
                <a:gd name="T10" fmla="*/ 0 60000 65536"/>
                <a:gd name="T11" fmla="*/ 0 60000 65536"/>
                <a:gd name="T12" fmla="*/ 0 w 325"/>
                <a:gd name="T13" fmla="*/ 0 h 895"/>
                <a:gd name="T14" fmla="*/ 325 w 325"/>
                <a:gd name="T15" fmla="*/ 895 h 895"/>
              </a:gdLst>
              <a:ahLst/>
              <a:cxnLst>
                <a:cxn ang="T8">
                  <a:pos x="T0" y="T1"/>
                </a:cxn>
                <a:cxn ang="T9">
                  <a:pos x="T2" y="T3"/>
                </a:cxn>
                <a:cxn ang="T10">
                  <a:pos x="T4" y="T5"/>
                </a:cxn>
                <a:cxn ang="T11">
                  <a:pos x="T6" y="T7"/>
                </a:cxn>
              </a:cxnLst>
              <a:rect l="T12" t="T13" r="T14" b="T15"/>
              <a:pathLst>
                <a:path w="325" h="895">
                  <a:moveTo>
                    <a:pt x="0" y="0"/>
                  </a:moveTo>
                  <a:cubicBezTo>
                    <a:pt x="10" y="49"/>
                    <a:pt x="31" y="188"/>
                    <a:pt x="62" y="297"/>
                  </a:cubicBezTo>
                  <a:cubicBezTo>
                    <a:pt x="93" y="406"/>
                    <a:pt x="140" y="554"/>
                    <a:pt x="184" y="654"/>
                  </a:cubicBezTo>
                  <a:cubicBezTo>
                    <a:pt x="228" y="754"/>
                    <a:pt x="296" y="845"/>
                    <a:pt x="325" y="895"/>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9667" name="Freeform 77"/>
            <p:cNvSpPr>
              <a:spLocks/>
            </p:cNvSpPr>
            <p:nvPr/>
          </p:nvSpPr>
          <p:spPr bwMode="auto">
            <a:xfrm>
              <a:off x="2060" y="2797"/>
              <a:ext cx="484" cy="552"/>
            </a:xfrm>
            <a:custGeom>
              <a:avLst/>
              <a:gdLst>
                <a:gd name="T0" fmla="*/ 0 w 484"/>
                <a:gd name="T1" fmla="*/ 0 h 552"/>
                <a:gd name="T2" fmla="*/ 210 w 484"/>
                <a:gd name="T3" fmla="*/ 309 h 552"/>
                <a:gd name="T4" fmla="*/ 484 w 484"/>
                <a:gd name="T5" fmla="*/ 552 h 552"/>
                <a:gd name="T6" fmla="*/ 0 60000 65536"/>
                <a:gd name="T7" fmla="*/ 0 60000 65536"/>
                <a:gd name="T8" fmla="*/ 0 60000 65536"/>
                <a:gd name="T9" fmla="*/ 0 w 484"/>
                <a:gd name="T10" fmla="*/ 0 h 552"/>
                <a:gd name="T11" fmla="*/ 484 w 484"/>
                <a:gd name="T12" fmla="*/ 552 h 552"/>
              </a:gdLst>
              <a:ahLst/>
              <a:cxnLst>
                <a:cxn ang="T6">
                  <a:pos x="T0" y="T1"/>
                </a:cxn>
                <a:cxn ang="T7">
                  <a:pos x="T2" y="T3"/>
                </a:cxn>
                <a:cxn ang="T8">
                  <a:pos x="T4" y="T5"/>
                </a:cxn>
              </a:cxnLst>
              <a:rect l="T9" t="T10" r="T11" b="T12"/>
              <a:pathLst>
                <a:path w="484" h="552">
                  <a:moveTo>
                    <a:pt x="0" y="0"/>
                  </a:moveTo>
                  <a:cubicBezTo>
                    <a:pt x="35" y="51"/>
                    <a:pt x="129" y="217"/>
                    <a:pt x="210" y="309"/>
                  </a:cubicBezTo>
                  <a:cubicBezTo>
                    <a:pt x="291" y="401"/>
                    <a:pt x="427" y="501"/>
                    <a:pt x="484" y="552"/>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69668" name="Text Box 78"/>
            <p:cNvSpPr txBox="1">
              <a:spLocks noChangeArrowheads="1"/>
            </p:cNvSpPr>
            <p:nvPr/>
          </p:nvSpPr>
          <p:spPr bwMode="auto">
            <a:xfrm>
              <a:off x="960" y="187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A</a:t>
              </a:r>
            </a:p>
          </p:txBody>
        </p:sp>
        <p:sp>
          <p:nvSpPr>
            <p:cNvPr id="69669" name="Text Box 79"/>
            <p:cNvSpPr txBox="1">
              <a:spLocks noChangeArrowheads="1"/>
            </p:cNvSpPr>
            <p:nvPr/>
          </p:nvSpPr>
          <p:spPr bwMode="auto">
            <a:xfrm>
              <a:off x="2064" y="254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B</a:t>
              </a:r>
            </a:p>
          </p:txBody>
        </p:sp>
        <p:sp>
          <p:nvSpPr>
            <p:cNvPr id="69670" name="Text Box 80"/>
            <p:cNvSpPr txBox="1">
              <a:spLocks noChangeArrowheads="1"/>
            </p:cNvSpPr>
            <p:nvPr/>
          </p:nvSpPr>
          <p:spPr bwMode="auto">
            <a:xfrm>
              <a:off x="2544" y="312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C</a:t>
              </a:r>
            </a:p>
          </p:txBody>
        </p:sp>
        <p:sp>
          <p:nvSpPr>
            <p:cNvPr id="69671" name="Text Box 81"/>
            <p:cNvSpPr txBox="1">
              <a:spLocks noChangeArrowheads="1"/>
            </p:cNvSpPr>
            <p:nvPr/>
          </p:nvSpPr>
          <p:spPr bwMode="auto">
            <a:xfrm>
              <a:off x="1152" y="297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D</a:t>
              </a:r>
            </a:p>
          </p:txBody>
        </p:sp>
        <p:sp>
          <p:nvSpPr>
            <p:cNvPr id="69672" name="Line 82"/>
            <p:cNvSpPr>
              <a:spLocks noChangeShapeType="1"/>
            </p:cNvSpPr>
            <p:nvPr/>
          </p:nvSpPr>
          <p:spPr bwMode="auto">
            <a:xfrm flipH="1">
              <a:off x="768" y="2160"/>
              <a:ext cx="288"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3" name="Line 83"/>
            <p:cNvSpPr>
              <a:spLocks noChangeShapeType="1"/>
            </p:cNvSpPr>
            <p:nvPr/>
          </p:nvSpPr>
          <p:spPr bwMode="auto">
            <a:xfrm flipH="1">
              <a:off x="768" y="2784"/>
              <a:ext cx="1296"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4" name="Line 84"/>
            <p:cNvSpPr>
              <a:spLocks noChangeShapeType="1"/>
            </p:cNvSpPr>
            <p:nvPr/>
          </p:nvSpPr>
          <p:spPr bwMode="auto">
            <a:xfrm flipH="1">
              <a:off x="768" y="3360"/>
              <a:ext cx="1776"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5" name="Line 85"/>
            <p:cNvSpPr>
              <a:spLocks noChangeShapeType="1"/>
            </p:cNvSpPr>
            <p:nvPr/>
          </p:nvSpPr>
          <p:spPr bwMode="auto">
            <a:xfrm flipH="1">
              <a:off x="768" y="3024"/>
              <a:ext cx="624"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6" name="Line 86"/>
            <p:cNvSpPr>
              <a:spLocks noChangeShapeType="1"/>
            </p:cNvSpPr>
            <p:nvPr/>
          </p:nvSpPr>
          <p:spPr bwMode="auto">
            <a:xfrm flipH="1">
              <a:off x="1056" y="2160"/>
              <a:ext cx="0" cy="1536"/>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7" name="Line 87"/>
            <p:cNvSpPr>
              <a:spLocks noChangeShapeType="1"/>
            </p:cNvSpPr>
            <p:nvPr/>
          </p:nvSpPr>
          <p:spPr bwMode="auto">
            <a:xfrm flipH="1">
              <a:off x="2064" y="2784"/>
              <a:ext cx="0" cy="91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8" name="Line 88"/>
            <p:cNvSpPr>
              <a:spLocks noChangeShapeType="1"/>
            </p:cNvSpPr>
            <p:nvPr/>
          </p:nvSpPr>
          <p:spPr bwMode="auto">
            <a:xfrm flipH="1">
              <a:off x="1392" y="3024"/>
              <a:ext cx="0" cy="67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9679" name="Line 89"/>
            <p:cNvSpPr>
              <a:spLocks noChangeShapeType="1"/>
            </p:cNvSpPr>
            <p:nvPr/>
          </p:nvSpPr>
          <p:spPr bwMode="auto">
            <a:xfrm flipH="1">
              <a:off x="2544" y="3360"/>
              <a:ext cx="0" cy="336"/>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endParaRPr lang="zh-CN" altLang="en-US"/>
            </a:p>
          </p:txBody>
        </p:sp>
        <p:graphicFrame>
          <p:nvGraphicFramePr>
            <p:cNvPr id="69680" name="Object 90"/>
            <p:cNvGraphicFramePr>
              <a:graphicFrameLocks noChangeAspect="1"/>
            </p:cNvGraphicFramePr>
            <p:nvPr/>
          </p:nvGraphicFramePr>
          <p:xfrm>
            <a:off x="497" y="1968"/>
            <a:ext cx="265" cy="316"/>
          </p:xfrm>
          <a:graphic>
            <a:graphicData uri="http://schemas.openxmlformats.org/presentationml/2006/ole">
              <mc:AlternateContent xmlns:mc="http://schemas.openxmlformats.org/markup-compatibility/2006">
                <mc:Choice xmlns:v="urn:schemas-microsoft-com:vml" Requires="v">
                  <p:oleObj spid="_x0000_s69695" name="Equation" r:id="rId17" imgW="266353" imgH="317087" progId="Equation.3">
                    <p:embed/>
                  </p:oleObj>
                </mc:Choice>
                <mc:Fallback>
                  <p:oleObj name="Equation" r:id="rId17" imgW="266353" imgH="317087" progId="Equation.3">
                    <p:embed/>
                    <p:pic>
                      <p:nvPicPr>
                        <p:cNvPr id="0" name="Object 9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97" y="1968"/>
                          <a:ext cx="265"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1" name="Object 91"/>
            <p:cNvGraphicFramePr>
              <a:graphicFrameLocks noChangeAspect="1"/>
            </p:cNvGraphicFramePr>
            <p:nvPr/>
          </p:nvGraphicFramePr>
          <p:xfrm>
            <a:off x="468" y="2544"/>
            <a:ext cx="290" cy="316"/>
          </p:xfrm>
          <a:graphic>
            <a:graphicData uri="http://schemas.openxmlformats.org/presentationml/2006/ole">
              <mc:AlternateContent xmlns:mc="http://schemas.openxmlformats.org/markup-compatibility/2006">
                <mc:Choice xmlns:v="urn:schemas-microsoft-com:vml" Requires="v">
                  <p:oleObj spid="_x0000_s69696" name="Equation" r:id="rId19" imgW="291847" imgH="317225" progId="Equation.3">
                    <p:embed/>
                  </p:oleObj>
                </mc:Choice>
                <mc:Fallback>
                  <p:oleObj name="Equation" r:id="rId19" imgW="291847" imgH="317225" progId="Equation.3">
                    <p:embed/>
                    <p:pic>
                      <p:nvPicPr>
                        <p:cNvPr id="0" name="Object 9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8" y="2544"/>
                          <a:ext cx="290"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2" name="Object 92"/>
            <p:cNvGraphicFramePr>
              <a:graphicFrameLocks noChangeAspect="1"/>
            </p:cNvGraphicFramePr>
            <p:nvPr/>
          </p:nvGraphicFramePr>
          <p:xfrm>
            <a:off x="468" y="2832"/>
            <a:ext cx="290" cy="316"/>
          </p:xfrm>
          <a:graphic>
            <a:graphicData uri="http://schemas.openxmlformats.org/presentationml/2006/ole">
              <mc:AlternateContent xmlns:mc="http://schemas.openxmlformats.org/markup-compatibility/2006">
                <mc:Choice xmlns:v="urn:schemas-microsoft-com:vml" Requires="v">
                  <p:oleObj spid="_x0000_s69697" name="Equation" r:id="rId21" imgW="291847" imgH="317225" progId="Equation.3">
                    <p:embed/>
                  </p:oleObj>
                </mc:Choice>
                <mc:Fallback>
                  <p:oleObj name="Equation" r:id="rId21" imgW="291847" imgH="317225" progId="Equation.3">
                    <p:embed/>
                    <p:pic>
                      <p:nvPicPr>
                        <p:cNvPr id="0" name="Object 9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8" y="2832"/>
                          <a:ext cx="290"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3" name="Object 93"/>
            <p:cNvGraphicFramePr>
              <a:graphicFrameLocks noChangeAspect="1"/>
            </p:cNvGraphicFramePr>
            <p:nvPr/>
          </p:nvGraphicFramePr>
          <p:xfrm>
            <a:off x="474" y="3168"/>
            <a:ext cx="277" cy="349"/>
          </p:xfrm>
          <a:graphic>
            <a:graphicData uri="http://schemas.openxmlformats.org/presentationml/2006/ole">
              <mc:AlternateContent xmlns:mc="http://schemas.openxmlformats.org/markup-compatibility/2006">
                <mc:Choice xmlns:v="urn:schemas-microsoft-com:vml" Requires="v">
                  <p:oleObj spid="_x0000_s69698" name="Equation" r:id="rId23" imgW="279400" imgH="330200" progId="Equation.3">
                    <p:embed/>
                  </p:oleObj>
                </mc:Choice>
                <mc:Fallback>
                  <p:oleObj name="Equation" r:id="rId23" imgW="279400" imgH="330200" progId="Equation.3">
                    <p:embed/>
                    <p:pic>
                      <p:nvPicPr>
                        <p:cNvPr id="0" name="Object 9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74" y="3168"/>
                          <a:ext cx="277" cy="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4" name="Object 94"/>
            <p:cNvGraphicFramePr>
              <a:graphicFrameLocks noChangeAspect="1"/>
            </p:cNvGraphicFramePr>
            <p:nvPr/>
          </p:nvGraphicFramePr>
          <p:xfrm>
            <a:off x="954" y="3684"/>
            <a:ext cx="203" cy="287"/>
          </p:xfrm>
          <a:graphic>
            <a:graphicData uri="http://schemas.openxmlformats.org/presentationml/2006/ole">
              <mc:AlternateContent xmlns:mc="http://schemas.openxmlformats.org/markup-compatibility/2006">
                <mc:Choice xmlns:v="urn:schemas-microsoft-com:vml" Requires="v">
                  <p:oleObj spid="_x0000_s69699" name="Equation" r:id="rId25" imgW="228501" imgH="317362" progId="Equation.3">
                    <p:embed/>
                  </p:oleObj>
                </mc:Choice>
                <mc:Fallback>
                  <p:oleObj name="Equation" r:id="rId25" imgW="228501" imgH="317362" progId="Equation.3">
                    <p:embed/>
                    <p:pic>
                      <p:nvPicPr>
                        <p:cNvPr id="0" name="Object 9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954" y="3684"/>
                          <a:ext cx="203"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5" name="Object 95"/>
            <p:cNvGraphicFramePr>
              <a:graphicFrameLocks noChangeAspect="1"/>
            </p:cNvGraphicFramePr>
            <p:nvPr/>
          </p:nvGraphicFramePr>
          <p:xfrm>
            <a:off x="1285" y="3696"/>
            <a:ext cx="226" cy="287"/>
          </p:xfrm>
          <a:graphic>
            <a:graphicData uri="http://schemas.openxmlformats.org/presentationml/2006/ole">
              <mc:AlternateContent xmlns:mc="http://schemas.openxmlformats.org/markup-compatibility/2006">
                <mc:Choice xmlns:v="urn:schemas-microsoft-com:vml" Requires="v">
                  <p:oleObj spid="_x0000_s69700" name="Equation" r:id="rId27" imgW="253780" imgH="317225" progId="Equation.3">
                    <p:embed/>
                  </p:oleObj>
                </mc:Choice>
                <mc:Fallback>
                  <p:oleObj name="Equation" r:id="rId27" imgW="253780" imgH="317225" progId="Equation.3">
                    <p:embed/>
                    <p:pic>
                      <p:nvPicPr>
                        <p:cNvPr id="0" name="Object 9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285" y="3696"/>
                          <a:ext cx="226"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6" name="Object 96"/>
            <p:cNvGraphicFramePr>
              <a:graphicFrameLocks noChangeAspect="1"/>
            </p:cNvGraphicFramePr>
            <p:nvPr/>
          </p:nvGraphicFramePr>
          <p:xfrm>
            <a:off x="1957" y="3696"/>
            <a:ext cx="225" cy="287"/>
          </p:xfrm>
          <a:graphic>
            <a:graphicData uri="http://schemas.openxmlformats.org/presentationml/2006/ole">
              <mc:AlternateContent xmlns:mc="http://schemas.openxmlformats.org/markup-compatibility/2006">
                <mc:Choice xmlns:v="urn:schemas-microsoft-com:vml" Requires="v">
                  <p:oleObj spid="_x0000_s69701" name="Equation" r:id="rId29" imgW="253780" imgH="317225" progId="Equation.3">
                    <p:embed/>
                  </p:oleObj>
                </mc:Choice>
                <mc:Fallback>
                  <p:oleObj name="Equation" r:id="rId29" imgW="253780" imgH="317225" progId="Equation.3">
                    <p:embed/>
                    <p:pic>
                      <p:nvPicPr>
                        <p:cNvPr id="0" name="Object 9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957" y="3696"/>
                          <a:ext cx="225"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9687" name="Object 97"/>
            <p:cNvGraphicFramePr>
              <a:graphicFrameLocks noChangeAspect="1"/>
            </p:cNvGraphicFramePr>
            <p:nvPr/>
          </p:nvGraphicFramePr>
          <p:xfrm>
            <a:off x="2463" y="3691"/>
            <a:ext cx="225" cy="298"/>
          </p:xfrm>
          <a:graphic>
            <a:graphicData uri="http://schemas.openxmlformats.org/presentationml/2006/ole">
              <mc:AlternateContent xmlns:mc="http://schemas.openxmlformats.org/markup-compatibility/2006">
                <mc:Choice xmlns:v="urn:schemas-microsoft-com:vml" Requires="v">
                  <p:oleObj spid="_x0000_s69702" name="Equation" r:id="rId31" imgW="253890" imgH="330057" progId="Equation.3">
                    <p:embed/>
                  </p:oleObj>
                </mc:Choice>
                <mc:Fallback>
                  <p:oleObj name="Equation" r:id="rId31" imgW="253890" imgH="330057" progId="Equation.3">
                    <p:embed/>
                    <p:pic>
                      <p:nvPicPr>
                        <p:cNvPr id="0" name="Object 9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463" y="3691"/>
                          <a:ext cx="225" cy="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69641" name="Object 44"/>
          <p:cNvGraphicFramePr>
            <a:graphicFrameLocks noChangeAspect="1"/>
          </p:cNvGraphicFramePr>
          <p:nvPr/>
        </p:nvGraphicFramePr>
        <p:xfrm>
          <a:off x="7286625" y="611188"/>
          <a:ext cx="1077913" cy="441325"/>
        </p:xfrm>
        <a:graphic>
          <a:graphicData uri="http://schemas.openxmlformats.org/presentationml/2006/ole">
            <mc:AlternateContent xmlns:mc="http://schemas.openxmlformats.org/markup-compatibility/2006">
              <mc:Choice xmlns:v="urn:schemas-microsoft-com:vml" Requires="v">
                <p:oleObj spid="_x0000_s69703" name="公式" r:id="rId33" imgW="660113" imgH="317362" progId="Equation.3">
                  <p:embed/>
                </p:oleObj>
              </mc:Choice>
              <mc:Fallback>
                <p:oleObj name="公式" r:id="rId33" imgW="660113" imgH="317362" progId="Equation.3">
                  <p:embed/>
                  <p:pic>
                    <p:nvPicPr>
                      <p:cNvPr id="0" name="Object 44"/>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286625" y="611188"/>
                        <a:ext cx="1077913"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99"/>
          <p:cNvGrpSpPr>
            <a:grpSpLocks/>
          </p:cNvGrpSpPr>
          <p:nvPr/>
        </p:nvGrpSpPr>
        <p:grpSpPr bwMode="auto">
          <a:xfrm>
            <a:off x="5937250" y="1052513"/>
            <a:ext cx="630238" cy="947737"/>
            <a:chOff x="1392" y="1323"/>
            <a:chExt cx="397" cy="597"/>
          </a:xfrm>
        </p:grpSpPr>
        <p:graphicFrame>
          <p:nvGraphicFramePr>
            <p:cNvPr id="69648" name="Object 15"/>
            <p:cNvGraphicFramePr>
              <a:graphicFrameLocks noChangeAspect="1"/>
            </p:cNvGraphicFramePr>
            <p:nvPr/>
          </p:nvGraphicFramePr>
          <p:xfrm>
            <a:off x="1517" y="1323"/>
            <a:ext cx="272" cy="327"/>
          </p:xfrm>
          <a:graphic>
            <a:graphicData uri="http://schemas.openxmlformats.org/presentationml/2006/ole">
              <mc:AlternateContent xmlns:mc="http://schemas.openxmlformats.org/markup-compatibility/2006">
                <mc:Choice xmlns:v="urn:schemas-microsoft-com:vml" Requires="v">
                  <p:oleObj spid="_x0000_s69704" name="Equation" r:id="rId35" imgW="177569" imgH="215619" progId="Equation.3">
                    <p:embed/>
                  </p:oleObj>
                </mc:Choice>
                <mc:Fallback>
                  <p:oleObj name="Equation" r:id="rId35" imgW="177569" imgH="215619" progId="Equation.3">
                    <p:embed/>
                    <p:pic>
                      <p:nvPicPr>
                        <p:cNvPr id="0" name="Object 15"/>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517" y="1323"/>
                          <a:ext cx="272" cy="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49" name="AutoShape 98"/>
            <p:cNvSpPr>
              <a:spLocks noChangeArrowheads="1"/>
            </p:cNvSpPr>
            <p:nvPr/>
          </p:nvSpPr>
          <p:spPr bwMode="auto">
            <a:xfrm>
              <a:off x="1392" y="1536"/>
              <a:ext cx="96" cy="384"/>
            </a:xfrm>
            <a:prstGeom prst="downArrow">
              <a:avLst>
                <a:gd name="adj1" fmla="val 50000"/>
                <a:gd name="adj2" fmla="val 100000"/>
              </a:avLst>
            </a:prstGeom>
            <a:solidFill>
              <a:schemeClr val="bg2"/>
            </a:solidFill>
            <a:ln w="28575">
              <a:solidFill>
                <a:srgbClr val="FF0066"/>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4" name="Group 101"/>
          <p:cNvGrpSpPr>
            <a:grpSpLocks/>
          </p:cNvGrpSpPr>
          <p:nvPr/>
        </p:nvGrpSpPr>
        <p:grpSpPr bwMode="auto">
          <a:xfrm>
            <a:off x="6242050" y="2686050"/>
            <a:ext cx="614363" cy="971550"/>
            <a:chOff x="1584" y="2352"/>
            <a:chExt cx="387" cy="612"/>
          </a:xfrm>
        </p:grpSpPr>
        <p:graphicFrame>
          <p:nvGraphicFramePr>
            <p:cNvPr id="69646" name="Object 18"/>
            <p:cNvGraphicFramePr>
              <a:graphicFrameLocks noChangeAspect="1"/>
            </p:cNvGraphicFramePr>
            <p:nvPr/>
          </p:nvGraphicFramePr>
          <p:xfrm>
            <a:off x="1661" y="2638"/>
            <a:ext cx="310" cy="326"/>
          </p:xfrm>
          <a:graphic>
            <a:graphicData uri="http://schemas.openxmlformats.org/presentationml/2006/ole">
              <mc:AlternateContent xmlns:mc="http://schemas.openxmlformats.org/markup-compatibility/2006">
                <mc:Choice xmlns:v="urn:schemas-microsoft-com:vml" Requires="v">
                  <p:oleObj spid="_x0000_s69705" name="Equation" r:id="rId37" imgW="203024" imgH="215713" progId="Equation.3">
                    <p:embed/>
                  </p:oleObj>
                </mc:Choice>
                <mc:Fallback>
                  <p:oleObj name="Equation" r:id="rId37" imgW="203024" imgH="215713" progId="Equation.3">
                    <p:embed/>
                    <p:pic>
                      <p:nvPicPr>
                        <p:cNvPr id="0" name="Object 1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661" y="2638"/>
                          <a:ext cx="310" cy="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47" name="AutoShape 100"/>
            <p:cNvSpPr>
              <a:spLocks noChangeArrowheads="1"/>
            </p:cNvSpPr>
            <p:nvPr/>
          </p:nvSpPr>
          <p:spPr bwMode="auto">
            <a:xfrm>
              <a:off x="1584" y="2352"/>
              <a:ext cx="96" cy="384"/>
            </a:xfrm>
            <a:prstGeom prst="downArrow">
              <a:avLst>
                <a:gd name="adj1" fmla="val 50000"/>
                <a:gd name="adj2" fmla="val 100000"/>
              </a:avLst>
            </a:prstGeom>
            <a:solidFill>
              <a:schemeClr val="accent2"/>
            </a:solidFill>
            <a:ln w="28575">
              <a:solidFill>
                <a:srgbClr val="0066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aphicFrame>
        <p:nvGraphicFramePr>
          <p:cNvPr id="100406" name="Object 54"/>
          <p:cNvGraphicFramePr>
            <a:graphicFrameLocks noChangeAspect="1"/>
          </p:cNvGraphicFramePr>
          <p:nvPr/>
        </p:nvGraphicFramePr>
        <p:xfrm>
          <a:off x="1550988" y="5116513"/>
          <a:ext cx="2949575" cy="1625600"/>
        </p:xfrm>
        <a:graphic>
          <a:graphicData uri="http://schemas.openxmlformats.org/presentationml/2006/ole">
            <mc:AlternateContent xmlns:mc="http://schemas.openxmlformats.org/markup-compatibility/2006">
              <mc:Choice xmlns:v="urn:schemas-microsoft-com:vml" Requires="v">
                <p:oleObj spid="_x0000_s69706" name="Equation" r:id="rId39" imgW="2413000" imgH="1333500" progId="Equation.3">
                  <p:embed/>
                </p:oleObj>
              </mc:Choice>
              <mc:Fallback>
                <p:oleObj name="Equation" r:id="rId39" imgW="2413000" imgH="1333500" progId="Equation.3">
                  <p:embed/>
                  <p:pic>
                    <p:nvPicPr>
                      <p:cNvPr id="0" name="Object 54"/>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550988" y="5116513"/>
                        <a:ext cx="2949575"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 name="矩形 103"/>
          <p:cNvSpPr>
            <a:spLocks noChangeArrowheads="1"/>
          </p:cNvSpPr>
          <p:nvPr/>
        </p:nvSpPr>
        <p:spPr bwMode="auto">
          <a:xfrm>
            <a:off x="250825" y="4868863"/>
            <a:ext cx="2041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1">
                <a:ea typeface="黑体" panose="02010609060101010101" pitchFamily="49" charset="-122"/>
              </a:rPr>
              <a:t>热机的效率为</a:t>
            </a:r>
            <a:endParaRPr lang="zh-CN" altLang="en-US" sz="240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04852"/>
                                        </p:tgtEl>
                                        <p:attrNameLst>
                                          <p:attrName>style.visibility</p:attrName>
                                        </p:attrNameLst>
                                      </p:cBhvr>
                                      <p:to>
                                        <p:strVal val="visible"/>
                                      </p:to>
                                    </p:set>
                                    <p:animEffect transition="in" filter="wipe(left)">
                                      <p:cBhvr>
                                        <p:cTn id="13" dur="500"/>
                                        <p:tgtEl>
                                          <p:spTgt spid="20485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1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downLeft)">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204824"/>
                                        </p:tgtEl>
                                        <p:attrNameLst>
                                          <p:attrName>style.visibility</p:attrName>
                                        </p:attrNameLst>
                                      </p:cBhvr>
                                      <p:to>
                                        <p:strVal val="visible"/>
                                      </p:to>
                                    </p:set>
                                    <p:animEffect transition="in" filter="wipe(left)">
                                      <p:cBhvr>
                                        <p:cTn id="23" dur="500"/>
                                        <p:tgtEl>
                                          <p:spTgt spid="20482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04853"/>
                                        </p:tgtEl>
                                        <p:attrNameLst>
                                          <p:attrName>style.visibility</p:attrName>
                                        </p:attrNameLst>
                                      </p:cBhvr>
                                      <p:to>
                                        <p:strVal val="visible"/>
                                      </p:to>
                                    </p:set>
                                    <p:animEffect transition="in" filter="wipe(left)">
                                      <p:cBhvr>
                                        <p:cTn id="28" dur="500"/>
                                        <p:tgtEl>
                                          <p:spTgt spid="20485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12"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strips(downLeft)">
                                      <p:cBhvr>
                                        <p:cTn id="33" dur="500"/>
                                        <p:tgtEl>
                                          <p:spTgt spid="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204825"/>
                                        </p:tgtEl>
                                        <p:attrNameLst>
                                          <p:attrName>style.visibility</p:attrName>
                                        </p:attrNameLst>
                                      </p:cBhvr>
                                      <p:to>
                                        <p:strVal val="visible"/>
                                      </p:to>
                                    </p:set>
                                    <p:animEffect transition="in" filter="wipe(left)">
                                      <p:cBhvr>
                                        <p:cTn id="38" dur="500"/>
                                        <p:tgtEl>
                                          <p:spTgt spid="20482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4"/>
                                        </p:tgtEl>
                                        <p:attrNameLst>
                                          <p:attrName>style.visibility</p:attrName>
                                        </p:attrNameLst>
                                      </p:cBhvr>
                                      <p:to>
                                        <p:strVal val="visible"/>
                                      </p:to>
                                    </p:set>
                                    <p:anim calcmode="lin" valueType="num">
                                      <p:cBhvr additive="base">
                                        <p:cTn id="43" dur="500" fill="hold"/>
                                        <p:tgtEl>
                                          <p:spTgt spid="104"/>
                                        </p:tgtEl>
                                        <p:attrNameLst>
                                          <p:attrName>ppt_x</p:attrName>
                                        </p:attrNameLst>
                                      </p:cBhvr>
                                      <p:tavLst>
                                        <p:tav tm="0">
                                          <p:val>
                                            <p:strVal val="0-#ppt_w/2"/>
                                          </p:val>
                                        </p:tav>
                                        <p:tav tm="100000">
                                          <p:val>
                                            <p:strVal val="#ppt_x"/>
                                          </p:val>
                                        </p:tav>
                                      </p:tavLst>
                                    </p:anim>
                                    <p:anim calcmode="lin" valueType="num">
                                      <p:cBhvr additive="base">
                                        <p:cTn id="44"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100406"/>
                                        </p:tgtEl>
                                        <p:attrNameLst>
                                          <p:attrName>style.visibility</p:attrName>
                                        </p:attrNameLst>
                                      </p:cBhvr>
                                      <p:to>
                                        <p:strVal val="visible"/>
                                      </p:to>
                                    </p:set>
                                    <p:animEffect transition="in" filter="blinds(horizontal)">
                                      <p:cBhvr>
                                        <p:cTn id="49" dur="500"/>
                                        <p:tgtEl>
                                          <p:spTgt spid="100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2" grpId="0" autoUpdateAnimBg="0"/>
      <p:bldP spid="204853" grpId="0" autoUpdateAnimBg="0"/>
      <p:bldP spid="56" grpId="0"/>
      <p:bldP spid="10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760413" y="333375"/>
            <a:ext cx="61420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对</a:t>
            </a:r>
            <a:r>
              <a:rPr lang="en-US" altLang="zh-CN" sz="2400" b="1"/>
              <a:t>B</a:t>
            </a:r>
            <a:r>
              <a:rPr kumimoji="0" lang="en-US" altLang="zh-CN" sz="2400" b="1">
                <a:ea typeface="黑体" panose="02010609060101010101" pitchFamily="49" charset="-122"/>
              </a:rPr>
              <a:t> — C</a:t>
            </a:r>
            <a:r>
              <a:rPr lang="en-US" altLang="zh-CN" sz="2400" b="1">
                <a:latin typeface="宋体" panose="02010600030101010101" pitchFamily="2" charset="-122"/>
              </a:rPr>
              <a:t>﹑</a:t>
            </a:r>
            <a:r>
              <a:rPr lang="en-US" altLang="zh-CN" sz="2400" b="1"/>
              <a:t>D</a:t>
            </a:r>
            <a:r>
              <a:rPr kumimoji="0" lang="en-US" altLang="zh-CN" sz="2400" b="1">
                <a:ea typeface="黑体" panose="02010609060101010101" pitchFamily="49" charset="-122"/>
              </a:rPr>
              <a:t> — A</a:t>
            </a:r>
            <a:r>
              <a:rPr lang="zh-CN" altLang="en-US" sz="2400" b="1">
                <a:ea typeface="黑体" panose="02010609060101010101" pitchFamily="49" charset="-122"/>
              </a:rPr>
              <a:t>应用绝热过程方程，则有</a:t>
            </a:r>
          </a:p>
        </p:txBody>
      </p:sp>
      <p:graphicFrame>
        <p:nvGraphicFramePr>
          <p:cNvPr id="205827" name="Object 3"/>
          <p:cNvGraphicFramePr>
            <a:graphicFrameLocks noChangeAspect="1"/>
          </p:cNvGraphicFramePr>
          <p:nvPr/>
        </p:nvGraphicFramePr>
        <p:xfrm>
          <a:off x="2341563" y="957263"/>
          <a:ext cx="2114550" cy="482600"/>
        </p:xfrm>
        <a:graphic>
          <a:graphicData uri="http://schemas.openxmlformats.org/presentationml/2006/ole">
            <mc:AlternateContent xmlns:mc="http://schemas.openxmlformats.org/markup-compatibility/2006">
              <mc:Choice xmlns:v="urn:schemas-microsoft-com:vml" Requires="v">
                <p:oleObj spid="_x0000_s70670" name="公式" r:id="rId3" imgW="1965919" imgH="365688" progId="Equation.3">
                  <p:embed/>
                </p:oleObj>
              </mc:Choice>
              <mc:Fallback>
                <p:oleObj name="公式" r:id="rId3" imgW="1965919" imgH="365688"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563" y="957263"/>
                        <a:ext cx="21145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828" name="Object 4"/>
          <p:cNvGraphicFramePr>
            <a:graphicFrameLocks noChangeAspect="1"/>
          </p:cNvGraphicFramePr>
          <p:nvPr/>
        </p:nvGraphicFramePr>
        <p:xfrm>
          <a:off x="2390775" y="1628775"/>
          <a:ext cx="2036763" cy="457200"/>
        </p:xfrm>
        <a:graphic>
          <a:graphicData uri="http://schemas.openxmlformats.org/presentationml/2006/ole">
            <mc:AlternateContent xmlns:mc="http://schemas.openxmlformats.org/markup-compatibility/2006">
              <mc:Choice xmlns:v="urn:schemas-microsoft-com:vml" Requires="v">
                <p:oleObj spid="_x0000_s70671" name="公式" r:id="rId5" imgW="1965919" imgH="358128" progId="Equation.3">
                  <p:embed/>
                </p:oleObj>
              </mc:Choice>
              <mc:Fallback>
                <p:oleObj name="公式" r:id="rId5" imgW="1965919" imgH="358128"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0775" y="1628775"/>
                        <a:ext cx="2036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829" name="Object 5"/>
          <p:cNvGraphicFramePr>
            <a:graphicFrameLocks noChangeAspect="1"/>
          </p:cNvGraphicFramePr>
          <p:nvPr/>
        </p:nvGraphicFramePr>
        <p:xfrm>
          <a:off x="6157913" y="1149350"/>
          <a:ext cx="1073150" cy="911225"/>
        </p:xfrm>
        <a:graphic>
          <a:graphicData uri="http://schemas.openxmlformats.org/presentationml/2006/ole">
            <mc:AlternateContent xmlns:mc="http://schemas.openxmlformats.org/markup-compatibility/2006">
              <mc:Choice xmlns:v="urn:schemas-microsoft-com:vml" Requires="v">
                <p:oleObj spid="_x0000_s70672" name="公式" r:id="rId7" imgW="967724" imgH="784944" progId="Equation.3">
                  <p:embed/>
                </p:oleObj>
              </mc:Choice>
              <mc:Fallback>
                <p:oleObj name="公式" r:id="rId7" imgW="967724" imgH="784944"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7913" y="1149350"/>
                        <a:ext cx="107315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5830" name="Object 6"/>
          <p:cNvGraphicFramePr>
            <a:graphicFrameLocks noChangeAspect="1"/>
          </p:cNvGraphicFramePr>
          <p:nvPr/>
        </p:nvGraphicFramePr>
        <p:xfrm>
          <a:off x="3276600" y="2708275"/>
          <a:ext cx="2543175" cy="865188"/>
        </p:xfrm>
        <a:graphic>
          <a:graphicData uri="http://schemas.openxmlformats.org/presentationml/2006/ole">
            <mc:AlternateContent xmlns:mc="http://schemas.openxmlformats.org/markup-compatibility/2006">
              <mc:Choice xmlns:v="urn:schemas-microsoft-com:vml" Requires="v">
                <p:oleObj spid="_x0000_s70673" name="公式" r:id="rId9" imgW="2453672" imgH="784944" progId="Equation.3">
                  <p:embed/>
                </p:oleObj>
              </mc:Choice>
              <mc:Fallback>
                <p:oleObj name="公式" r:id="rId9" imgW="2453672" imgH="784944"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2708275"/>
                        <a:ext cx="2543175" cy="8651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0000FF"/>
                            </a:solidFill>
                          </a14:hiddenFill>
                        </a:ext>
                      </a:extLst>
                    </p:spPr>
                  </p:pic>
                </p:oleObj>
              </mc:Fallback>
            </mc:AlternateContent>
          </a:graphicData>
        </a:graphic>
      </p:graphicFrame>
      <p:sp>
        <p:nvSpPr>
          <p:cNvPr id="205831" name="Text Box 7"/>
          <p:cNvSpPr txBox="1">
            <a:spLocks noChangeArrowheads="1"/>
          </p:cNvSpPr>
          <p:nvPr/>
        </p:nvSpPr>
        <p:spPr bwMode="auto">
          <a:xfrm>
            <a:off x="758825" y="4221163"/>
            <a:ext cx="820896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(1)</a:t>
            </a:r>
            <a:r>
              <a:rPr lang="zh-CN" altLang="en-US" sz="2400" b="1">
                <a:latin typeface="黑体" panose="02010609060101010101" pitchFamily="49" charset="-122"/>
                <a:ea typeface="黑体" panose="02010609060101010101" pitchFamily="49" charset="-122"/>
              </a:rPr>
              <a:t>理想气体可逆卡诺循环热机效率只与</a:t>
            </a:r>
            <a:r>
              <a:rPr lang="zh-CN" altLang="en-US" sz="2400" b="1">
                <a:latin typeface="楷体_GB2312" pitchFamily="49" charset="-122"/>
                <a:ea typeface="楷体_GB2312" pitchFamily="49" charset="-122"/>
              </a:rPr>
              <a:t> </a:t>
            </a:r>
            <a:r>
              <a:rPr lang="en-US" altLang="zh-CN" sz="2400" b="1" i="1">
                <a:solidFill>
                  <a:srgbClr val="FF0000"/>
                </a:solidFill>
                <a:ea typeface="楷体_GB2312" pitchFamily="49" charset="-122"/>
              </a:rPr>
              <a:t>T</a:t>
            </a:r>
            <a:r>
              <a:rPr lang="en-US" altLang="zh-CN" sz="2400" b="1" baseline="-25000">
                <a:solidFill>
                  <a:srgbClr val="FF0000"/>
                </a:solidFill>
                <a:ea typeface="楷体_GB2312" pitchFamily="49" charset="-122"/>
              </a:rPr>
              <a:t>1</a:t>
            </a:r>
            <a:r>
              <a:rPr lang="zh-CN" altLang="en-US" sz="2400" b="1" baseline="-25000">
                <a:solidFill>
                  <a:srgbClr val="FF0000"/>
                </a:solidFill>
                <a:ea typeface="楷体_GB2312" pitchFamily="49" charset="-122"/>
              </a:rPr>
              <a:t>、</a:t>
            </a:r>
            <a:r>
              <a:rPr lang="en-US" altLang="zh-CN" sz="2400" b="1" i="1">
                <a:solidFill>
                  <a:srgbClr val="FF0000"/>
                </a:solidFill>
                <a:ea typeface="楷体_GB2312" pitchFamily="49" charset="-122"/>
              </a:rPr>
              <a:t>T</a:t>
            </a:r>
            <a:r>
              <a:rPr lang="en-US" altLang="zh-CN" sz="2400" b="1" baseline="-25000">
                <a:solidFill>
                  <a:srgbClr val="FF0000"/>
                </a:solidFill>
                <a:ea typeface="楷体_GB2312" pitchFamily="49" charset="-122"/>
              </a:rPr>
              <a:t>2</a:t>
            </a:r>
            <a:r>
              <a:rPr lang="en-US" altLang="zh-CN" sz="2400" b="1">
                <a:latin typeface="楷体_GB2312" pitchFamily="49" charset="-122"/>
                <a:ea typeface="楷体_GB2312" pitchFamily="49" charset="-122"/>
              </a:rPr>
              <a:t> </a:t>
            </a:r>
            <a:r>
              <a:rPr lang="zh-CN" altLang="en-US" sz="2400" b="1">
                <a:latin typeface="黑体" panose="02010609060101010101" pitchFamily="49" charset="-122"/>
                <a:ea typeface="黑体" panose="02010609060101010101" pitchFamily="49" charset="-122"/>
              </a:rPr>
              <a:t>有关</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温差 </a:t>
            </a:r>
          </a:p>
          <a:p>
            <a:pPr eaLnBrk="1" hangingPunct="1">
              <a:lnSpc>
                <a:spcPct val="125000"/>
              </a:lnSpc>
              <a:spcBef>
                <a:spcPct val="0"/>
              </a:spcBef>
              <a:buFontTx/>
              <a:buNone/>
            </a:pPr>
            <a:r>
              <a:rPr lang="zh-CN" altLang="en-US" sz="2400" b="1">
                <a:latin typeface="楷体_GB2312" pitchFamily="49" charset="-122"/>
                <a:ea typeface="楷体_GB2312" pitchFamily="49" charset="-122"/>
              </a:rPr>
              <a:t>   </a:t>
            </a:r>
            <a:r>
              <a:rPr lang="zh-CN" altLang="en-US" sz="2400" b="1">
                <a:latin typeface="黑体" panose="02010609060101010101" pitchFamily="49" charset="-122"/>
                <a:ea typeface="黑体" panose="02010609060101010101" pitchFamily="49" charset="-122"/>
              </a:rPr>
              <a:t>越大，效率越高。提高热机高温热源的温度</a:t>
            </a:r>
            <a:r>
              <a:rPr lang="en-US" altLang="zh-CN" sz="2400" b="1" i="1">
                <a:ea typeface="楷体_GB2312" pitchFamily="49" charset="-122"/>
              </a:rPr>
              <a:t>T</a:t>
            </a:r>
            <a:r>
              <a:rPr lang="en-US" altLang="zh-CN" sz="2400" b="1" baseline="-25000">
                <a:ea typeface="楷体_GB2312" pitchFamily="49" charset="-122"/>
              </a:rPr>
              <a:t>1</a:t>
            </a:r>
            <a:r>
              <a:rPr lang="en-US" altLang="zh-CN" sz="2400" b="1">
                <a:ea typeface="楷体_GB2312" pitchFamily="49" charset="-122"/>
              </a:rPr>
              <a:t> </a:t>
            </a:r>
            <a:r>
              <a:rPr lang="zh-CN" altLang="en-US" sz="2400" b="1">
                <a:latin typeface="黑体" panose="02010609060101010101" pitchFamily="49" charset="-122"/>
                <a:ea typeface="黑体" panose="02010609060101010101" pitchFamily="49" charset="-122"/>
              </a:rPr>
              <a:t>，降低低</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温热源的温度</a:t>
            </a:r>
            <a:r>
              <a:rPr lang="en-US" altLang="zh-CN" sz="2400" b="1" i="1">
                <a:ea typeface="楷体_GB2312" pitchFamily="49" charset="-122"/>
              </a:rPr>
              <a:t>T</a:t>
            </a:r>
            <a:r>
              <a:rPr lang="en-US" altLang="zh-CN" sz="2400" b="1" baseline="-25000">
                <a:ea typeface="楷体_GB2312" pitchFamily="49" charset="-122"/>
              </a:rPr>
              <a:t>2   </a:t>
            </a:r>
            <a:r>
              <a:rPr lang="zh-CN" altLang="en-US" sz="2400" b="1">
                <a:latin typeface="黑体" panose="02010609060101010101" pitchFamily="49" charset="-122"/>
                <a:ea typeface="黑体" panose="02010609060101010101" pitchFamily="49" charset="-122"/>
              </a:rPr>
              <a:t>都可以提高热机的效率</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但实际中通常</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采用的方法是提高热机高温热源的温度</a:t>
            </a:r>
            <a:r>
              <a:rPr lang="en-US" altLang="zh-CN" sz="2400" b="1" i="1">
                <a:ea typeface="楷体_GB2312" pitchFamily="49" charset="-122"/>
              </a:rPr>
              <a:t>T</a:t>
            </a:r>
            <a:r>
              <a:rPr lang="en-US" altLang="zh-CN" sz="2400" b="1" baseline="-25000">
                <a:ea typeface="楷体_GB2312" pitchFamily="49" charset="-122"/>
              </a:rPr>
              <a:t>1</a:t>
            </a:r>
            <a:r>
              <a:rPr lang="en-US" altLang="zh-CN" sz="2400" b="1">
                <a:latin typeface="楷体_GB2312" pitchFamily="49" charset="-122"/>
                <a:ea typeface="楷体_GB2312" pitchFamily="49" charset="-122"/>
              </a:rPr>
              <a:t> </a:t>
            </a:r>
            <a:r>
              <a:rPr lang="zh-CN" altLang="en-US" sz="2400" b="1">
                <a:latin typeface="楷体_GB2312" pitchFamily="49" charset="-122"/>
                <a:ea typeface="楷体_GB2312" pitchFamily="49" charset="-122"/>
              </a:rPr>
              <a:t>。   </a:t>
            </a:r>
          </a:p>
        </p:txBody>
      </p:sp>
      <p:sp>
        <p:nvSpPr>
          <p:cNvPr id="205832" name="Rectangle 8"/>
          <p:cNvSpPr>
            <a:spLocks noChangeArrowheads="1"/>
          </p:cNvSpPr>
          <p:nvPr/>
        </p:nvSpPr>
        <p:spPr bwMode="auto">
          <a:xfrm>
            <a:off x="750888" y="3786188"/>
            <a:ext cx="215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讨论</a:t>
            </a:r>
          </a:p>
        </p:txBody>
      </p:sp>
      <p:sp>
        <p:nvSpPr>
          <p:cNvPr id="205833" name="AutoShape 9"/>
          <p:cNvSpPr>
            <a:spLocks/>
          </p:cNvSpPr>
          <p:nvPr/>
        </p:nvSpPr>
        <p:spPr bwMode="auto">
          <a:xfrm>
            <a:off x="4572000" y="1103313"/>
            <a:ext cx="144463" cy="885825"/>
          </a:xfrm>
          <a:prstGeom prst="rightBrace">
            <a:avLst>
              <a:gd name="adj1" fmla="val 92091"/>
              <a:gd name="adj2" fmla="val 55787"/>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5834" name="AutoShape 10"/>
          <p:cNvSpPr>
            <a:spLocks noChangeArrowheads="1"/>
          </p:cNvSpPr>
          <p:nvPr/>
        </p:nvSpPr>
        <p:spPr bwMode="auto">
          <a:xfrm>
            <a:off x="5076825" y="1484313"/>
            <a:ext cx="790575" cy="215900"/>
          </a:xfrm>
          <a:prstGeom prst="rightArrow">
            <a:avLst>
              <a:gd name="adj1" fmla="val 50000"/>
              <a:gd name="adj2" fmla="val 112904"/>
            </a:avLst>
          </a:prstGeom>
          <a:solidFill>
            <a:srgbClr val="80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5835" name="Text Box 11"/>
          <p:cNvSpPr txBox="1">
            <a:spLocks noChangeArrowheads="1"/>
          </p:cNvSpPr>
          <p:nvPr/>
        </p:nvSpPr>
        <p:spPr bwMode="auto">
          <a:xfrm>
            <a:off x="611188" y="2205038"/>
            <a:ext cx="3278187" cy="461962"/>
          </a:xfrm>
          <a:prstGeom prst="rect">
            <a:avLst/>
          </a:prstGeom>
          <a:noFill/>
          <a:ln w="9525" algn="ctr">
            <a:noFill/>
            <a:miter lim="800000"/>
            <a:headEnd/>
            <a:tailEnd/>
          </a:ln>
        </p:spPr>
        <p:txBody>
          <a:bodyPr wrap="none">
            <a:spAutoFit/>
          </a:bodyPr>
          <a:lstStyle/>
          <a:p>
            <a:pPr eaLnBrk="1" hangingPunct="1">
              <a:defRPr/>
            </a:pPr>
            <a:r>
              <a:rPr lang="zh-CN" altLang="en-US" b="1" dirty="0">
                <a:solidFill>
                  <a:schemeClr val="accent2">
                    <a:lumMod val="75000"/>
                  </a:schemeClr>
                </a:solidFill>
                <a:ea typeface="黑体" pitchFamily="49" charset="-122"/>
              </a:rPr>
              <a:t>卡诺循环热机的效率为</a:t>
            </a:r>
          </a:p>
        </p:txBody>
      </p:sp>
      <p:sp>
        <p:nvSpPr>
          <p:cNvPr id="205836" name="AutoShape 12"/>
          <p:cNvSpPr>
            <a:spLocks noChangeArrowheads="1"/>
          </p:cNvSpPr>
          <p:nvPr/>
        </p:nvSpPr>
        <p:spPr bwMode="auto">
          <a:xfrm>
            <a:off x="395288" y="3716338"/>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5837" name="Text Box 13"/>
          <p:cNvSpPr txBox="1">
            <a:spLocks noChangeArrowheads="1"/>
          </p:cNvSpPr>
          <p:nvPr/>
        </p:nvSpPr>
        <p:spPr bwMode="auto">
          <a:xfrm>
            <a:off x="758825" y="6116638"/>
            <a:ext cx="6127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(2)</a:t>
            </a:r>
            <a:r>
              <a:rPr lang="zh-CN" altLang="en-US" sz="2400" b="1">
                <a:latin typeface="黑体" panose="02010609060101010101" pitchFamily="49" charset="-122"/>
                <a:ea typeface="黑体" panose="02010609060101010101" pitchFamily="49" charset="-122"/>
              </a:rPr>
              <a:t>可逆卡诺循环热机的效率与工作物质无关</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827"/>
                                        </p:tgtEl>
                                        <p:attrNameLst>
                                          <p:attrName>style.visibility</p:attrName>
                                        </p:attrNameLst>
                                      </p:cBhvr>
                                      <p:to>
                                        <p:strVal val="visible"/>
                                      </p:to>
                                    </p:set>
                                    <p:animEffect transition="in" filter="wipe(left)">
                                      <p:cBhvr>
                                        <p:cTn id="7" dur="500"/>
                                        <p:tgtEl>
                                          <p:spTgt spid="205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05828"/>
                                        </p:tgtEl>
                                        <p:attrNameLst>
                                          <p:attrName>style.visibility</p:attrName>
                                        </p:attrNameLst>
                                      </p:cBhvr>
                                      <p:to>
                                        <p:strVal val="visible"/>
                                      </p:to>
                                    </p:set>
                                    <p:animEffect transition="in" filter="wipe(left)">
                                      <p:cBhvr>
                                        <p:cTn id="12" dur="500"/>
                                        <p:tgtEl>
                                          <p:spTgt spid="2058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5833"/>
                                        </p:tgtEl>
                                        <p:attrNameLst>
                                          <p:attrName>style.visibility</p:attrName>
                                        </p:attrNameLst>
                                      </p:cBhvr>
                                      <p:to>
                                        <p:strVal val="visible"/>
                                      </p:to>
                                    </p:set>
                                    <p:animEffect transition="in" filter="wipe(left)">
                                      <p:cBhvr>
                                        <p:cTn id="17" dur="500"/>
                                        <p:tgtEl>
                                          <p:spTgt spid="205833"/>
                                        </p:tgtEl>
                                      </p:cBhvr>
                                    </p:animEffect>
                                  </p:childTnLst>
                                </p:cTn>
                              </p:par>
                            </p:childTnLst>
                          </p:cTn>
                        </p:par>
                        <p:par>
                          <p:cTn id="18" fill="hold" nodeType="afterGroup">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205834"/>
                                        </p:tgtEl>
                                        <p:attrNameLst>
                                          <p:attrName>style.visibility</p:attrName>
                                        </p:attrNameLst>
                                      </p:cBhvr>
                                      <p:to>
                                        <p:strVal val="visible"/>
                                      </p:to>
                                    </p:set>
                                    <p:animEffect transition="in" filter="wipe(left)">
                                      <p:cBhvr>
                                        <p:cTn id="21" dur="500"/>
                                        <p:tgtEl>
                                          <p:spTgt spid="20583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05829"/>
                                        </p:tgtEl>
                                        <p:attrNameLst>
                                          <p:attrName>style.visibility</p:attrName>
                                        </p:attrNameLst>
                                      </p:cBhvr>
                                      <p:to>
                                        <p:strVal val="visible"/>
                                      </p:to>
                                    </p:set>
                                    <p:animEffect transition="in" filter="wipe(left)">
                                      <p:cBhvr>
                                        <p:cTn id="26" dur="500"/>
                                        <p:tgtEl>
                                          <p:spTgt spid="2058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5835"/>
                                        </p:tgtEl>
                                        <p:attrNameLst>
                                          <p:attrName>style.visibility</p:attrName>
                                        </p:attrNameLst>
                                      </p:cBhvr>
                                      <p:to>
                                        <p:strVal val="visible"/>
                                      </p:to>
                                    </p:set>
                                    <p:animEffect transition="in" filter="wipe(left)">
                                      <p:cBhvr>
                                        <p:cTn id="31" dur="500"/>
                                        <p:tgtEl>
                                          <p:spTgt spid="20583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205830"/>
                                        </p:tgtEl>
                                        <p:attrNameLst>
                                          <p:attrName>style.visibility</p:attrName>
                                        </p:attrNameLst>
                                      </p:cBhvr>
                                      <p:to>
                                        <p:strVal val="visible"/>
                                      </p:to>
                                    </p:set>
                                    <p:animEffect transition="in" filter="wipe(left)">
                                      <p:cBhvr>
                                        <p:cTn id="36" dur="500"/>
                                        <p:tgtEl>
                                          <p:spTgt spid="20583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205836"/>
                                        </p:tgtEl>
                                        <p:attrNameLst>
                                          <p:attrName>style.visibility</p:attrName>
                                        </p:attrNameLst>
                                      </p:cBhvr>
                                      <p:to>
                                        <p:strVal val="visible"/>
                                      </p:to>
                                    </p:set>
                                  </p:childTnLst>
                                </p:cTn>
                              </p:par>
                            </p:childTnLst>
                          </p:cTn>
                        </p:par>
                        <p:par>
                          <p:cTn id="41" fill="hold" nodeType="afterGroup">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05832"/>
                                        </p:tgtEl>
                                        <p:attrNameLst>
                                          <p:attrName>style.visibility</p:attrName>
                                        </p:attrNameLst>
                                      </p:cBhvr>
                                      <p:to>
                                        <p:strVal val="visible"/>
                                      </p:to>
                                    </p:set>
                                    <p:animEffect transition="in" filter="wipe(left)">
                                      <p:cBhvr>
                                        <p:cTn id="44" dur="500"/>
                                        <p:tgtEl>
                                          <p:spTgt spid="20583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05831"/>
                                        </p:tgtEl>
                                        <p:attrNameLst>
                                          <p:attrName>style.visibility</p:attrName>
                                        </p:attrNameLst>
                                      </p:cBhvr>
                                      <p:to>
                                        <p:strVal val="visible"/>
                                      </p:to>
                                    </p:set>
                                    <p:animEffect transition="in" filter="wipe(left)">
                                      <p:cBhvr>
                                        <p:cTn id="49" dur="500"/>
                                        <p:tgtEl>
                                          <p:spTgt spid="205831"/>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05837"/>
                                        </p:tgtEl>
                                        <p:attrNameLst>
                                          <p:attrName>style.visibility</p:attrName>
                                        </p:attrNameLst>
                                      </p:cBhvr>
                                      <p:to>
                                        <p:strVal val="visible"/>
                                      </p:to>
                                    </p:set>
                                    <p:animEffect transition="in" filter="wipe(left)">
                                      <p:cBhvr>
                                        <p:cTn id="54" dur="500"/>
                                        <p:tgtEl>
                                          <p:spTgt spid="205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1" grpId="0" autoUpdateAnimBg="0"/>
      <p:bldP spid="205832" grpId="0" autoUpdateAnimBg="0"/>
      <p:bldP spid="205833" grpId="0" animBg="1"/>
      <p:bldP spid="205834" grpId="0" animBg="1"/>
      <p:bldP spid="205835" grpId="0" autoUpdateAnimBg="0"/>
      <p:bldP spid="205836" grpId="0" animBg="1"/>
      <p:bldP spid="205837"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468313" y="404813"/>
            <a:ext cx="3822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2. </a:t>
            </a:r>
            <a:r>
              <a:rPr lang="zh-CN" altLang="en-US" sz="2400" b="1">
                <a:solidFill>
                  <a:schemeClr val="accent2"/>
                </a:solidFill>
                <a:latin typeface="黑体" panose="02010609060101010101" pitchFamily="49" charset="-122"/>
                <a:ea typeface="黑体" panose="02010609060101010101" pitchFamily="49" charset="-122"/>
              </a:rPr>
              <a:t>卡诺致冷机的致冷系数</a:t>
            </a:r>
          </a:p>
        </p:txBody>
      </p:sp>
      <p:graphicFrame>
        <p:nvGraphicFramePr>
          <p:cNvPr id="206864" name="Object 16"/>
          <p:cNvGraphicFramePr>
            <a:graphicFrameLocks/>
          </p:cNvGraphicFramePr>
          <p:nvPr/>
        </p:nvGraphicFramePr>
        <p:xfrm>
          <a:off x="1228725" y="908050"/>
          <a:ext cx="1851025" cy="822325"/>
        </p:xfrm>
        <a:graphic>
          <a:graphicData uri="http://schemas.openxmlformats.org/presentationml/2006/ole">
            <mc:AlternateContent xmlns:mc="http://schemas.openxmlformats.org/markup-compatibility/2006">
              <mc:Choice xmlns:v="urn:schemas-microsoft-com:vml" Requires="v">
                <p:oleObj spid="_x0000_s71722" name="公式" r:id="rId3" imgW="1927885" imgH="784944" progId="Equation.3">
                  <p:embed/>
                </p:oleObj>
              </mc:Choice>
              <mc:Fallback>
                <p:oleObj name="公式" r:id="rId3" imgW="1927885" imgH="784944" progId="Equation.3">
                  <p:embed/>
                  <p:pic>
                    <p:nvPicPr>
                      <p:cNvPr id="0" name="Object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725" y="908050"/>
                        <a:ext cx="18510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6865" name="Object 17"/>
          <p:cNvGraphicFramePr>
            <a:graphicFrameLocks/>
          </p:cNvGraphicFramePr>
          <p:nvPr/>
        </p:nvGraphicFramePr>
        <p:xfrm>
          <a:off x="1201738" y="1916113"/>
          <a:ext cx="1930400" cy="822325"/>
        </p:xfrm>
        <a:graphic>
          <a:graphicData uri="http://schemas.openxmlformats.org/presentationml/2006/ole">
            <mc:AlternateContent xmlns:mc="http://schemas.openxmlformats.org/markup-compatibility/2006">
              <mc:Choice xmlns:v="urn:schemas-microsoft-com:vml" Requires="v">
                <p:oleObj spid="_x0000_s71723" name="公式" r:id="rId5" imgW="2034641" imgH="784944" progId="Equation.3">
                  <p:embed/>
                </p:oleObj>
              </mc:Choice>
              <mc:Fallback>
                <p:oleObj name="公式" r:id="rId5" imgW="2034641" imgH="784944" progId="Equation.3">
                  <p:embed/>
                  <p:pic>
                    <p:nvPicPr>
                      <p:cNvPr id="0" name="Object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1738" y="1916113"/>
                        <a:ext cx="1930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6866" name="Object 18"/>
          <p:cNvGraphicFramePr>
            <a:graphicFrameLocks/>
          </p:cNvGraphicFramePr>
          <p:nvPr/>
        </p:nvGraphicFramePr>
        <p:xfrm>
          <a:off x="4716463" y="4292600"/>
          <a:ext cx="3743325" cy="877888"/>
        </p:xfrm>
        <a:graphic>
          <a:graphicData uri="http://schemas.openxmlformats.org/presentationml/2006/ole">
            <mc:AlternateContent xmlns:mc="http://schemas.openxmlformats.org/markup-compatibility/2006">
              <mc:Choice xmlns:v="urn:schemas-microsoft-com:vml" Requires="v">
                <p:oleObj spid="_x0000_s71724" name="公式" r:id="rId7" imgW="3634693" imgH="784944" progId="Equation.3">
                  <p:embed/>
                </p:oleObj>
              </mc:Choice>
              <mc:Fallback>
                <p:oleObj name="公式" r:id="rId7" imgW="3634693" imgH="784944" progId="Equation.3">
                  <p:embed/>
                  <p:pic>
                    <p:nvPicPr>
                      <p:cNvPr id="0" name="Object 1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6463" y="4292600"/>
                        <a:ext cx="3743325" cy="877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6867" name="Text Box 19"/>
          <p:cNvSpPr txBox="1">
            <a:spLocks noChangeArrowheads="1"/>
          </p:cNvSpPr>
          <p:nvPr/>
        </p:nvSpPr>
        <p:spPr bwMode="auto">
          <a:xfrm>
            <a:off x="684213" y="4437063"/>
            <a:ext cx="3897312" cy="461962"/>
          </a:xfrm>
          <a:prstGeom prst="rect">
            <a:avLst/>
          </a:prstGeom>
          <a:noFill/>
          <a:ln w="9525">
            <a:noFill/>
            <a:miter lim="800000"/>
            <a:headEnd/>
            <a:tailEnd/>
          </a:ln>
        </p:spPr>
        <p:txBody>
          <a:bodyPr wrap="none">
            <a:spAutoFit/>
          </a:bodyPr>
          <a:lstStyle/>
          <a:p>
            <a:pPr eaLnBrk="1" hangingPunct="1">
              <a:defRPr/>
            </a:pPr>
            <a:r>
              <a:rPr lang="zh-CN" altLang="en-US" b="1" dirty="0">
                <a:solidFill>
                  <a:schemeClr val="accent2">
                    <a:lumMod val="75000"/>
                  </a:schemeClr>
                </a:solidFill>
                <a:ea typeface="黑体" pitchFamily="49" charset="-122"/>
              </a:rPr>
              <a:t>卡诺致冷循环的致冷系数为</a:t>
            </a:r>
          </a:p>
        </p:txBody>
      </p:sp>
      <p:graphicFrame>
        <p:nvGraphicFramePr>
          <p:cNvPr id="206868" name="Object 20"/>
          <p:cNvGraphicFramePr>
            <a:graphicFrameLocks/>
          </p:cNvGraphicFramePr>
          <p:nvPr/>
        </p:nvGraphicFramePr>
        <p:xfrm>
          <a:off x="1843088" y="3470275"/>
          <a:ext cx="1073150" cy="822325"/>
        </p:xfrm>
        <a:graphic>
          <a:graphicData uri="http://schemas.openxmlformats.org/presentationml/2006/ole">
            <mc:AlternateContent xmlns:mc="http://schemas.openxmlformats.org/markup-compatibility/2006">
              <mc:Choice xmlns:v="urn:schemas-microsoft-com:vml" Requires="v">
                <p:oleObj spid="_x0000_s71725" name="公式" r:id="rId9" imgW="967724" imgH="784944" progId="Equation.3">
                  <p:embed/>
                </p:oleObj>
              </mc:Choice>
              <mc:Fallback>
                <p:oleObj name="公式" r:id="rId9" imgW="967724" imgH="784944" progId="Equation.3">
                  <p:embed/>
                  <p:pic>
                    <p:nvPicPr>
                      <p:cNvPr id="0" name="Object 2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3088" y="3470275"/>
                        <a:ext cx="10731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6869" name="Text Box 21"/>
          <p:cNvSpPr txBox="1">
            <a:spLocks noChangeArrowheads="1"/>
          </p:cNvSpPr>
          <p:nvPr/>
        </p:nvSpPr>
        <p:spPr bwMode="auto">
          <a:xfrm>
            <a:off x="765175" y="5516563"/>
            <a:ext cx="8077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当高温热源的温度</a:t>
            </a:r>
            <a:r>
              <a:rPr lang="en-US" altLang="zh-CN" sz="2400" b="1" i="1">
                <a:ea typeface="楷体_GB2312" pitchFamily="49" charset="-122"/>
              </a:rPr>
              <a:t>T</a:t>
            </a:r>
            <a:r>
              <a:rPr lang="en-US" altLang="zh-CN" sz="2400" b="1" baseline="-25000">
                <a:ea typeface="楷体_GB2312" pitchFamily="49" charset="-122"/>
              </a:rPr>
              <a:t>1 </a:t>
            </a:r>
            <a:r>
              <a:rPr lang="zh-CN" altLang="en-US" sz="2400" b="1">
                <a:latin typeface="楷体_GB2312" pitchFamily="49" charset="-122"/>
                <a:ea typeface="黑体" panose="02010609060101010101" pitchFamily="49" charset="-122"/>
              </a:rPr>
              <a:t>一定时，理想气体卡诺循环的</a:t>
            </a:r>
            <a:r>
              <a:rPr lang="zh-CN" altLang="en-US" sz="2400" b="1">
                <a:ea typeface="黑体" panose="02010609060101010101" pitchFamily="49" charset="-122"/>
              </a:rPr>
              <a:t>致冷系数</a:t>
            </a:r>
            <a:r>
              <a:rPr lang="zh-CN" altLang="en-US" sz="2400" b="1">
                <a:latin typeface="楷体_GB2312" pitchFamily="49" charset="-122"/>
                <a:ea typeface="黑体" panose="02010609060101010101" pitchFamily="49" charset="-122"/>
              </a:rPr>
              <a:t>只取决于</a:t>
            </a:r>
            <a:r>
              <a:rPr lang="en-US" altLang="zh-CN" sz="2400" b="1" i="1">
                <a:solidFill>
                  <a:srgbClr val="FF0000"/>
                </a:solidFill>
                <a:ea typeface="楷体_GB2312" pitchFamily="49" charset="-122"/>
              </a:rPr>
              <a:t>T</a:t>
            </a:r>
            <a:r>
              <a:rPr lang="en-US" altLang="zh-CN" sz="2400" b="1" baseline="-25000">
                <a:solidFill>
                  <a:srgbClr val="FF0000"/>
                </a:solidFill>
                <a:ea typeface="楷体_GB2312" pitchFamily="49" charset="-122"/>
              </a:rPr>
              <a:t>2</a:t>
            </a:r>
            <a:r>
              <a:rPr lang="en-US" altLang="zh-CN" sz="2400" b="1">
                <a:solidFill>
                  <a:srgbClr val="FF0000"/>
                </a:solidFill>
                <a:ea typeface="楷体_GB2312" pitchFamily="49" charset="-122"/>
              </a:rPr>
              <a:t> </a:t>
            </a:r>
            <a:r>
              <a:rPr lang="zh-CN" altLang="en-US" sz="2400" b="1">
                <a:solidFill>
                  <a:srgbClr val="FF0000"/>
                </a:solidFill>
                <a:ea typeface="楷体_GB2312" pitchFamily="49" charset="-122"/>
              </a:rPr>
              <a:t>。 </a:t>
            </a:r>
            <a:r>
              <a:rPr lang="en-US" altLang="zh-CN" sz="2400" b="1" i="1">
                <a:solidFill>
                  <a:srgbClr val="FF0000"/>
                </a:solidFill>
                <a:ea typeface="楷体_GB2312" pitchFamily="49" charset="-122"/>
              </a:rPr>
              <a:t>T</a:t>
            </a:r>
            <a:r>
              <a:rPr lang="en-US" altLang="zh-CN" sz="2400" b="1" baseline="-25000">
                <a:solidFill>
                  <a:srgbClr val="FF0000"/>
                </a:solidFill>
                <a:ea typeface="楷体_GB2312" pitchFamily="49" charset="-122"/>
              </a:rPr>
              <a:t>2</a:t>
            </a:r>
            <a:r>
              <a:rPr lang="en-US" altLang="zh-CN" sz="2400" b="1">
                <a:solidFill>
                  <a:srgbClr val="FF0000"/>
                </a:solidFill>
                <a:latin typeface="楷体_GB2312" pitchFamily="49" charset="-122"/>
                <a:ea typeface="楷体_GB2312" pitchFamily="49" charset="-122"/>
              </a:rPr>
              <a:t> </a:t>
            </a:r>
            <a:r>
              <a:rPr lang="zh-CN" altLang="en-US" sz="2400" b="1">
                <a:solidFill>
                  <a:srgbClr val="FF0000"/>
                </a:solidFill>
                <a:latin typeface="黑体" panose="02010609060101010101" pitchFamily="49" charset="-122"/>
                <a:ea typeface="黑体" panose="02010609060101010101" pitchFamily="49" charset="-122"/>
              </a:rPr>
              <a:t>越低，则致冷系数越小</a:t>
            </a:r>
            <a:r>
              <a:rPr lang="zh-CN" altLang="en-US" sz="2400" b="1">
                <a:latin typeface="黑体" panose="02010609060101010101" pitchFamily="49" charset="-122"/>
                <a:ea typeface="黑体" panose="02010609060101010101" pitchFamily="49" charset="-122"/>
              </a:rPr>
              <a:t>。</a:t>
            </a:r>
          </a:p>
        </p:txBody>
      </p:sp>
      <p:sp>
        <p:nvSpPr>
          <p:cNvPr id="206870" name="Rectangle 22"/>
          <p:cNvSpPr>
            <a:spLocks noChangeArrowheads="1"/>
          </p:cNvSpPr>
          <p:nvPr/>
        </p:nvSpPr>
        <p:spPr bwMode="auto">
          <a:xfrm>
            <a:off x="684213" y="5132388"/>
            <a:ext cx="107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说明</a:t>
            </a:r>
          </a:p>
        </p:txBody>
      </p:sp>
      <p:sp>
        <p:nvSpPr>
          <p:cNvPr id="206871" name="AutoShape 23"/>
          <p:cNvSpPr>
            <a:spLocks noChangeArrowheads="1"/>
          </p:cNvSpPr>
          <p:nvPr/>
        </p:nvSpPr>
        <p:spPr bwMode="auto">
          <a:xfrm>
            <a:off x="395288" y="5084763"/>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6904" name="Text Box 56"/>
          <p:cNvSpPr txBox="1">
            <a:spLocks noChangeArrowheads="1"/>
          </p:cNvSpPr>
          <p:nvPr/>
        </p:nvSpPr>
        <p:spPr bwMode="auto">
          <a:xfrm>
            <a:off x="179388" y="2895600"/>
            <a:ext cx="48974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由</a:t>
            </a:r>
            <a:r>
              <a:rPr lang="en-US" altLang="zh-CN" sz="2400" b="1"/>
              <a:t>B</a:t>
            </a:r>
            <a:r>
              <a:rPr kumimoji="0" lang="en-US" altLang="zh-CN" sz="2400" b="1">
                <a:ea typeface="黑体" panose="02010609060101010101" pitchFamily="49" charset="-122"/>
              </a:rPr>
              <a:t> - C</a:t>
            </a:r>
            <a:r>
              <a:rPr lang="en-US" altLang="zh-CN" sz="2400" b="1">
                <a:latin typeface="宋体" panose="02010600030101010101" pitchFamily="2" charset="-122"/>
              </a:rPr>
              <a:t>﹑</a:t>
            </a:r>
            <a:r>
              <a:rPr lang="en-US" altLang="zh-CN" sz="2400" b="1"/>
              <a:t>D</a:t>
            </a:r>
            <a:r>
              <a:rPr kumimoji="0" lang="en-US" altLang="zh-CN" sz="2400" b="1">
                <a:ea typeface="黑体" panose="02010609060101010101" pitchFamily="49" charset="-122"/>
              </a:rPr>
              <a:t> - A</a:t>
            </a:r>
            <a:r>
              <a:rPr lang="zh-CN" altLang="en-US" sz="2400" b="1">
                <a:ea typeface="黑体" panose="02010609060101010101" pitchFamily="49" charset="-122"/>
              </a:rPr>
              <a:t>绝热过程方程，有</a:t>
            </a:r>
          </a:p>
        </p:txBody>
      </p:sp>
      <p:grpSp>
        <p:nvGrpSpPr>
          <p:cNvPr id="71692" name="Group 106"/>
          <p:cNvGrpSpPr>
            <a:grpSpLocks/>
          </p:cNvGrpSpPr>
          <p:nvPr/>
        </p:nvGrpSpPr>
        <p:grpSpPr bwMode="auto">
          <a:xfrm>
            <a:off x="4859338" y="333375"/>
            <a:ext cx="3962400" cy="3733800"/>
            <a:chOff x="480" y="864"/>
            <a:chExt cx="2496" cy="2352"/>
          </a:xfrm>
        </p:grpSpPr>
        <p:sp>
          <p:nvSpPr>
            <p:cNvPr id="71699" name="Rectangle 53"/>
            <p:cNvSpPr>
              <a:spLocks noChangeArrowheads="1"/>
            </p:cNvSpPr>
            <p:nvPr/>
          </p:nvSpPr>
          <p:spPr bwMode="auto">
            <a:xfrm>
              <a:off x="480" y="864"/>
              <a:ext cx="2496" cy="235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1700" name="Line 54"/>
            <p:cNvSpPr>
              <a:spLocks noChangeShapeType="1"/>
            </p:cNvSpPr>
            <p:nvPr/>
          </p:nvSpPr>
          <p:spPr bwMode="auto">
            <a:xfrm>
              <a:off x="768" y="2928"/>
              <a:ext cx="2160" cy="0"/>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01" name="Line 55"/>
            <p:cNvSpPr>
              <a:spLocks noChangeShapeType="1"/>
            </p:cNvSpPr>
            <p:nvPr/>
          </p:nvSpPr>
          <p:spPr bwMode="auto">
            <a:xfrm flipV="1">
              <a:off x="768" y="993"/>
              <a:ext cx="1" cy="1958"/>
            </a:xfrm>
            <a:prstGeom prst="line">
              <a:avLst/>
            </a:prstGeom>
            <a:noFill/>
            <a:ln w="19050">
              <a:solidFill>
                <a:srgbClr val="000000"/>
              </a:solidFill>
              <a:round/>
              <a:headE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1702" name="Object 56"/>
            <p:cNvGraphicFramePr>
              <a:graphicFrameLocks noChangeAspect="1"/>
            </p:cNvGraphicFramePr>
            <p:nvPr/>
          </p:nvGraphicFramePr>
          <p:xfrm>
            <a:off x="2737" y="2688"/>
            <a:ext cx="191" cy="218"/>
          </p:xfrm>
          <a:graphic>
            <a:graphicData uri="http://schemas.openxmlformats.org/presentationml/2006/ole">
              <mc:AlternateContent xmlns:mc="http://schemas.openxmlformats.org/markup-compatibility/2006">
                <mc:Choice xmlns:v="urn:schemas-microsoft-com:vml" Requires="v">
                  <p:oleObj spid="_x0000_s71726" name="Equation" r:id="rId11" imgW="215713" imgH="241091" progId="Equation.3">
                    <p:embed/>
                  </p:oleObj>
                </mc:Choice>
                <mc:Fallback>
                  <p:oleObj name="Equation" r:id="rId11" imgW="215713" imgH="241091" progId="Equation.3">
                    <p:embed/>
                    <p:pic>
                      <p:nvPicPr>
                        <p:cNvPr id="0" name="Object 5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37" y="2688"/>
                          <a:ext cx="191" cy="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03" name="Object 57"/>
            <p:cNvGraphicFramePr>
              <a:graphicFrameLocks noChangeAspect="1"/>
            </p:cNvGraphicFramePr>
            <p:nvPr/>
          </p:nvGraphicFramePr>
          <p:xfrm>
            <a:off x="664" y="2922"/>
            <a:ext cx="168" cy="198"/>
          </p:xfrm>
          <a:graphic>
            <a:graphicData uri="http://schemas.openxmlformats.org/presentationml/2006/ole">
              <mc:AlternateContent xmlns:mc="http://schemas.openxmlformats.org/markup-compatibility/2006">
                <mc:Choice xmlns:v="urn:schemas-microsoft-com:vml" Requires="v">
                  <p:oleObj spid="_x0000_s71727" name="Equation" r:id="rId13" imgW="164957" imgH="190335" progId="Equation.3">
                    <p:embed/>
                  </p:oleObj>
                </mc:Choice>
                <mc:Fallback>
                  <p:oleObj name="Equation" r:id="rId13" imgW="164957" imgH="190335" progId="Equation.3">
                    <p:embed/>
                    <p:pic>
                      <p:nvPicPr>
                        <p:cNvPr id="0" name="Object 5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4" y="2922"/>
                          <a:ext cx="168"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04" name="Object 58"/>
            <p:cNvGraphicFramePr>
              <a:graphicFrameLocks noChangeAspect="1"/>
            </p:cNvGraphicFramePr>
            <p:nvPr/>
          </p:nvGraphicFramePr>
          <p:xfrm>
            <a:off x="505" y="960"/>
            <a:ext cx="202" cy="240"/>
          </p:xfrm>
          <a:graphic>
            <a:graphicData uri="http://schemas.openxmlformats.org/presentationml/2006/ole">
              <mc:AlternateContent xmlns:mc="http://schemas.openxmlformats.org/markup-compatibility/2006">
                <mc:Choice xmlns:v="urn:schemas-microsoft-com:vml" Requires="v">
                  <p:oleObj spid="_x0000_s71728" name="Equation" r:id="rId15" imgW="203112" imgH="241195" progId="Equation.3">
                    <p:embed/>
                  </p:oleObj>
                </mc:Choice>
                <mc:Fallback>
                  <p:oleObj name="Equation" r:id="rId15" imgW="203112" imgH="241195" progId="Equation.3">
                    <p:embed/>
                    <p:pic>
                      <p:nvPicPr>
                        <p:cNvPr id="0" name="Object 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5" y="960"/>
                          <a:ext cx="20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05" name="Object 59"/>
            <p:cNvGraphicFramePr>
              <a:graphicFrameLocks noChangeAspect="1"/>
            </p:cNvGraphicFramePr>
            <p:nvPr/>
          </p:nvGraphicFramePr>
          <p:xfrm>
            <a:off x="2067" y="2544"/>
            <a:ext cx="237" cy="299"/>
          </p:xfrm>
          <a:graphic>
            <a:graphicData uri="http://schemas.openxmlformats.org/presentationml/2006/ole">
              <mc:AlternateContent xmlns:mc="http://schemas.openxmlformats.org/markup-compatibility/2006">
                <mc:Choice xmlns:v="urn:schemas-microsoft-com:vml" Requires="v">
                  <p:oleObj spid="_x0000_s71729" name="Equation" r:id="rId17" imgW="253780" imgH="317225" progId="Equation.3">
                    <p:embed/>
                  </p:oleObj>
                </mc:Choice>
                <mc:Fallback>
                  <p:oleObj name="Equation" r:id="rId17" imgW="253780" imgH="317225" progId="Equation.3">
                    <p:embed/>
                    <p:pic>
                      <p:nvPicPr>
                        <p:cNvPr id="0" name="Object 5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67" y="2544"/>
                          <a:ext cx="237"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06" name="Freeform 60" descr="浅色下对角线"/>
            <p:cNvSpPr>
              <a:spLocks/>
            </p:cNvSpPr>
            <p:nvPr/>
          </p:nvSpPr>
          <p:spPr bwMode="auto">
            <a:xfrm>
              <a:off x="1056" y="1362"/>
              <a:ext cx="1465" cy="1219"/>
            </a:xfrm>
            <a:custGeom>
              <a:avLst/>
              <a:gdLst>
                <a:gd name="T0" fmla="*/ 23 w 1465"/>
                <a:gd name="T1" fmla="*/ 54 h 1219"/>
                <a:gd name="T2" fmla="*/ 53 w 1465"/>
                <a:gd name="T3" fmla="*/ 246 h 1219"/>
                <a:gd name="T4" fmla="*/ 106 w 1465"/>
                <a:gd name="T5" fmla="*/ 408 h 1219"/>
                <a:gd name="T6" fmla="*/ 177 w 1465"/>
                <a:gd name="T7" fmla="*/ 624 h 1219"/>
                <a:gd name="T8" fmla="*/ 248 w 1465"/>
                <a:gd name="T9" fmla="*/ 763 h 1219"/>
                <a:gd name="T10" fmla="*/ 349 w 1465"/>
                <a:gd name="T11" fmla="*/ 901 h 1219"/>
                <a:gd name="T12" fmla="*/ 496 w 1465"/>
                <a:gd name="T13" fmla="*/ 967 h 1219"/>
                <a:gd name="T14" fmla="*/ 692 w 1465"/>
                <a:gd name="T15" fmla="*/ 1056 h 1219"/>
                <a:gd name="T16" fmla="*/ 992 w 1465"/>
                <a:gd name="T17" fmla="*/ 1135 h 1219"/>
                <a:gd name="T18" fmla="*/ 1227 w 1465"/>
                <a:gd name="T19" fmla="*/ 1182 h 1219"/>
                <a:gd name="T20" fmla="*/ 1465 w 1465"/>
                <a:gd name="T21" fmla="*/ 1219 h 1219"/>
                <a:gd name="T22" fmla="*/ 1352 w 1465"/>
                <a:gd name="T23" fmla="*/ 1117 h 1219"/>
                <a:gd name="T24" fmla="*/ 1222 w 1465"/>
                <a:gd name="T25" fmla="*/ 1027 h 1219"/>
                <a:gd name="T26" fmla="*/ 1181 w 1465"/>
                <a:gd name="T27" fmla="*/ 979 h 1219"/>
                <a:gd name="T28" fmla="*/ 1122 w 1465"/>
                <a:gd name="T29" fmla="*/ 906 h 1219"/>
                <a:gd name="T30" fmla="*/ 1093 w 1465"/>
                <a:gd name="T31" fmla="*/ 859 h 1219"/>
                <a:gd name="T32" fmla="*/ 1021 w 1465"/>
                <a:gd name="T33" fmla="*/ 715 h 1219"/>
                <a:gd name="T34" fmla="*/ 933 w 1465"/>
                <a:gd name="T35" fmla="*/ 661 h 1219"/>
                <a:gd name="T36" fmla="*/ 1004 w 1465"/>
                <a:gd name="T37" fmla="*/ 679 h 1219"/>
                <a:gd name="T38" fmla="*/ 864 w 1465"/>
                <a:gd name="T39" fmla="*/ 633 h 1219"/>
                <a:gd name="T40" fmla="*/ 791 w 1465"/>
                <a:gd name="T41" fmla="*/ 607 h 1219"/>
                <a:gd name="T42" fmla="*/ 697 w 1465"/>
                <a:gd name="T43" fmla="*/ 570 h 1219"/>
                <a:gd name="T44" fmla="*/ 591 w 1465"/>
                <a:gd name="T45" fmla="*/ 504 h 1219"/>
                <a:gd name="T46" fmla="*/ 383 w 1465"/>
                <a:gd name="T47" fmla="*/ 367 h 1219"/>
                <a:gd name="T48" fmla="*/ 213 w 1465"/>
                <a:gd name="T49" fmla="*/ 240 h 1219"/>
                <a:gd name="T50" fmla="*/ 124 w 1465"/>
                <a:gd name="T51" fmla="*/ 162 h 1219"/>
                <a:gd name="T52" fmla="*/ 0 w 1465"/>
                <a:gd name="T53" fmla="*/ 0 h 12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65"/>
                <a:gd name="T82" fmla="*/ 0 h 1219"/>
                <a:gd name="T83" fmla="*/ 1465 w 1465"/>
                <a:gd name="T84" fmla="*/ 1219 h 12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65" h="1219">
                  <a:moveTo>
                    <a:pt x="23" y="54"/>
                  </a:moveTo>
                  <a:lnTo>
                    <a:pt x="53" y="246"/>
                  </a:lnTo>
                  <a:lnTo>
                    <a:pt x="106" y="408"/>
                  </a:lnTo>
                  <a:lnTo>
                    <a:pt x="177" y="624"/>
                  </a:lnTo>
                  <a:lnTo>
                    <a:pt x="248" y="763"/>
                  </a:lnTo>
                  <a:lnTo>
                    <a:pt x="349" y="901"/>
                  </a:lnTo>
                  <a:lnTo>
                    <a:pt x="496" y="967"/>
                  </a:lnTo>
                  <a:lnTo>
                    <a:pt x="692" y="1056"/>
                  </a:lnTo>
                  <a:lnTo>
                    <a:pt x="992" y="1135"/>
                  </a:lnTo>
                  <a:lnTo>
                    <a:pt x="1227" y="1182"/>
                  </a:lnTo>
                  <a:lnTo>
                    <a:pt x="1465" y="1219"/>
                  </a:lnTo>
                  <a:lnTo>
                    <a:pt x="1352" y="1117"/>
                  </a:lnTo>
                  <a:lnTo>
                    <a:pt x="1222" y="1027"/>
                  </a:lnTo>
                  <a:lnTo>
                    <a:pt x="1181" y="979"/>
                  </a:lnTo>
                  <a:lnTo>
                    <a:pt x="1122" y="906"/>
                  </a:lnTo>
                  <a:lnTo>
                    <a:pt x="1093" y="859"/>
                  </a:lnTo>
                  <a:lnTo>
                    <a:pt x="1021" y="715"/>
                  </a:lnTo>
                  <a:lnTo>
                    <a:pt x="933" y="661"/>
                  </a:lnTo>
                  <a:lnTo>
                    <a:pt x="1004" y="679"/>
                  </a:lnTo>
                  <a:lnTo>
                    <a:pt x="864" y="633"/>
                  </a:lnTo>
                  <a:lnTo>
                    <a:pt x="791" y="607"/>
                  </a:lnTo>
                  <a:lnTo>
                    <a:pt x="697" y="570"/>
                  </a:lnTo>
                  <a:lnTo>
                    <a:pt x="591" y="504"/>
                  </a:lnTo>
                  <a:lnTo>
                    <a:pt x="383" y="367"/>
                  </a:lnTo>
                  <a:lnTo>
                    <a:pt x="213" y="240"/>
                  </a:lnTo>
                  <a:lnTo>
                    <a:pt x="124" y="162"/>
                  </a:lnTo>
                  <a:lnTo>
                    <a:pt x="0" y="0"/>
                  </a:lnTo>
                </a:path>
              </a:pathLst>
            </a:custGeom>
            <a:pattFill prst="ltDnDiag">
              <a:fgClr>
                <a:srgbClr val="0066FF"/>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71707" name="Text Box 61"/>
            <p:cNvSpPr txBox="1">
              <a:spLocks noChangeArrowheads="1"/>
            </p:cNvSpPr>
            <p:nvPr/>
          </p:nvSpPr>
          <p:spPr bwMode="auto">
            <a:xfrm flipH="1">
              <a:off x="1511" y="1951"/>
              <a:ext cx="37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spcBef>
                  <a:spcPct val="50000"/>
                </a:spcBef>
                <a:buFontTx/>
                <a:buNone/>
              </a:pPr>
              <a:r>
                <a:rPr lang="en-US" altLang="zh-CN" i="1">
                  <a:solidFill>
                    <a:srgbClr val="000000"/>
                  </a:solidFill>
                </a:rPr>
                <a:t>A</a:t>
              </a:r>
            </a:p>
          </p:txBody>
        </p:sp>
        <p:sp>
          <p:nvSpPr>
            <p:cNvPr id="71708" name="Line 62"/>
            <p:cNvSpPr>
              <a:spLocks noChangeShapeType="1"/>
            </p:cNvSpPr>
            <p:nvPr/>
          </p:nvSpPr>
          <p:spPr bwMode="auto">
            <a:xfrm flipH="1" flipV="1">
              <a:off x="1748" y="2413"/>
              <a:ext cx="124" cy="42"/>
            </a:xfrm>
            <a:prstGeom prst="line">
              <a:avLst/>
            </a:prstGeom>
            <a:noFill/>
            <a:ln w="57150">
              <a:solidFill>
                <a:srgbClr val="0000FF"/>
              </a:solidFill>
              <a:round/>
              <a:headEnd type="triangle" w="sm" len="lg"/>
              <a:tailEnd type="non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09" name="Line 63"/>
            <p:cNvSpPr>
              <a:spLocks noChangeShapeType="1"/>
            </p:cNvSpPr>
            <p:nvPr/>
          </p:nvSpPr>
          <p:spPr bwMode="auto">
            <a:xfrm>
              <a:off x="1488" y="1733"/>
              <a:ext cx="144" cy="96"/>
            </a:xfrm>
            <a:prstGeom prst="line">
              <a:avLst/>
            </a:prstGeom>
            <a:noFill/>
            <a:ln w="57150">
              <a:solidFill>
                <a:srgbClr val="0000FF"/>
              </a:solidFill>
              <a:round/>
              <a:headEnd type="triangle" w="sm" len="lg"/>
              <a:tailEnd type="non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10" name="Line 64"/>
            <p:cNvSpPr>
              <a:spLocks noChangeShapeType="1"/>
            </p:cNvSpPr>
            <p:nvPr/>
          </p:nvSpPr>
          <p:spPr bwMode="auto">
            <a:xfrm flipH="1" flipV="1">
              <a:off x="1152" y="1799"/>
              <a:ext cx="41" cy="126"/>
            </a:xfrm>
            <a:prstGeom prst="line">
              <a:avLst/>
            </a:prstGeom>
            <a:noFill/>
            <a:ln w="57150">
              <a:solidFill>
                <a:srgbClr val="CC0099"/>
              </a:solidFill>
              <a:round/>
              <a:headEnd type="triangle" w="sm" len="lg"/>
              <a:tailEnd type="none" w="sm" len="lg"/>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71711" name="Object 65"/>
            <p:cNvGraphicFramePr>
              <a:graphicFrameLocks noChangeAspect="1"/>
            </p:cNvGraphicFramePr>
            <p:nvPr/>
          </p:nvGraphicFramePr>
          <p:xfrm>
            <a:off x="1728" y="1632"/>
            <a:ext cx="202" cy="294"/>
          </p:xfrm>
          <a:graphic>
            <a:graphicData uri="http://schemas.openxmlformats.org/presentationml/2006/ole">
              <mc:AlternateContent xmlns:mc="http://schemas.openxmlformats.org/markup-compatibility/2006">
                <mc:Choice xmlns:v="urn:schemas-microsoft-com:vml" Requires="v">
                  <p:oleObj spid="_x0000_s71730" name="Equation" r:id="rId19" imgW="215619" imgH="317087" progId="Equation.3">
                    <p:embed/>
                  </p:oleObj>
                </mc:Choice>
                <mc:Fallback>
                  <p:oleObj name="Equation" r:id="rId19" imgW="215619" imgH="317087" progId="Equation.3">
                    <p:embed/>
                    <p:pic>
                      <p:nvPicPr>
                        <p:cNvPr id="0" name="Object 6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28" y="1632"/>
                          <a:ext cx="202" cy="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12" name="Line 66"/>
            <p:cNvSpPr>
              <a:spLocks noChangeShapeType="1"/>
            </p:cNvSpPr>
            <p:nvPr/>
          </p:nvSpPr>
          <p:spPr bwMode="auto">
            <a:xfrm>
              <a:off x="2160" y="2213"/>
              <a:ext cx="96" cy="96"/>
            </a:xfrm>
            <a:prstGeom prst="line">
              <a:avLst/>
            </a:prstGeom>
            <a:noFill/>
            <a:ln w="57150">
              <a:solidFill>
                <a:srgbClr val="CC0099"/>
              </a:solidFill>
              <a:round/>
              <a:headEnd type="triangle" w="sm" len="lg"/>
              <a:tailEnd type="none" w="sm"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713" name="Freeform 67"/>
            <p:cNvSpPr>
              <a:spLocks/>
            </p:cNvSpPr>
            <p:nvPr/>
          </p:nvSpPr>
          <p:spPr bwMode="auto">
            <a:xfrm>
              <a:off x="1056" y="1349"/>
              <a:ext cx="1044" cy="680"/>
            </a:xfrm>
            <a:custGeom>
              <a:avLst/>
              <a:gdLst>
                <a:gd name="T0" fmla="*/ 0 w 1044"/>
                <a:gd name="T1" fmla="*/ 0 h 680"/>
                <a:gd name="T2" fmla="*/ 242 w 1044"/>
                <a:gd name="T3" fmla="*/ 246 h 680"/>
                <a:gd name="T4" fmla="*/ 501 w 1044"/>
                <a:gd name="T5" fmla="*/ 435 h 680"/>
                <a:gd name="T6" fmla="*/ 734 w 1044"/>
                <a:gd name="T7" fmla="*/ 565 h 680"/>
                <a:gd name="T8" fmla="*/ 1001 w 1044"/>
                <a:gd name="T9" fmla="*/ 665 h 680"/>
                <a:gd name="T10" fmla="*/ 995 w 1044"/>
                <a:gd name="T11" fmla="*/ 658 h 680"/>
                <a:gd name="T12" fmla="*/ 0 60000 65536"/>
                <a:gd name="T13" fmla="*/ 0 60000 65536"/>
                <a:gd name="T14" fmla="*/ 0 60000 65536"/>
                <a:gd name="T15" fmla="*/ 0 60000 65536"/>
                <a:gd name="T16" fmla="*/ 0 60000 65536"/>
                <a:gd name="T17" fmla="*/ 0 60000 65536"/>
                <a:gd name="T18" fmla="*/ 0 w 1044"/>
                <a:gd name="T19" fmla="*/ 0 h 680"/>
                <a:gd name="T20" fmla="*/ 1044 w 1044"/>
                <a:gd name="T21" fmla="*/ 680 h 680"/>
              </a:gdLst>
              <a:ahLst/>
              <a:cxnLst>
                <a:cxn ang="T12">
                  <a:pos x="T0" y="T1"/>
                </a:cxn>
                <a:cxn ang="T13">
                  <a:pos x="T2" y="T3"/>
                </a:cxn>
                <a:cxn ang="T14">
                  <a:pos x="T4" y="T5"/>
                </a:cxn>
                <a:cxn ang="T15">
                  <a:pos x="T6" y="T7"/>
                </a:cxn>
                <a:cxn ang="T16">
                  <a:pos x="T8" y="T9"/>
                </a:cxn>
                <a:cxn ang="T17">
                  <a:pos x="T10" y="T11"/>
                </a:cxn>
              </a:cxnLst>
              <a:rect l="T18" t="T19" r="T20" b="T21"/>
              <a:pathLst>
                <a:path w="1044" h="680">
                  <a:moveTo>
                    <a:pt x="0" y="0"/>
                  </a:moveTo>
                  <a:cubicBezTo>
                    <a:pt x="40" y="41"/>
                    <a:pt x="159" y="174"/>
                    <a:pt x="242" y="246"/>
                  </a:cubicBezTo>
                  <a:cubicBezTo>
                    <a:pt x="325" y="318"/>
                    <a:pt x="419" y="382"/>
                    <a:pt x="501" y="435"/>
                  </a:cubicBezTo>
                  <a:cubicBezTo>
                    <a:pt x="583" y="488"/>
                    <a:pt x="651" y="527"/>
                    <a:pt x="734" y="565"/>
                  </a:cubicBezTo>
                  <a:cubicBezTo>
                    <a:pt x="817" y="603"/>
                    <a:pt x="958" y="650"/>
                    <a:pt x="1001" y="665"/>
                  </a:cubicBezTo>
                  <a:cubicBezTo>
                    <a:pt x="1044" y="680"/>
                    <a:pt x="996" y="658"/>
                    <a:pt x="995" y="658"/>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71714" name="Freeform 68"/>
            <p:cNvSpPr>
              <a:spLocks/>
            </p:cNvSpPr>
            <p:nvPr/>
          </p:nvSpPr>
          <p:spPr bwMode="auto">
            <a:xfrm>
              <a:off x="1369" y="2251"/>
              <a:ext cx="1175" cy="330"/>
            </a:xfrm>
            <a:custGeom>
              <a:avLst/>
              <a:gdLst>
                <a:gd name="T0" fmla="*/ 0 w 1175"/>
                <a:gd name="T1" fmla="*/ 0 h 330"/>
                <a:gd name="T2" fmla="*/ 181 w 1175"/>
                <a:gd name="T3" fmla="*/ 87 h 330"/>
                <a:gd name="T4" fmla="*/ 473 w 1175"/>
                <a:gd name="T5" fmla="*/ 204 h 330"/>
                <a:gd name="T6" fmla="*/ 866 w 1175"/>
                <a:gd name="T7" fmla="*/ 293 h 330"/>
                <a:gd name="T8" fmla="*/ 1175 w 1175"/>
                <a:gd name="T9" fmla="*/ 330 h 330"/>
                <a:gd name="T10" fmla="*/ 0 60000 65536"/>
                <a:gd name="T11" fmla="*/ 0 60000 65536"/>
                <a:gd name="T12" fmla="*/ 0 60000 65536"/>
                <a:gd name="T13" fmla="*/ 0 60000 65536"/>
                <a:gd name="T14" fmla="*/ 0 60000 65536"/>
                <a:gd name="T15" fmla="*/ 0 w 1175"/>
                <a:gd name="T16" fmla="*/ 0 h 330"/>
                <a:gd name="T17" fmla="*/ 1175 w 1175"/>
                <a:gd name="T18" fmla="*/ 330 h 330"/>
              </a:gdLst>
              <a:ahLst/>
              <a:cxnLst>
                <a:cxn ang="T10">
                  <a:pos x="T0" y="T1"/>
                </a:cxn>
                <a:cxn ang="T11">
                  <a:pos x="T2" y="T3"/>
                </a:cxn>
                <a:cxn ang="T12">
                  <a:pos x="T4" y="T5"/>
                </a:cxn>
                <a:cxn ang="T13">
                  <a:pos x="T6" y="T7"/>
                </a:cxn>
                <a:cxn ang="T14">
                  <a:pos x="T8" y="T9"/>
                </a:cxn>
              </a:cxnLst>
              <a:rect l="T15" t="T16" r="T17" b="T18"/>
              <a:pathLst>
                <a:path w="1175" h="330">
                  <a:moveTo>
                    <a:pt x="0" y="0"/>
                  </a:moveTo>
                  <a:cubicBezTo>
                    <a:pt x="30" y="14"/>
                    <a:pt x="102" y="53"/>
                    <a:pt x="181" y="87"/>
                  </a:cubicBezTo>
                  <a:cubicBezTo>
                    <a:pt x="260" y="121"/>
                    <a:pt x="359" y="170"/>
                    <a:pt x="473" y="204"/>
                  </a:cubicBezTo>
                  <a:cubicBezTo>
                    <a:pt x="587" y="238"/>
                    <a:pt x="749" y="272"/>
                    <a:pt x="866" y="293"/>
                  </a:cubicBezTo>
                  <a:cubicBezTo>
                    <a:pt x="983" y="314"/>
                    <a:pt x="1111" y="322"/>
                    <a:pt x="1175" y="330"/>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71715" name="Freeform 69"/>
            <p:cNvSpPr>
              <a:spLocks/>
            </p:cNvSpPr>
            <p:nvPr/>
          </p:nvSpPr>
          <p:spPr bwMode="auto">
            <a:xfrm>
              <a:off x="1056" y="1362"/>
              <a:ext cx="325" cy="895"/>
            </a:xfrm>
            <a:custGeom>
              <a:avLst/>
              <a:gdLst>
                <a:gd name="T0" fmla="*/ 0 w 325"/>
                <a:gd name="T1" fmla="*/ 0 h 895"/>
                <a:gd name="T2" fmla="*/ 62 w 325"/>
                <a:gd name="T3" fmla="*/ 297 h 895"/>
                <a:gd name="T4" fmla="*/ 184 w 325"/>
                <a:gd name="T5" fmla="*/ 654 h 895"/>
                <a:gd name="T6" fmla="*/ 325 w 325"/>
                <a:gd name="T7" fmla="*/ 895 h 895"/>
                <a:gd name="T8" fmla="*/ 0 60000 65536"/>
                <a:gd name="T9" fmla="*/ 0 60000 65536"/>
                <a:gd name="T10" fmla="*/ 0 60000 65536"/>
                <a:gd name="T11" fmla="*/ 0 60000 65536"/>
                <a:gd name="T12" fmla="*/ 0 w 325"/>
                <a:gd name="T13" fmla="*/ 0 h 895"/>
                <a:gd name="T14" fmla="*/ 325 w 325"/>
                <a:gd name="T15" fmla="*/ 895 h 895"/>
              </a:gdLst>
              <a:ahLst/>
              <a:cxnLst>
                <a:cxn ang="T8">
                  <a:pos x="T0" y="T1"/>
                </a:cxn>
                <a:cxn ang="T9">
                  <a:pos x="T2" y="T3"/>
                </a:cxn>
                <a:cxn ang="T10">
                  <a:pos x="T4" y="T5"/>
                </a:cxn>
                <a:cxn ang="T11">
                  <a:pos x="T6" y="T7"/>
                </a:cxn>
              </a:cxnLst>
              <a:rect l="T12" t="T13" r="T14" b="T15"/>
              <a:pathLst>
                <a:path w="325" h="895">
                  <a:moveTo>
                    <a:pt x="0" y="0"/>
                  </a:moveTo>
                  <a:cubicBezTo>
                    <a:pt x="10" y="49"/>
                    <a:pt x="31" y="188"/>
                    <a:pt x="62" y="297"/>
                  </a:cubicBezTo>
                  <a:cubicBezTo>
                    <a:pt x="93" y="406"/>
                    <a:pt x="140" y="554"/>
                    <a:pt x="184" y="654"/>
                  </a:cubicBezTo>
                  <a:cubicBezTo>
                    <a:pt x="228" y="754"/>
                    <a:pt x="296" y="845"/>
                    <a:pt x="325" y="895"/>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71716" name="Freeform 70"/>
            <p:cNvSpPr>
              <a:spLocks/>
            </p:cNvSpPr>
            <p:nvPr/>
          </p:nvSpPr>
          <p:spPr bwMode="auto">
            <a:xfrm>
              <a:off x="2064" y="2021"/>
              <a:ext cx="484" cy="552"/>
            </a:xfrm>
            <a:custGeom>
              <a:avLst/>
              <a:gdLst>
                <a:gd name="T0" fmla="*/ 0 w 484"/>
                <a:gd name="T1" fmla="*/ 0 h 552"/>
                <a:gd name="T2" fmla="*/ 210 w 484"/>
                <a:gd name="T3" fmla="*/ 309 h 552"/>
                <a:gd name="T4" fmla="*/ 484 w 484"/>
                <a:gd name="T5" fmla="*/ 552 h 552"/>
                <a:gd name="T6" fmla="*/ 0 60000 65536"/>
                <a:gd name="T7" fmla="*/ 0 60000 65536"/>
                <a:gd name="T8" fmla="*/ 0 60000 65536"/>
                <a:gd name="T9" fmla="*/ 0 w 484"/>
                <a:gd name="T10" fmla="*/ 0 h 552"/>
                <a:gd name="T11" fmla="*/ 484 w 484"/>
                <a:gd name="T12" fmla="*/ 552 h 552"/>
              </a:gdLst>
              <a:ahLst/>
              <a:cxnLst>
                <a:cxn ang="T6">
                  <a:pos x="T0" y="T1"/>
                </a:cxn>
                <a:cxn ang="T7">
                  <a:pos x="T2" y="T3"/>
                </a:cxn>
                <a:cxn ang="T8">
                  <a:pos x="T4" y="T5"/>
                </a:cxn>
              </a:cxnLst>
              <a:rect l="T9" t="T10" r="T11" b="T12"/>
              <a:pathLst>
                <a:path w="484" h="552">
                  <a:moveTo>
                    <a:pt x="0" y="0"/>
                  </a:moveTo>
                  <a:cubicBezTo>
                    <a:pt x="35" y="51"/>
                    <a:pt x="129" y="217"/>
                    <a:pt x="210" y="309"/>
                  </a:cubicBezTo>
                  <a:cubicBezTo>
                    <a:pt x="291" y="401"/>
                    <a:pt x="427" y="501"/>
                    <a:pt x="484" y="552"/>
                  </a:cubicBezTo>
                </a:path>
              </a:pathLst>
            </a:custGeom>
            <a:noFill/>
            <a:ln w="28575" cmpd="sng">
              <a:solidFill>
                <a:srgbClr val="CC00CC"/>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71717" name="Text Box 71"/>
            <p:cNvSpPr txBox="1">
              <a:spLocks noChangeArrowheads="1"/>
            </p:cNvSpPr>
            <p:nvPr/>
          </p:nvSpPr>
          <p:spPr bwMode="auto">
            <a:xfrm>
              <a:off x="960" y="110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A</a:t>
              </a:r>
            </a:p>
          </p:txBody>
        </p:sp>
        <p:sp>
          <p:nvSpPr>
            <p:cNvPr id="71718" name="Text Box 72"/>
            <p:cNvSpPr txBox="1">
              <a:spLocks noChangeArrowheads="1"/>
            </p:cNvSpPr>
            <p:nvPr/>
          </p:nvSpPr>
          <p:spPr bwMode="auto">
            <a:xfrm>
              <a:off x="2064" y="177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B</a:t>
              </a:r>
            </a:p>
          </p:txBody>
        </p:sp>
        <p:sp>
          <p:nvSpPr>
            <p:cNvPr id="71719" name="Text Box 73"/>
            <p:cNvSpPr txBox="1">
              <a:spLocks noChangeArrowheads="1"/>
            </p:cNvSpPr>
            <p:nvPr/>
          </p:nvSpPr>
          <p:spPr bwMode="auto">
            <a:xfrm>
              <a:off x="2544" y="23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C</a:t>
              </a:r>
            </a:p>
          </p:txBody>
        </p:sp>
        <p:sp>
          <p:nvSpPr>
            <p:cNvPr id="71720" name="Text Box 74"/>
            <p:cNvSpPr txBox="1">
              <a:spLocks noChangeArrowheads="1"/>
            </p:cNvSpPr>
            <p:nvPr/>
          </p:nvSpPr>
          <p:spPr bwMode="auto">
            <a:xfrm>
              <a:off x="1152" y="2208"/>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i="1"/>
                <a:t>D</a:t>
              </a:r>
            </a:p>
          </p:txBody>
        </p:sp>
        <p:graphicFrame>
          <p:nvGraphicFramePr>
            <p:cNvPr id="71721" name="Object 10"/>
            <p:cNvGraphicFramePr>
              <a:graphicFrameLocks noChangeAspect="1"/>
            </p:cNvGraphicFramePr>
            <p:nvPr/>
          </p:nvGraphicFramePr>
          <p:xfrm>
            <a:off x="2249" y="1045"/>
            <a:ext cx="555" cy="265"/>
          </p:xfrm>
          <a:graphic>
            <a:graphicData uri="http://schemas.openxmlformats.org/presentationml/2006/ole">
              <mc:AlternateContent xmlns:mc="http://schemas.openxmlformats.org/markup-compatibility/2006">
                <mc:Choice xmlns:v="urn:schemas-microsoft-com:vml" Requires="v">
                  <p:oleObj spid="_x0000_s71731" name="公式" r:id="rId21" imgW="660113" imgH="317362" progId="Equation.3">
                    <p:embed/>
                  </p:oleObj>
                </mc:Choice>
                <mc:Fallback>
                  <p:oleObj name="公式" r:id="rId21" imgW="660113" imgH="317362" progId="Equation.3">
                    <p:embed/>
                    <p:pic>
                      <p:nvPicPr>
                        <p:cNvPr id="0"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249" y="1045"/>
                          <a:ext cx="555" cy="2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104"/>
          <p:cNvGrpSpPr>
            <a:grpSpLocks/>
          </p:cNvGrpSpPr>
          <p:nvPr/>
        </p:nvGrpSpPr>
        <p:grpSpPr bwMode="auto">
          <a:xfrm>
            <a:off x="6515100" y="2619375"/>
            <a:ext cx="630238" cy="823913"/>
            <a:chOff x="1523" y="2304"/>
            <a:chExt cx="397" cy="519"/>
          </a:xfrm>
        </p:grpSpPr>
        <p:sp>
          <p:nvSpPr>
            <p:cNvPr id="71697" name="AutoShape 98"/>
            <p:cNvSpPr>
              <a:spLocks noChangeArrowheads="1"/>
            </p:cNvSpPr>
            <p:nvPr/>
          </p:nvSpPr>
          <p:spPr bwMode="auto">
            <a:xfrm flipV="1">
              <a:off x="1824" y="2304"/>
              <a:ext cx="96" cy="432"/>
            </a:xfrm>
            <a:prstGeom prst="downArrow">
              <a:avLst>
                <a:gd name="adj1" fmla="val 50000"/>
                <a:gd name="adj2" fmla="val 112500"/>
              </a:avLst>
            </a:prstGeom>
            <a:solidFill>
              <a:schemeClr val="bg2"/>
            </a:solidFill>
            <a:ln w="28575">
              <a:solidFill>
                <a:srgbClr val="FF0066"/>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71698" name="Object 100"/>
            <p:cNvGraphicFramePr>
              <a:graphicFrameLocks noChangeAspect="1"/>
            </p:cNvGraphicFramePr>
            <p:nvPr/>
          </p:nvGraphicFramePr>
          <p:xfrm>
            <a:off x="1523" y="2542"/>
            <a:ext cx="272" cy="281"/>
          </p:xfrm>
          <a:graphic>
            <a:graphicData uri="http://schemas.openxmlformats.org/presentationml/2006/ole">
              <mc:AlternateContent xmlns:mc="http://schemas.openxmlformats.org/markup-compatibility/2006">
                <mc:Choice xmlns:v="urn:schemas-microsoft-com:vml" Requires="v">
                  <p:oleObj spid="_x0000_s71732" name="Equation" r:id="rId23" imgW="304536" imgH="317225" progId="Equation.3">
                    <p:embed/>
                  </p:oleObj>
                </mc:Choice>
                <mc:Fallback>
                  <p:oleObj name="Equation" r:id="rId23" imgW="304536" imgH="317225" progId="Equation.3">
                    <p:embed/>
                    <p:pic>
                      <p:nvPicPr>
                        <p:cNvPr id="0" name="Object 10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23" y="2542"/>
                          <a:ext cx="272" cy="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03"/>
          <p:cNvGrpSpPr>
            <a:grpSpLocks/>
          </p:cNvGrpSpPr>
          <p:nvPr/>
        </p:nvGrpSpPr>
        <p:grpSpPr bwMode="auto">
          <a:xfrm>
            <a:off x="6372225" y="836613"/>
            <a:ext cx="576263" cy="893762"/>
            <a:chOff x="1323" y="1107"/>
            <a:chExt cx="555" cy="633"/>
          </a:xfrm>
        </p:grpSpPr>
        <p:graphicFrame>
          <p:nvGraphicFramePr>
            <p:cNvPr id="71695" name="Object 97"/>
            <p:cNvGraphicFramePr>
              <a:graphicFrameLocks noChangeAspect="1"/>
            </p:cNvGraphicFramePr>
            <p:nvPr/>
          </p:nvGraphicFramePr>
          <p:xfrm>
            <a:off x="1531" y="1107"/>
            <a:ext cx="347" cy="293"/>
          </p:xfrm>
          <a:graphic>
            <a:graphicData uri="http://schemas.openxmlformats.org/presentationml/2006/ole">
              <mc:AlternateContent xmlns:mc="http://schemas.openxmlformats.org/markup-compatibility/2006">
                <mc:Choice xmlns:v="urn:schemas-microsoft-com:vml" Requires="v">
                  <p:oleObj spid="_x0000_s71733" name="Equation" r:id="rId25" imgW="266353" imgH="317087" progId="Equation.3">
                    <p:embed/>
                  </p:oleObj>
                </mc:Choice>
                <mc:Fallback>
                  <p:oleObj name="Equation" r:id="rId25" imgW="266353" imgH="317087" progId="Equation.3">
                    <p:embed/>
                    <p:pic>
                      <p:nvPicPr>
                        <p:cNvPr id="0" name="Object 9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531" y="1107"/>
                          <a:ext cx="347" cy="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96" name="AutoShape 101"/>
            <p:cNvSpPr>
              <a:spLocks noChangeArrowheads="1"/>
            </p:cNvSpPr>
            <p:nvPr/>
          </p:nvSpPr>
          <p:spPr bwMode="auto">
            <a:xfrm flipV="1">
              <a:off x="1323" y="1260"/>
              <a:ext cx="165" cy="480"/>
            </a:xfrm>
            <a:prstGeom prst="downArrow">
              <a:avLst>
                <a:gd name="adj1" fmla="val 50000"/>
                <a:gd name="adj2" fmla="val 124997"/>
              </a:avLst>
            </a:prstGeom>
            <a:solidFill>
              <a:schemeClr val="accent2"/>
            </a:solidFill>
            <a:ln w="28575">
              <a:solidFill>
                <a:srgbClr val="0066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06864"/>
                                        </p:tgtEl>
                                        <p:attrNameLst>
                                          <p:attrName>style.visibility</p:attrName>
                                        </p:attrNameLst>
                                      </p:cBhvr>
                                      <p:to>
                                        <p:strVal val="visible"/>
                                      </p:to>
                                    </p:set>
                                    <p:animEffect transition="in" filter="wipe(left)">
                                      <p:cBhvr>
                                        <p:cTn id="15" dur="500"/>
                                        <p:tgtEl>
                                          <p:spTgt spid="20686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ppt_h/2"/>
                                          </p:val>
                                        </p:tav>
                                        <p:tav tm="100000">
                                          <p:val>
                                            <p:strVal val="#ppt_y"/>
                                          </p:val>
                                        </p:tav>
                                      </p:tavLst>
                                    </p:anim>
                                    <p:anim calcmode="lin" valueType="num">
                                      <p:cBhvr>
                                        <p:cTn id="22" dur="500" fill="hold"/>
                                        <p:tgtEl>
                                          <p:spTgt spid="3"/>
                                        </p:tgtEl>
                                        <p:attrNameLst>
                                          <p:attrName>ppt_w</p:attrName>
                                        </p:attrNameLst>
                                      </p:cBhvr>
                                      <p:tavLst>
                                        <p:tav tm="0">
                                          <p:val>
                                            <p:strVal val="#ppt_w"/>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206865"/>
                                        </p:tgtEl>
                                        <p:attrNameLst>
                                          <p:attrName>style.visibility</p:attrName>
                                        </p:attrNameLst>
                                      </p:cBhvr>
                                      <p:to>
                                        <p:strVal val="visible"/>
                                      </p:to>
                                    </p:set>
                                    <p:animEffect transition="in" filter="wipe(left)">
                                      <p:cBhvr>
                                        <p:cTn id="28" dur="500"/>
                                        <p:tgtEl>
                                          <p:spTgt spid="20686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6904"/>
                                        </p:tgtEl>
                                        <p:attrNameLst>
                                          <p:attrName>style.visibility</p:attrName>
                                        </p:attrNameLst>
                                      </p:cBhvr>
                                      <p:to>
                                        <p:strVal val="visible"/>
                                      </p:to>
                                    </p:set>
                                    <p:animEffect transition="in" filter="wipe(left)">
                                      <p:cBhvr>
                                        <p:cTn id="33" dur="500"/>
                                        <p:tgtEl>
                                          <p:spTgt spid="20690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206868"/>
                                        </p:tgtEl>
                                        <p:attrNameLst>
                                          <p:attrName>style.visibility</p:attrName>
                                        </p:attrNameLst>
                                      </p:cBhvr>
                                      <p:to>
                                        <p:strVal val="visible"/>
                                      </p:to>
                                    </p:set>
                                    <p:animEffect transition="in" filter="wipe(left)">
                                      <p:cBhvr>
                                        <p:cTn id="38" dur="500"/>
                                        <p:tgtEl>
                                          <p:spTgt spid="20686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06867"/>
                                        </p:tgtEl>
                                        <p:attrNameLst>
                                          <p:attrName>style.visibility</p:attrName>
                                        </p:attrNameLst>
                                      </p:cBhvr>
                                      <p:to>
                                        <p:strVal val="visible"/>
                                      </p:to>
                                    </p:set>
                                    <p:animEffect transition="in" filter="wipe(left)">
                                      <p:cBhvr>
                                        <p:cTn id="43" dur="500"/>
                                        <p:tgtEl>
                                          <p:spTgt spid="20686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206866"/>
                                        </p:tgtEl>
                                        <p:attrNameLst>
                                          <p:attrName>style.visibility</p:attrName>
                                        </p:attrNameLst>
                                      </p:cBhvr>
                                      <p:to>
                                        <p:strVal val="visible"/>
                                      </p:to>
                                    </p:set>
                                    <p:animEffect transition="in" filter="wipe(left)">
                                      <p:cBhvr>
                                        <p:cTn id="48" dur="500"/>
                                        <p:tgtEl>
                                          <p:spTgt spid="20686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206871"/>
                                        </p:tgtEl>
                                        <p:attrNameLst>
                                          <p:attrName>style.visibility</p:attrName>
                                        </p:attrNameLst>
                                      </p:cBhvr>
                                      <p:to>
                                        <p:strVal val="visible"/>
                                      </p:to>
                                    </p:set>
                                  </p:childTnLst>
                                </p:cTn>
                              </p:par>
                            </p:childTnLst>
                          </p:cTn>
                        </p:par>
                        <p:par>
                          <p:cTn id="53" fill="hold" nodeType="afterGroup">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206870"/>
                                        </p:tgtEl>
                                        <p:attrNameLst>
                                          <p:attrName>style.visibility</p:attrName>
                                        </p:attrNameLst>
                                      </p:cBhvr>
                                      <p:to>
                                        <p:strVal val="visible"/>
                                      </p:to>
                                    </p:set>
                                    <p:animEffect transition="in" filter="wipe(left)">
                                      <p:cBhvr>
                                        <p:cTn id="56" dur="500"/>
                                        <p:tgtEl>
                                          <p:spTgt spid="20687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06869"/>
                                        </p:tgtEl>
                                        <p:attrNameLst>
                                          <p:attrName>style.visibility</p:attrName>
                                        </p:attrNameLst>
                                      </p:cBhvr>
                                      <p:to>
                                        <p:strVal val="visible"/>
                                      </p:to>
                                    </p:set>
                                    <p:animEffect transition="in" filter="wipe(left)">
                                      <p:cBhvr>
                                        <p:cTn id="61" dur="500"/>
                                        <p:tgtEl>
                                          <p:spTgt spid="20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67" grpId="0" autoUpdateAnimBg="0"/>
      <p:bldP spid="206869" grpId="0" autoUpdateAnimBg="0"/>
      <p:bldP spid="206870" grpId="0" autoUpdateAnimBg="0"/>
      <p:bldP spid="206871" grpId="0" animBg="1"/>
      <p:bldP spid="206904"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2"/>
          <p:cNvSpPr txBox="1">
            <a:spLocks noChangeArrowheads="1"/>
          </p:cNvSpPr>
          <p:nvPr/>
        </p:nvSpPr>
        <p:spPr bwMode="auto">
          <a:xfrm>
            <a:off x="493713" y="938213"/>
            <a:ext cx="8293100"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0000"/>
              </a:lnSpc>
              <a:spcBef>
                <a:spcPct val="50000"/>
              </a:spcBef>
              <a:buFontTx/>
              <a:buNone/>
            </a:pPr>
            <a:r>
              <a:rPr lang="en-US" altLang="zh-CN" sz="2400" b="1">
                <a:latin typeface="黑体" panose="02010609060101010101" pitchFamily="49" charset="-122"/>
                <a:ea typeface="黑体" panose="02010609060101010101" pitchFamily="49" charset="-122"/>
              </a:rPr>
              <a:t>1.</a:t>
            </a:r>
            <a:r>
              <a:rPr lang="zh-CN" altLang="en-US" sz="2400" b="1">
                <a:latin typeface="黑体" panose="02010609060101010101" pitchFamily="49" charset="-122"/>
                <a:ea typeface="黑体" panose="02010609060101010101" pitchFamily="49" charset="-122"/>
              </a:rPr>
              <a:t>在温度分别为</a:t>
            </a:r>
            <a:r>
              <a:rPr kumimoji="0" lang="en-US" altLang="zh-CN" sz="2400" b="1" i="1">
                <a:solidFill>
                  <a:srgbClr val="FF0000"/>
                </a:solidFill>
              </a:rPr>
              <a:t>T</a:t>
            </a:r>
            <a:r>
              <a:rPr kumimoji="0" lang="en-US" altLang="zh-CN" sz="2400" b="1" baseline="-25000">
                <a:solidFill>
                  <a:srgbClr val="FF0000"/>
                </a:solidFill>
              </a:rPr>
              <a:t>1  </a:t>
            </a:r>
            <a:r>
              <a:rPr lang="zh-CN" altLang="en-US" sz="2400" b="1">
                <a:solidFill>
                  <a:srgbClr val="FF0000"/>
                </a:solidFill>
                <a:ea typeface="黑体" panose="02010609060101010101" pitchFamily="49" charset="-122"/>
              </a:rPr>
              <a:t>与</a:t>
            </a:r>
            <a:r>
              <a:rPr kumimoji="0" lang="en-US" altLang="zh-CN" sz="2400" b="1" i="1">
                <a:solidFill>
                  <a:srgbClr val="FF0000"/>
                </a:solidFill>
              </a:rPr>
              <a:t>T</a:t>
            </a:r>
            <a:r>
              <a:rPr kumimoji="0" lang="en-US" altLang="zh-CN" sz="2400" b="1" baseline="-25000">
                <a:solidFill>
                  <a:srgbClr val="FF0000"/>
                </a:solidFill>
              </a:rPr>
              <a:t>2</a:t>
            </a:r>
            <a:r>
              <a:rPr kumimoji="0" lang="en-US" altLang="zh-CN" sz="2400" b="1" baseline="-25000"/>
              <a:t> </a:t>
            </a:r>
            <a:r>
              <a:rPr lang="zh-CN" altLang="en-US" sz="2400" b="1">
                <a:ea typeface="黑体" panose="02010609060101010101" pitchFamily="49" charset="-122"/>
              </a:rPr>
              <a:t>的两个给定热源之间工作的一切可</a:t>
            </a:r>
          </a:p>
          <a:p>
            <a:pPr eaLnBrk="1" hangingPunct="1">
              <a:lnSpc>
                <a:spcPct val="80000"/>
              </a:lnSpc>
              <a:spcBef>
                <a:spcPct val="50000"/>
              </a:spcBef>
              <a:buFontTx/>
              <a:buNone/>
            </a:pPr>
            <a:r>
              <a:rPr lang="zh-CN" altLang="en-US" sz="2400" b="1">
                <a:ea typeface="黑体" panose="02010609060101010101" pitchFamily="49" charset="-122"/>
              </a:rPr>
              <a:t>    逆热机，其效率相同，都等于理想气体可逆卡诺热机的</a:t>
            </a:r>
          </a:p>
          <a:p>
            <a:pPr eaLnBrk="1" hangingPunct="1">
              <a:lnSpc>
                <a:spcPct val="80000"/>
              </a:lnSpc>
              <a:spcBef>
                <a:spcPct val="50000"/>
              </a:spcBef>
              <a:buFontTx/>
              <a:buNone/>
            </a:pPr>
            <a:r>
              <a:rPr lang="zh-CN" altLang="en-US" sz="2400" b="1">
                <a:ea typeface="黑体" panose="02010609060101010101" pitchFamily="49" charset="-122"/>
              </a:rPr>
              <a:t>    效率，即</a:t>
            </a:r>
          </a:p>
        </p:txBody>
      </p:sp>
      <p:sp>
        <p:nvSpPr>
          <p:cNvPr id="72707" name="Text Box 3"/>
          <p:cNvSpPr txBox="1">
            <a:spLocks noChangeArrowheads="1"/>
          </p:cNvSpPr>
          <p:nvPr/>
        </p:nvSpPr>
        <p:spPr bwMode="auto">
          <a:xfrm>
            <a:off x="323850" y="260350"/>
            <a:ext cx="23733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rgbClr val="FF0000"/>
                </a:solidFill>
                <a:latin typeface="黑体" panose="02010609060101010101" pitchFamily="49" charset="-122"/>
                <a:ea typeface="黑体" panose="02010609060101010101" pitchFamily="49" charset="-122"/>
              </a:rPr>
              <a:t>三</a:t>
            </a:r>
            <a:r>
              <a:rPr lang="en-US" altLang="zh-CN" sz="2800" b="1">
                <a:solidFill>
                  <a:srgbClr val="FF0000"/>
                </a:solidFill>
                <a:latin typeface="黑体" panose="02010609060101010101" pitchFamily="49" charset="-122"/>
                <a:ea typeface="黑体" panose="02010609060101010101" pitchFamily="49" charset="-122"/>
              </a:rPr>
              <a:t>.</a:t>
            </a:r>
            <a:r>
              <a:rPr lang="zh-CN" altLang="en-US" sz="2800" b="1">
                <a:solidFill>
                  <a:srgbClr val="FF0000"/>
                </a:solidFill>
                <a:latin typeface="黑体" panose="02010609060101010101" pitchFamily="49" charset="-122"/>
                <a:ea typeface="黑体" panose="02010609060101010101" pitchFamily="49" charset="-122"/>
              </a:rPr>
              <a:t>卡诺定理</a:t>
            </a:r>
            <a:r>
              <a:rPr lang="zh-CN" altLang="en-US" sz="2800" b="1">
                <a:solidFill>
                  <a:srgbClr val="FFFF00"/>
                </a:solidFill>
                <a:latin typeface="宋体" panose="02010600030101010101" pitchFamily="2" charset="-122"/>
              </a:rPr>
              <a:t> </a:t>
            </a:r>
          </a:p>
        </p:txBody>
      </p:sp>
      <p:graphicFrame>
        <p:nvGraphicFramePr>
          <p:cNvPr id="207876" name="Object 4"/>
          <p:cNvGraphicFramePr>
            <a:graphicFrameLocks noChangeAspect="1"/>
          </p:cNvGraphicFramePr>
          <p:nvPr/>
        </p:nvGraphicFramePr>
        <p:xfrm>
          <a:off x="3059113" y="2060575"/>
          <a:ext cx="2417762" cy="909638"/>
        </p:xfrm>
        <a:graphic>
          <a:graphicData uri="http://schemas.openxmlformats.org/presentationml/2006/ole">
            <mc:AlternateContent xmlns:mc="http://schemas.openxmlformats.org/markup-compatibility/2006">
              <mc:Choice xmlns:v="urn:schemas-microsoft-com:vml" Requires="v">
                <p:oleObj spid="_x0000_s72714" name="公式" r:id="rId3" imgW="2453672" imgH="784944" progId="Equation.3">
                  <p:embed/>
                </p:oleObj>
              </mc:Choice>
              <mc:Fallback>
                <p:oleObj name="公式" r:id="rId3" imgW="2453672" imgH="784944"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2060575"/>
                        <a:ext cx="2417762" cy="909638"/>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0000FF"/>
                            </a:solidFill>
                          </a14:hiddenFill>
                        </a:ext>
                      </a:extLst>
                    </p:spPr>
                  </p:pic>
                </p:oleObj>
              </mc:Fallback>
            </mc:AlternateContent>
          </a:graphicData>
        </a:graphic>
      </p:graphicFrame>
      <p:sp>
        <p:nvSpPr>
          <p:cNvPr id="207877" name="Rectangle 5"/>
          <p:cNvSpPr>
            <a:spLocks noChangeArrowheads="1"/>
          </p:cNvSpPr>
          <p:nvPr/>
        </p:nvSpPr>
        <p:spPr bwMode="auto">
          <a:xfrm>
            <a:off x="511175" y="3214688"/>
            <a:ext cx="76263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85000"/>
              </a:lnSpc>
              <a:spcBef>
                <a:spcPct val="5000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在相同的高、低温热源之间工作的一切不可逆热机，</a:t>
            </a:r>
            <a:endParaRPr lang="en-US" altLang="zh-CN" sz="2400" b="1">
              <a:latin typeface="黑体" panose="02010609060101010101" pitchFamily="49" charset="-122"/>
              <a:ea typeface="黑体" panose="02010609060101010101" pitchFamily="49" charset="-122"/>
            </a:endParaRPr>
          </a:p>
          <a:p>
            <a:pPr eaLnBrk="1" hangingPunct="1">
              <a:lnSpc>
                <a:spcPct val="85000"/>
              </a:lnSpc>
              <a:spcBef>
                <a:spcPct val="5000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其效率都不可能大于可逆热机的效率</a:t>
            </a:r>
            <a:r>
              <a:rPr kumimoji="0" lang="zh-CN" altLang="en-US"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 </a:t>
            </a:r>
          </a:p>
        </p:txBody>
      </p:sp>
      <p:sp>
        <p:nvSpPr>
          <p:cNvPr id="207878" name="Rectangle 6"/>
          <p:cNvSpPr>
            <a:spLocks noChangeArrowheads="1"/>
          </p:cNvSpPr>
          <p:nvPr/>
        </p:nvSpPr>
        <p:spPr bwMode="auto">
          <a:xfrm>
            <a:off x="800100" y="4283075"/>
            <a:ext cx="984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说明</a:t>
            </a:r>
          </a:p>
        </p:txBody>
      </p:sp>
      <p:sp>
        <p:nvSpPr>
          <p:cNvPr id="207879" name="AutoShape 7"/>
          <p:cNvSpPr>
            <a:spLocks noChangeArrowheads="1"/>
          </p:cNvSpPr>
          <p:nvPr/>
        </p:nvSpPr>
        <p:spPr bwMode="auto">
          <a:xfrm>
            <a:off x="466725" y="4211638"/>
            <a:ext cx="342900"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207880" name="Rectangle 8"/>
          <p:cNvSpPr>
            <a:spLocks noChangeArrowheads="1"/>
          </p:cNvSpPr>
          <p:nvPr/>
        </p:nvSpPr>
        <p:spPr bwMode="auto">
          <a:xfrm>
            <a:off x="692150" y="4900613"/>
            <a:ext cx="8056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75000"/>
              </a:lnSpc>
              <a:spcBef>
                <a:spcPct val="50000"/>
              </a:spcBef>
              <a:buFontTx/>
              <a:buNone/>
            </a:pPr>
            <a:r>
              <a:rPr lang="en-US" altLang="zh-CN" sz="2400" b="1">
                <a:solidFill>
                  <a:schemeClr val="bg1"/>
                </a:solidFill>
              </a:rPr>
              <a:t> </a:t>
            </a: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要尽可能地减少热机循环的不可逆性，（减少摩擦、</a:t>
            </a:r>
            <a:endParaRPr lang="en-US" altLang="zh-CN" sz="2400" b="1">
              <a:latin typeface="黑体" panose="02010609060101010101" pitchFamily="49" charset="-122"/>
              <a:ea typeface="黑体" panose="02010609060101010101" pitchFamily="49" charset="-122"/>
            </a:endParaRPr>
          </a:p>
          <a:p>
            <a:pPr eaLnBrk="1" hangingPunct="1">
              <a:lnSpc>
                <a:spcPct val="75000"/>
              </a:lnSpc>
              <a:spcBef>
                <a:spcPct val="5000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漏气、散热等耗散因素 ）以提高热机效率。</a:t>
            </a:r>
          </a:p>
        </p:txBody>
      </p:sp>
      <p:sp>
        <p:nvSpPr>
          <p:cNvPr id="207881" name="Rectangle 9"/>
          <p:cNvSpPr>
            <a:spLocks noChangeArrowheads="1"/>
          </p:cNvSpPr>
          <p:nvPr/>
        </p:nvSpPr>
        <p:spPr bwMode="auto">
          <a:xfrm>
            <a:off x="755650" y="5780088"/>
            <a:ext cx="5246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卡诺定理给出了热机效率的极限。</a:t>
            </a:r>
            <a:r>
              <a:rPr lang="zh-CN" altLang="en-US" sz="2400" b="1">
                <a:latin typeface="楷体_GB2312" pitchFamily="49" charset="-122"/>
                <a:ea typeface="楷体_GB2312" pitchFamily="49" charset="-122"/>
              </a:rPr>
              <a:t>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7874"/>
                                        </p:tgtEl>
                                        <p:attrNameLst>
                                          <p:attrName>style.visibility</p:attrName>
                                        </p:attrNameLst>
                                      </p:cBhvr>
                                      <p:to>
                                        <p:strVal val="visible"/>
                                      </p:to>
                                    </p:set>
                                    <p:animEffect transition="in" filter="wipe(left)">
                                      <p:cBhvr>
                                        <p:cTn id="7" dur="500"/>
                                        <p:tgtEl>
                                          <p:spTgt spid="2078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07876"/>
                                        </p:tgtEl>
                                        <p:attrNameLst>
                                          <p:attrName>style.visibility</p:attrName>
                                        </p:attrNameLst>
                                      </p:cBhvr>
                                      <p:to>
                                        <p:strVal val="visible"/>
                                      </p:to>
                                    </p:set>
                                    <p:animEffect transition="in" filter="wipe(left)">
                                      <p:cBhvr>
                                        <p:cTn id="12" dur="500"/>
                                        <p:tgtEl>
                                          <p:spTgt spid="2078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7877"/>
                                        </p:tgtEl>
                                        <p:attrNameLst>
                                          <p:attrName>style.visibility</p:attrName>
                                        </p:attrNameLst>
                                      </p:cBhvr>
                                      <p:to>
                                        <p:strVal val="visible"/>
                                      </p:to>
                                    </p:set>
                                    <p:animEffect transition="in" filter="wipe(left)">
                                      <p:cBhvr>
                                        <p:cTn id="17" dur="500"/>
                                        <p:tgtEl>
                                          <p:spTgt spid="20787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7879"/>
                                        </p:tgtEl>
                                        <p:attrNameLst>
                                          <p:attrName>style.visibility</p:attrName>
                                        </p:attrNameLst>
                                      </p:cBhvr>
                                      <p:to>
                                        <p:strVal val="visible"/>
                                      </p:to>
                                    </p:set>
                                    <p:animEffect transition="in" filter="wipe(left)">
                                      <p:cBhvr>
                                        <p:cTn id="22" dur="500"/>
                                        <p:tgtEl>
                                          <p:spTgt spid="207879"/>
                                        </p:tgtEl>
                                      </p:cBhvr>
                                    </p:animEffect>
                                  </p:childTnLst>
                                </p:cTn>
                              </p:par>
                            </p:childTnLst>
                          </p:cTn>
                        </p:par>
                        <p:par>
                          <p:cTn id="23" fill="hold" nodeType="afterGroup">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207878"/>
                                        </p:tgtEl>
                                        <p:attrNameLst>
                                          <p:attrName>style.visibility</p:attrName>
                                        </p:attrNameLst>
                                      </p:cBhvr>
                                      <p:to>
                                        <p:strVal val="visible"/>
                                      </p:to>
                                    </p:set>
                                    <p:animEffect transition="in" filter="wipe(left)">
                                      <p:cBhvr>
                                        <p:cTn id="26" dur="500"/>
                                        <p:tgtEl>
                                          <p:spTgt spid="20787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7880"/>
                                        </p:tgtEl>
                                        <p:attrNameLst>
                                          <p:attrName>style.visibility</p:attrName>
                                        </p:attrNameLst>
                                      </p:cBhvr>
                                      <p:to>
                                        <p:strVal val="visible"/>
                                      </p:to>
                                    </p:set>
                                    <p:animEffect transition="in" filter="wipe(left)">
                                      <p:cBhvr>
                                        <p:cTn id="31" dur="500"/>
                                        <p:tgtEl>
                                          <p:spTgt spid="20788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07881"/>
                                        </p:tgtEl>
                                        <p:attrNameLst>
                                          <p:attrName>style.visibility</p:attrName>
                                        </p:attrNameLst>
                                      </p:cBhvr>
                                      <p:to>
                                        <p:strVal val="visible"/>
                                      </p:to>
                                    </p:set>
                                    <p:animEffect transition="in" filter="wipe(left)">
                                      <p:cBhvr>
                                        <p:cTn id="36" dur="500"/>
                                        <p:tgtEl>
                                          <p:spTgt spid="207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4" grpId="0" autoUpdateAnimBg="0"/>
      <p:bldP spid="207877" grpId="0" autoUpdateAnimBg="0"/>
      <p:bldP spid="207878" grpId="0" autoUpdateAnimBg="0"/>
      <p:bldP spid="207879" grpId="0" animBg="1"/>
      <p:bldP spid="207880" grpId="0" autoUpdateAnimBg="0"/>
      <p:bldP spid="207881"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25" name="Object 9"/>
          <p:cNvGraphicFramePr>
            <a:graphicFrameLocks noChangeAspect="1"/>
          </p:cNvGraphicFramePr>
          <p:nvPr/>
        </p:nvGraphicFramePr>
        <p:xfrm>
          <a:off x="4427538" y="3406775"/>
          <a:ext cx="1314450" cy="1020763"/>
        </p:xfrm>
        <a:graphic>
          <a:graphicData uri="http://schemas.openxmlformats.org/presentationml/2006/ole">
            <mc:AlternateContent xmlns:mc="http://schemas.openxmlformats.org/markup-compatibility/2006">
              <mc:Choice xmlns:v="urn:schemas-microsoft-com:vml" Requires="v">
                <p:oleObj spid="_x0000_s73744" name="Equation" r:id="rId3" imgW="622030" imgH="431613" progId="Equation.3">
                  <p:embed/>
                </p:oleObj>
              </mc:Choice>
              <mc:Fallback>
                <p:oleObj name="Equation" r:id="rId3" imgW="622030" imgH="431613" progId="Equation.3">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3406775"/>
                        <a:ext cx="131445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3731" name="Group 13"/>
          <p:cNvGrpSpPr>
            <a:grpSpLocks/>
          </p:cNvGrpSpPr>
          <p:nvPr/>
        </p:nvGrpSpPr>
        <p:grpSpPr bwMode="auto">
          <a:xfrm>
            <a:off x="395288" y="382588"/>
            <a:ext cx="8424862" cy="2884487"/>
            <a:chOff x="192" y="474"/>
            <a:chExt cx="5472" cy="1817"/>
          </a:xfrm>
        </p:grpSpPr>
        <p:sp>
          <p:nvSpPr>
            <p:cNvPr id="73741" name="Text Box 5"/>
            <p:cNvSpPr txBox="1">
              <a:spLocks noChangeArrowheads="1"/>
            </p:cNvSpPr>
            <p:nvPr/>
          </p:nvSpPr>
          <p:spPr bwMode="auto">
            <a:xfrm>
              <a:off x="192" y="488"/>
              <a:ext cx="5472" cy="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0000"/>
                </a:lnSpc>
                <a:spcBef>
                  <a:spcPts val="600"/>
                </a:spcBef>
                <a:buFontTx/>
                <a:buNone/>
              </a:pPr>
              <a:r>
                <a:rPr lang="zh-CN" altLang="en-US" sz="2400" b="1">
                  <a:solidFill>
                    <a:srgbClr val="C00000"/>
                  </a:solidFill>
                  <a:ea typeface="黑体" panose="02010609060101010101" pitchFamily="49" charset="-122"/>
                </a:rPr>
                <a:t>例</a:t>
              </a:r>
              <a:r>
                <a:rPr lang="zh-CN" altLang="en-US" sz="2400" b="1">
                  <a:ea typeface="黑体" panose="02010609060101010101" pitchFamily="49" charset="-122"/>
                </a:rPr>
                <a:t>   一卡若热机，工作于温度分别为          与              的两个热源之间。</a:t>
              </a:r>
              <a:endParaRPr lang="en-US" altLang="zh-CN" sz="2400" b="1">
                <a:ea typeface="黑体" panose="02010609060101010101" pitchFamily="49" charset="-122"/>
              </a:endParaRPr>
            </a:p>
            <a:p>
              <a:pPr eaLnBrk="1" hangingPunct="1">
                <a:lnSpc>
                  <a:spcPct val="120000"/>
                </a:lnSpc>
                <a:spcBef>
                  <a:spcPts val="600"/>
                </a:spcBef>
                <a:buFontTx/>
                <a:buNone/>
              </a:pPr>
              <a:r>
                <a:rPr lang="zh-CN" altLang="en-US" sz="2400" b="1">
                  <a:solidFill>
                    <a:srgbClr val="C00000"/>
                  </a:solidFill>
                  <a:ea typeface="黑体" panose="02010609060101010101" pitchFamily="49" charset="-122"/>
                </a:rPr>
                <a:t>求</a:t>
              </a:r>
              <a:r>
                <a:rPr lang="zh-CN" altLang="en-US" sz="2400" b="1">
                  <a:ea typeface="黑体" panose="02010609060101010101" pitchFamily="49" charset="-122"/>
                </a:rPr>
                <a:t>（</a:t>
              </a:r>
              <a:r>
                <a:rPr lang="en-US" altLang="zh-CN" sz="2400" b="1">
                  <a:ea typeface="黑体" panose="02010609060101010101" pitchFamily="49" charset="-122"/>
                </a:rPr>
                <a:t>1</a:t>
              </a:r>
              <a:r>
                <a:rPr lang="zh-CN" altLang="en-US" sz="2400" b="1">
                  <a:ea typeface="黑体" panose="02010609060101010101" pitchFamily="49" charset="-122"/>
                </a:rPr>
                <a:t>）若在正循环中该热机从高温热源吸收热量</a:t>
              </a:r>
              <a:r>
                <a:rPr lang="en-US" altLang="zh-CN" sz="2400" b="1">
                  <a:ea typeface="黑体" panose="02010609060101010101" pitchFamily="49" charset="-122"/>
                </a:rPr>
                <a:t>5840J</a:t>
              </a:r>
              <a:r>
                <a:rPr lang="zh-CN" altLang="en-US" sz="2400" b="1">
                  <a:ea typeface="黑体" panose="02010609060101010101" pitchFamily="49" charset="-122"/>
                </a:rPr>
                <a:t>， 该机向低温热源放出热量多少？对外界做功多少？</a:t>
              </a:r>
              <a:endParaRPr lang="en-US" altLang="zh-CN" sz="2400" b="1">
                <a:ea typeface="黑体" panose="02010609060101010101" pitchFamily="49" charset="-122"/>
              </a:endParaRPr>
            </a:p>
            <a:p>
              <a:pPr eaLnBrk="1" hangingPunct="1">
                <a:lnSpc>
                  <a:spcPct val="120000"/>
                </a:lnSpc>
                <a:spcBef>
                  <a:spcPts val="600"/>
                </a:spcBef>
                <a:buFontTx/>
                <a:buNone/>
              </a:pPr>
              <a:r>
                <a:rPr lang="zh-CN" altLang="en-US" sz="2400" b="1">
                  <a:ea typeface="黑体" panose="02010609060101010101" pitchFamily="49" charset="-122"/>
                </a:rPr>
                <a:t>（</a:t>
              </a:r>
              <a:r>
                <a:rPr lang="en-US" altLang="zh-CN" sz="2400" b="1">
                  <a:ea typeface="黑体" panose="02010609060101010101" pitchFamily="49" charset="-122"/>
                </a:rPr>
                <a:t>2</a:t>
              </a:r>
              <a:r>
                <a:rPr lang="zh-CN" altLang="en-US" sz="2400" b="1">
                  <a:ea typeface="黑体" panose="02010609060101010101" pitchFamily="49" charset="-122"/>
                </a:rPr>
                <a:t>）若使它逆向运转而致冷机工作，向它从低温热源吸热</a:t>
              </a:r>
              <a:r>
                <a:rPr lang="en-US" altLang="zh-CN" sz="2400" b="1">
                  <a:ea typeface="黑体" panose="02010609060101010101" pitchFamily="49" charset="-122"/>
                </a:rPr>
                <a:t>5840J</a:t>
              </a:r>
              <a:r>
                <a:rPr lang="zh-CN" altLang="en-US" sz="2400" b="1">
                  <a:ea typeface="黑体" panose="02010609060101010101" pitchFamily="49" charset="-122"/>
                </a:rPr>
                <a:t>时，将向高温热源放热多少？外界做功多少？ </a:t>
              </a:r>
            </a:p>
          </p:txBody>
        </p:sp>
        <p:graphicFrame>
          <p:nvGraphicFramePr>
            <p:cNvPr id="73742" name="Object 7"/>
            <p:cNvGraphicFramePr>
              <a:graphicFrameLocks noChangeAspect="1"/>
            </p:cNvGraphicFramePr>
            <p:nvPr/>
          </p:nvGraphicFramePr>
          <p:xfrm>
            <a:off x="3419" y="482"/>
            <a:ext cx="499" cy="277"/>
          </p:xfrm>
          <a:graphic>
            <a:graphicData uri="http://schemas.openxmlformats.org/presentationml/2006/ole">
              <mc:AlternateContent xmlns:mc="http://schemas.openxmlformats.org/markup-compatibility/2006">
                <mc:Choice xmlns:v="urn:schemas-microsoft-com:vml" Requires="v">
                  <p:oleObj spid="_x0000_s73745" name="公式" r:id="rId5" imgW="368140" imgH="203112" progId="Equation.3">
                    <p:embed/>
                  </p:oleObj>
                </mc:Choice>
                <mc:Fallback>
                  <p:oleObj name="公式" r:id="rId5" imgW="368140" imgH="203112"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 y="482"/>
                          <a:ext cx="499" cy="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43" name="Object 11"/>
            <p:cNvGraphicFramePr>
              <a:graphicFrameLocks noChangeAspect="1"/>
            </p:cNvGraphicFramePr>
            <p:nvPr/>
          </p:nvGraphicFramePr>
          <p:xfrm>
            <a:off x="4139" y="474"/>
            <a:ext cx="590" cy="280"/>
          </p:xfrm>
          <a:graphic>
            <a:graphicData uri="http://schemas.openxmlformats.org/presentationml/2006/ole">
              <mc:AlternateContent xmlns:mc="http://schemas.openxmlformats.org/markup-compatibility/2006">
                <mc:Choice xmlns:v="urn:schemas-microsoft-com:vml" Requires="v">
                  <p:oleObj spid="_x0000_s73746" name="公式" r:id="rId7" imgW="431613" imgH="203112" progId="Equation.3">
                    <p:embed/>
                  </p:oleObj>
                </mc:Choice>
                <mc:Fallback>
                  <p:oleObj name="公式" r:id="rId7" imgW="431613" imgH="203112"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9" y="474"/>
                          <a:ext cx="590" cy="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11630" name="Text Box 14"/>
          <p:cNvSpPr txBox="1">
            <a:spLocks noChangeArrowheads="1"/>
          </p:cNvSpPr>
          <p:nvPr/>
        </p:nvSpPr>
        <p:spPr bwMode="auto">
          <a:xfrm>
            <a:off x="395288" y="3551238"/>
            <a:ext cx="4537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solidFill>
                  <a:srgbClr val="C00000"/>
                </a:solidFill>
                <a:ea typeface="黑体" panose="02010609060101010101" pitchFamily="49" charset="-122"/>
              </a:rPr>
              <a:t>解</a:t>
            </a:r>
            <a:r>
              <a:rPr lang="zh-CN" altLang="en-US" sz="2400" b="1">
                <a:ea typeface="黑体" panose="02010609060101010101" pitchFamily="49" charset="-122"/>
                <a:sym typeface="Wingdings" panose="05000000000000000000" pitchFamily="2" charset="2"/>
              </a:rPr>
              <a:t>（</a:t>
            </a:r>
            <a:r>
              <a:rPr lang="en-US" altLang="zh-CN" sz="2400" b="1">
                <a:ea typeface="黑体" panose="02010609060101010101" pitchFamily="49" charset="-122"/>
                <a:sym typeface="Wingdings" panose="05000000000000000000" pitchFamily="2" charset="2"/>
              </a:rPr>
              <a:t>1</a:t>
            </a:r>
            <a:r>
              <a:rPr lang="zh-CN" altLang="en-US" sz="2400" b="1">
                <a:ea typeface="黑体" panose="02010609060101010101" pitchFamily="49" charset="-122"/>
                <a:sym typeface="Wingdings" panose="05000000000000000000" pitchFamily="2" charset="2"/>
              </a:rPr>
              <a:t>）</a:t>
            </a:r>
            <a:r>
              <a:rPr lang="zh-CN" altLang="en-US" sz="2400" b="1">
                <a:ea typeface="黑体" panose="02010609060101010101" pitchFamily="49" charset="-122"/>
              </a:rPr>
              <a:t>  卡若热机的效率为 </a:t>
            </a:r>
          </a:p>
        </p:txBody>
      </p:sp>
      <p:graphicFrame>
        <p:nvGraphicFramePr>
          <p:cNvPr id="111632" name="Object 16"/>
          <p:cNvGraphicFramePr>
            <a:graphicFrameLocks noChangeAspect="1"/>
          </p:cNvGraphicFramePr>
          <p:nvPr/>
        </p:nvGraphicFramePr>
        <p:xfrm>
          <a:off x="5795963" y="3406775"/>
          <a:ext cx="2173287" cy="930275"/>
        </p:xfrm>
        <a:graphic>
          <a:graphicData uri="http://schemas.openxmlformats.org/presentationml/2006/ole">
            <mc:AlternateContent xmlns:mc="http://schemas.openxmlformats.org/markup-compatibility/2006">
              <mc:Choice xmlns:v="urn:schemas-microsoft-com:vml" Requires="v">
                <p:oleObj spid="_x0000_s73747" name="Equation" r:id="rId9" imgW="1028254" imgH="393529" progId="Equation.3">
                  <p:embed/>
                </p:oleObj>
              </mc:Choice>
              <mc:Fallback>
                <p:oleObj name="Equation" r:id="rId9" imgW="1028254" imgH="393529"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5963" y="3406775"/>
                        <a:ext cx="2173287" cy="930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1633" name="Object 17"/>
          <p:cNvGraphicFramePr>
            <a:graphicFrameLocks noChangeAspect="1"/>
          </p:cNvGraphicFramePr>
          <p:nvPr/>
        </p:nvGraphicFramePr>
        <p:xfrm>
          <a:off x="468313" y="4343400"/>
          <a:ext cx="1397000" cy="1020763"/>
        </p:xfrm>
        <a:graphic>
          <a:graphicData uri="http://schemas.openxmlformats.org/presentationml/2006/ole">
            <mc:AlternateContent xmlns:mc="http://schemas.openxmlformats.org/markup-compatibility/2006">
              <mc:Choice xmlns:v="urn:schemas-microsoft-com:vml" Requires="v">
                <p:oleObj spid="_x0000_s73748" name="Equation" r:id="rId11" imgW="660113" imgH="431613" progId="Equation.3">
                  <p:embed/>
                </p:oleObj>
              </mc:Choice>
              <mc:Fallback>
                <p:oleObj name="Equation" r:id="rId11" imgW="660113" imgH="431613" progId="Equation.3">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313" y="4343400"/>
                        <a:ext cx="13970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1634" name="Object 18"/>
          <p:cNvGraphicFramePr>
            <a:graphicFrameLocks noChangeAspect="1"/>
          </p:cNvGraphicFramePr>
          <p:nvPr/>
        </p:nvGraphicFramePr>
        <p:xfrm>
          <a:off x="2555875" y="4559300"/>
          <a:ext cx="1878013" cy="509588"/>
        </p:xfrm>
        <a:graphic>
          <a:graphicData uri="http://schemas.openxmlformats.org/presentationml/2006/ole">
            <mc:AlternateContent xmlns:mc="http://schemas.openxmlformats.org/markup-compatibility/2006">
              <mc:Choice xmlns:v="urn:schemas-microsoft-com:vml" Requires="v">
                <p:oleObj spid="_x0000_s73749" name="Equation" r:id="rId13" imgW="888614" imgH="215806" progId="Equation.3">
                  <p:embed/>
                </p:oleObj>
              </mc:Choice>
              <mc:Fallback>
                <p:oleObj name="Equation" r:id="rId13" imgW="888614" imgH="215806" progId="Equation.3">
                  <p:embed/>
                  <p:pic>
                    <p:nvPicPr>
                      <p:cNvPr id="0"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55875" y="4559300"/>
                        <a:ext cx="1878013"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35" name="AutoShape 19"/>
          <p:cNvSpPr>
            <a:spLocks noChangeArrowheads="1"/>
          </p:cNvSpPr>
          <p:nvPr/>
        </p:nvSpPr>
        <p:spPr bwMode="auto">
          <a:xfrm>
            <a:off x="1908175" y="4702175"/>
            <a:ext cx="503238" cy="288925"/>
          </a:xfrm>
          <a:prstGeom prst="rightArrow">
            <a:avLst>
              <a:gd name="adj1" fmla="val 50000"/>
              <a:gd name="adj2" fmla="val 43544"/>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11636" name="Object 20"/>
          <p:cNvGraphicFramePr>
            <a:graphicFrameLocks noChangeAspect="1"/>
          </p:cNvGraphicFramePr>
          <p:nvPr/>
        </p:nvGraphicFramePr>
        <p:xfrm>
          <a:off x="4500563" y="4630738"/>
          <a:ext cx="4211637" cy="479425"/>
        </p:xfrm>
        <a:graphic>
          <a:graphicData uri="http://schemas.openxmlformats.org/presentationml/2006/ole">
            <mc:AlternateContent xmlns:mc="http://schemas.openxmlformats.org/markup-compatibility/2006">
              <mc:Choice xmlns:v="urn:schemas-microsoft-com:vml" Requires="v">
                <p:oleObj spid="_x0000_s73750" name="Equation" r:id="rId15" imgW="1688367" imgH="203112" progId="Equation.3">
                  <p:embed/>
                </p:oleObj>
              </mc:Choice>
              <mc:Fallback>
                <p:oleObj name="Equation" r:id="rId15" imgW="1688367" imgH="203112" progId="Equation.3">
                  <p:embed/>
                  <p:pic>
                    <p:nvPicPr>
                      <p:cNvPr id="0"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00563" y="4630738"/>
                        <a:ext cx="4211637"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1637" name="Text Box 21"/>
          <p:cNvSpPr txBox="1">
            <a:spLocks noChangeArrowheads="1"/>
          </p:cNvSpPr>
          <p:nvPr/>
        </p:nvSpPr>
        <p:spPr bwMode="auto">
          <a:xfrm>
            <a:off x="912813" y="5502275"/>
            <a:ext cx="4537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对外做的功为：</a:t>
            </a:r>
            <a:r>
              <a:rPr lang="zh-CN" altLang="en-US" sz="2800">
                <a:solidFill>
                  <a:srgbClr val="CC0000"/>
                </a:solidFill>
              </a:rPr>
              <a:t> </a:t>
            </a:r>
          </a:p>
        </p:txBody>
      </p:sp>
      <p:graphicFrame>
        <p:nvGraphicFramePr>
          <p:cNvPr id="111638" name="Object 22"/>
          <p:cNvGraphicFramePr>
            <a:graphicFrameLocks noChangeAspect="1"/>
          </p:cNvGraphicFramePr>
          <p:nvPr/>
        </p:nvGraphicFramePr>
        <p:xfrm>
          <a:off x="3144838" y="5518150"/>
          <a:ext cx="1295400" cy="525463"/>
        </p:xfrm>
        <a:graphic>
          <a:graphicData uri="http://schemas.openxmlformats.org/presentationml/2006/ole">
            <mc:AlternateContent xmlns:mc="http://schemas.openxmlformats.org/markup-compatibility/2006">
              <mc:Choice xmlns:v="urn:schemas-microsoft-com:vml" Requires="v">
                <p:oleObj spid="_x0000_s73751" name="Equation" r:id="rId17" imgW="507780" imgH="215806" progId="Equation.3">
                  <p:embed/>
                </p:oleObj>
              </mc:Choice>
              <mc:Fallback>
                <p:oleObj name="Equation" r:id="rId17" imgW="507780" imgH="215806" progId="Equation.3">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44838" y="5518150"/>
                        <a:ext cx="1295400" cy="525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1639" name="Object 23"/>
          <p:cNvGraphicFramePr>
            <a:graphicFrameLocks noChangeAspect="1"/>
          </p:cNvGraphicFramePr>
          <p:nvPr/>
        </p:nvGraphicFramePr>
        <p:xfrm>
          <a:off x="4572000" y="5589588"/>
          <a:ext cx="3468688" cy="425450"/>
        </p:xfrm>
        <a:graphic>
          <a:graphicData uri="http://schemas.openxmlformats.org/presentationml/2006/ole">
            <mc:AlternateContent xmlns:mc="http://schemas.openxmlformats.org/markup-compatibility/2006">
              <mc:Choice xmlns:v="urn:schemas-microsoft-com:vml" Requires="v">
                <p:oleObj spid="_x0000_s73752" name="Equation" r:id="rId19" imgW="1383699" imgH="177723" progId="Equation.3">
                  <p:embed/>
                </p:oleObj>
              </mc:Choice>
              <mc:Fallback>
                <p:oleObj name="Equation" r:id="rId19" imgW="1383699" imgH="177723" progId="Equation.3">
                  <p:embed/>
                  <p:pic>
                    <p:nvPicPr>
                      <p:cNvPr id="0" name="Object 2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72000" y="5589588"/>
                        <a:ext cx="3468688"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1630"/>
                                        </p:tgtEl>
                                        <p:attrNameLst>
                                          <p:attrName>style.visibility</p:attrName>
                                        </p:attrNameLst>
                                      </p:cBhvr>
                                      <p:to>
                                        <p:strVal val="visible"/>
                                      </p:to>
                                    </p:set>
                                    <p:animEffect transition="in" filter="blinds(horizontal)">
                                      <p:cBhvr>
                                        <p:cTn id="7" dur="500"/>
                                        <p:tgtEl>
                                          <p:spTgt spid="111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1625"/>
                                        </p:tgtEl>
                                        <p:attrNameLst>
                                          <p:attrName>style.visibility</p:attrName>
                                        </p:attrNameLst>
                                      </p:cBhvr>
                                      <p:to>
                                        <p:strVal val="visible"/>
                                      </p:to>
                                    </p:set>
                                    <p:animEffect transition="in" filter="blinds(horizontal)">
                                      <p:cBhvr>
                                        <p:cTn id="12" dur="500"/>
                                        <p:tgtEl>
                                          <p:spTgt spid="111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11632"/>
                                        </p:tgtEl>
                                        <p:attrNameLst>
                                          <p:attrName>style.visibility</p:attrName>
                                        </p:attrNameLst>
                                      </p:cBhvr>
                                      <p:to>
                                        <p:strVal val="visible"/>
                                      </p:to>
                                    </p:set>
                                    <p:animEffect transition="in" filter="blinds(horizontal)">
                                      <p:cBhvr>
                                        <p:cTn id="17" dur="500"/>
                                        <p:tgtEl>
                                          <p:spTgt spid="1116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1633"/>
                                        </p:tgtEl>
                                        <p:attrNameLst>
                                          <p:attrName>style.visibility</p:attrName>
                                        </p:attrNameLst>
                                      </p:cBhvr>
                                      <p:to>
                                        <p:strVal val="visible"/>
                                      </p:to>
                                    </p:set>
                                    <p:animEffect transition="in" filter="blinds(horizontal)">
                                      <p:cBhvr>
                                        <p:cTn id="22" dur="500"/>
                                        <p:tgtEl>
                                          <p:spTgt spid="1116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1635"/>
                                        </p:tgtEl>
                                        <p:attrNameLst>
                                          <p:attrName>style.visibility</p:attrName>
                                        </p:attrNameLst>
                                      </p:cBhvr>
                                      <p:to>
                                        <p:strVal val="visible"/>
                                      </p:to>
                                    </p:set>
                                    <p:animEffect transition="in" filter="blinds(horizontal)">
                                      <p:cBhvr>
                                        <p:cTn id="27" dur="500"/>
                                        <p:tgtEl>
                                          <p:spTgt spid="1116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1634"/>
                                        </p:tgtEl>
                                        <p:attrNameLst>
                                          <p:attrName>style.visibility</p:attrName>
                                        </p:attrNameLst>
                                      </p:cBhvr>
                                      <p:to>
                                        <p:strVal val="visible"/>
                                      </p:to>
                                    </p:set>
                                    <p:animEffect transition="in" filter="blinds(horizontal)">
                                      <p:cBhvr>
                                        <p:cTn id="32" dur="500"/>
                                        <p:tgtEl>
                                          <p:spTgt spid="1116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11636"/>
                                        </p:tgtEl>
                                        <p:attrNameLst>
                                          <p:attrName>style.visibility</p:attrName>
                                        </p:attrNameLst>
                                      </p:cBhvr>
                                      <p:to>
                                        <p:strVal val="visible"/>
                                      </p:to>
                                    </p:set>
                                    <p:animEffect transition="in" filter="blinds(horizontal)">
                                      <p:cBhvr>
                                        <p:cTn id="37" dur="500"/>
                                        <p:tgtEl>
                                          <p:spTgt spid="11163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1637"/>
                                        </p:tgtEl>
                                        <p:attrNameLst>
                                          <p:attrName>style.visibility</p:attrName>
                                        </p:attrNameLst>
                                      </p:cBhvr>
                                      <p:to>
                                        <p:strVal val="visible"/>
                                      </p:to>
                                    </p:set>
                                    <p:animEffect transition="in" filter="blinds(horizontal)">
                                      <p:cBhvr>
                                        <p:cTn id="42" dur="500"/>
                                        <p:tgtEl>
                                          <p:spTgt spid="11163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111638"/>
                                        </p:tgtEl>
                                        <p:attrNameLst>
                                          <p:attrName>style.visibility</p:attrName>
                                        </p:attrNameLst>
                                      </p:cBhvr>
                                      <p:to>
                                        <p:strVal val="visible"/>
                                      </p:to>
                                    </p:set>
                                    <p:animEffect transition="in" filter="blinds(horizontal)">
                                      <p:cBhvr>
                                        <p:cTn id="47" dur="500"/>
                                        <p:tgtEl>
                                          <p:spTgt spid="11163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111639"/>
                                        </p:tgtEl>
                                        <p:attrNameLst>
                                          <p:attrName>style.visibility</p:attrName>
                                        </p:attrNameLst>
                                      </p:cBhvr>
                                      <p:to>
                                        <p:strVal val="visible"/>
                                      </p:to>
                                    </p:set>
                                    <p:animEffect transition="in" filter="blinds(horizontal)">
                                      <p:cBhvr>
                                        <p:cTn id="52" dur="500"/>
                                        <p:tgtEl>
                                          <p:spTgt spid="111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0" grpId="0"/>
      <p:bldP spid="111635" grpId="0" animBg="1"/>
      <p:bldP spid="11163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4" name="Object 4"/>
          <p:cNvGraphicFramePr>
            <a:graphicFrameLocks noChangeAspect="1"/>
          </p:cNvGraphicFramePr>
          <p:nvPr/>
        </p:nvGraphicFramePr>
        <p:xfrm>
          <a:off x="1931988" y="1412875"/>
          <a:ext cx="4656137" cy="1020763"/>
        </p:xfrm>
        <a:graphic>
          <a:graphicData uri="http://schemas.openxmlformats.org/presentationml/2006/ole">
            <mc:AlternateContent xmlns:mc="http://schemas.openxmlformats.org/markup-compatibility/2006">
              <mc:Choice xmlns:v="urn:schemas-microsoft-com:vml" Requires="v">
                <p:oleObj spid="_x0000_s74764" name="Equation" r:id="rId3" imgW="2032000" imgH="431800" progId="Equation.3">
                  <p:embed/>
                </p:oleObj>
              </mc:Choice>
              <mc:Fallback>
                <p:oleObj name="Equation" r:id="rId3" imgW="2032000" imgH="431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1988" y="1412875"/>
                        <a:ext cx="4656137"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55" name="Text Box 5"/>
          <p:cNvSpPr txBox="1">
            <a:spLocks noChangeArrowheads="1"/>
          </p:cNvSpPr>
          <p:nvPr/>
        </p:nvSpPr>
        <p:spPr bwMode="auto">
          <a:xfrm>
            <a:off x="684213" y="765175"/>
            <a:ext cx="5832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solidFill>
                  <a:srgbClr val="C00000"/>
                </a:solidFill>
                <a:ea typeface="黑体" panose="02010609060101010101" pitchFamily="49" charset="-122"/>
              </a:rPr>
              <a:t>解</a:t>
            </a:r>
            <a:r>
              <a:rPr lang="zh-CN" altLang="en-US" sz="2400" b="1">
                <a:ea typeface="黑体" panose="02010609060101010101" pitchFamily="49" charset="-122"/>
                <a:sym typeface="Wingdings" panose="05000000000000000000" pitchFamily="2" charset="2"/>
              </a:rPr>
              <a:t>（</a:t>
            </a:r>
            <a:r>
              <a:rPr lang="en-US" altLang="zh-CN" sz="2400" b="1">
                <a:ea typeface="黑体" panose="02010609060101010101" pitchFamily="49" charset="-122"/>
                <a:sym typeface="Wingdings" panose="05000000000000000000" pitchFamily="2" charset="2"/>
              </a:rPr>
              <a:t>2</a:t>
            </a:r>
            <a:r>
              <a:rPr lang="zh-CN" altLang="en-US" sz="2400" b="1">
                <a:ea typeface="黑体" panose="02010609060101010101" pitchFamily="49" charset="-122"/>
                <a:sym typeface="Wingdings" panose="05000000000000000000" pitchFamily="2" charset="2"/>
              </a:rPr>
              <a:t>）</a:t>
            </a:r>
            <a:r>
              <a:rPr lang="zh-CN" altLang="en-US" sz="2400" b="1">
                <a:ea typeface="黑体" panose="02010609060101010101" pitchFamily="49" charset="-122"/>
              </a:rPr>
              <a:t>  逆循环时，致冷系数为 </a:t>
            </a:r>
          </a:p>
        </p:txBody>
      </p:sp>
      <p:graphicFrame>
        <p:nvGraphicFramePr>
          <p:cNvPr id="112647" name="Object 7"/>
          <p:cNvGraphicFramePr>
            <a:graphicFrameLocks noChangeAspect="1"/>
          </p:cNvGraphicFramePr>
          <p:nvPr/>
        </p:nvGraphicFramePr>
        <p:xfrm>
          <a:off x="2627313" y="3429000"/>
          <a:ext cx="1046162" cy="931863"/>
        </p:xfrm>
        <a:graphic>
          <a:graphicData uri="http://schemas.openxmlformats.org/presentationml/2006/ole">
            <mc:AlternateContent xmlns:mc="http://schemas.openxmlformats.org/markup-compatibility/2006">
              <mc:Choice xmlns:v="urn:schemas-microsoft-com:vml" Requires="v">
                <p:oleObj spid="_x0000_s74765" name="Equation" r:id="rId5" imgW="495085" imgH="393529" progId="Equation.3">
                  <p:embed/>
                </p:oleObj>
              </mc:Choice>
              <mc:Fallback>
                <p:oleObj name="Equation" r:id="rId5" imgW="495085" imgH="393529"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313" y="3429000"/>
                        <a:ext cx="1046162" cy="931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50" name="Object 10"/>
          <p:cNvGraphicFramePr>
            <a:graphicFrameLocks noChangeAspect="1"/>
          </p:cNvGraphicFramePr>
          <p:nvPr/>
        </p:nvGraphicFramePr>
        <p:xfrm>
          <a:off x="3844925" y="3452813"/>
          <a:ext cx="2462213" cy="904875"/>
        </p:xfrm>
        <a:graphic>
          <a:graphicData uri="http://schemas.openxmlformats.org/presentationml/2006/ole">
            <mc:AlternateContent xmlns:mc="http://schemas.openxmlformats.org/markup-compatibility/2006">
              <mc:Choice xmlns:v="urn:schemas-microsoft-com:vml" Requires="v">
                <p:oleObj spid="_x0000_s74766" name="Equation" r:id="rId7" imgW="1028254" imgH="393529" progId="Equation.3">
                  <p:embed/>
                </p:oleObj>
              </mc:Choice>
              <mc:Fallback>
                <p:oleObj name="Equation" r:id="rId7" imgW="1028254" imgH="393529"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4925" y="3452813"/>
                        <a:ext cx="2462213" cy="904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651" name="Text Box 11"/>
          <p:cNvSpPr txBox="1">
            <a:spLocks noChangeArrowheads="1"/>
          </p:cNvSpPr>
          <p:nvPr/>
        </p:nvSpPr>
        <p:spPr bwMode="auto">
          <a:xfrm>
            <a:off x="898525" y="4581525"/>
            <a:ext cx="4537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向高温热源放出的热量为： </a:t>
            </a:r>
          </a:p>
        </p:txBody>
      </p:sp>
      <p:grpSp>
        <p:nvGrpSpPr>
          <p:cNvPr id="2" name="Group 15"/>
          <p:cNvGrpSpPr>
            <a:grpSpLocks/>
          </p:cNvGrpSpPr>
          <p:nvPr/>
        </p:nvGrpSpPr>
        <p:grpSpPr bwMode="auto">
          <a:xfrm>
            <a:off x="827088" y="2636838"/>
            <a:ext cx="6913562" cy="509587"/>
            <a:chOff x="249" y="1888"/>
            <a:chExt cx="4355" cy="321"/>
          </a:xfrm>
        </p:grpSpPr>
        <p:graphicFrame>
          <p:nvGraphicFramePr>
            <p:cNvPr id="74761" name="Object 8"/>
            <p:cNvGraphicFramePr>
              <a:graphicFrameLocks noChangeAspect="1"/>
            </p:cNvGraphicFramePr>
            <p:nvPr/>
          </p:nvGraphicFramePr>
          <p:xfrm>
            <a:off x="1111" y="1888"/>
            <a:ext cx="1225" cy="321"/>
          </p:xfrm>
          <a:graphic>
            <a:graphicData uri="http://schemas.openxmlformats.org/presentationml/2006/ole">
              <mc:AlternateContent xmlns:mc="http://schemas.openxmlformats.org/markup-compatibility/2006">
                <mc:Choice xmlns:v="urn:schemas-microsoft-com:vml" Requires="v">
                  <p:oleObj spid="_x0000_s74767" name="Equation" r:id="rId9" imgW="761669" imgH="215806" progId="Equation.3">
                    <p:embed/>
                  </p:oleObj>
                </mc:Choice>
                <mc:Fallback>
                  <p:oleObj name="Equation" r:id="rId9" imgW="761669" imgH="215806" progId="Equation.3">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1" y="1888"/>
                          <a:ext cx="1225" cy="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2" name="Text Box 12"/>
            <p:cNvSpPr txBox="1">
              <a:spLocks noChangeArrowheads="1"/>
            </p:cNvSpPr>
            <p:nvPr/>
          </p:nvSpPr>
          <p:spPr bwMode="auto">
            <a:xfrm>
              <a:off x="249" y="1888"/>
              <a:ext cx="118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由题意知 </a:t>
              </a:r>
            </a:p>
          </p:txBody>
        </p:sp>
        <p:sp>
          <p:nvSpPr>
            <p:cNvPr id="74763" name="Text Box 13"/>
            <p:cNvSpPr txBox="1">
              <a:spLocks noChangeArrowheads="1"/>
            </p:cNvSpPr>
            <p:nvPr/>
          </p:nvSpPr>
          <p:spPr bwMode="auto">
            <a:xfrm>
              <a:off x="2336" y="1888"/>
              <a:ext cx="22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1">
                  <a:ea typeface="黑体" panose="02010609060101010101" pitchFamily="49" charset="-122"/>
                </a:rPr>
                <a:t>则外界需做功为 </a:t>
              </a:r>
            </a:p>
          </p:txBody>
        </p:sp>
      </p:grpSp>
      <p:graphicFrame>
        <p:nvGraphicFramePr>
          <p:cNvPr id="112654" name="Object 14"/>
          <p:cNvGraphicFramePr>
            <a:graphicFrameLocks noChangeAspect="1"/>
          </p:cNvGraphicFramePr>
          <p:nvPr/>
        </p:nvGraphicFramePr>
        <p:xfrm>
          <a:off x="2339975" y="5229225"/>
          <a:ext cx="4829175" cy="511175"/>
        </p:xfrm>
        <a:graphic>
          <a:graphicData uri="http://schemas.openxmlformats.org/presentationml/2006/ole">
            <mc:AlternateContent xmlns:mc="http://schemas.openxmlformats.org/markup-compatibility/2006">
              <mc:Choice xmlns:v="urn:schemas-microsoft-com:vml" Requires="v">
                <p:oleObj spid="_x0000_s74768" name="Equation" r:id="rId11" imgW="2183452" imgH="215806" progId="Equation.3">
                  <p:embed/>
                </p:oleObj>
              </mc:Choice>
              <mc:Fallback>
                <p:oleObj name="Equation" r:id="rId11" imgW="2183452" imgH="215806"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9975" y="5229225"/>
                        <a:ext cx="4829175"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blinds(horizontal)">
                                      <p:cBhvr>
                                        <p:cTn id="7" dur="500"/>
                                        <p:tgtEl>
                                          <p:spTgt spid="1126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12647"/>
                                        </p:tgtEl>
                                        <p:attrNameLst>
                                          <p:attrName>style.visibility</p:attrName>
                                        </p:attrNameLst>
                                      </p:cBhvr>
                                      <p:to>
                                        <p:strVal val="visible"/>
                                      </p:to>
                                    </p:set>
                                    <p:animEffect transition="in" filter="blinds(horizontal)">
                                      <p:cBhvr>
                                        <p:cTn id="17" dur="500"/>
                                        <p:tgtEl>
                                          <p:spTgt spid="1126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2650"/>
                                        </p:tgtEl>
                                        <p:attrNameLst>
                                          <p:attrName>style.visibility</p:attrName>
                                        </p:attrNameLst>
                                      </p:cBhvr>
                                      <p:to>
                                        <p:strVal val="visible"/>
                                      </p:to>
                                    </p:set>
                                    <p:animEffect transition="in" filter="blinds(horizontal)">
                                      <p:cBhvr>
                                        <p:cTn id="22" dur="500"/>
                                        <p:tgtEl>
                                          <p:spTgt spid="1126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2651"/>
                                        </p:tgtEl>
                                        <p:attrNameLst>
                                          <p:attrName>style.visibility</p:attrName>
                                        </p:attrNameLst>
                                      </p:cBhvr>
                                      <p:to>
                                        <p:strVal val="visible"/>
                                      </p:to>
                                    </p:set>
                                    <p:animEffect transition="in" filter="blinds(horizontal)">
                                      <p:cBhvr>
                                        <p:cTn id="27" dur="500"/>
                                        <p:tgtEl>
                                          <p:spTgt spid="11265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12654"/>
                                        </p:tgtEl>
                                        <p:attrNameLst>
                                          <p:attrName>style.visibility</p:attrName>
                                        </p:attrNameLst>
                                      </p:cBhvr>
                                      <p:to>
                                        <p:strVal val="visible"/>
                                      </p:to>
                                    </p:set>
                                    <p:animEffect transition="in" filter="blinds(horizontal)">
                                      <p:cBhvr>
                                        <p:cTn id="32" dur="500"/>
                                        <p:tgtEl>
                                          <p:spTgt spid="112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757238" y="260350"/>
            <a:ext cx="81343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地球上的人要在月球上居住，首要问题就是保持他们的起居室处于一个舒适的温度，现考虑用卡诺循环机来作温度调节，设月球白昼温度为</a:t>
            </a:r>
            <a:r>
              <a:rPr lang="en-US" altLang="zh-CN" sz="2400" b="1"/>
              <a:t>100</a:t>
            </a:r>
            <a:r>
              <a:rPr lang="en-US" altLang="zh-CN" sz="2400" b="1" baseline="30000"/>
              <a:t>0</a:t>
            </a:r>
            <a:r>
              <a:rPr lang="en-US" altLang="zh-CN" sz="2400" b="1"/>
              <a:t>C</a:t>
            </a:r>
            <a:r>
              <a:rPr lang="zh-CN" altLang="en-US" sz="2400" b="1"/>
              <a:t>，</a:t>
            </a:r>
            <a:r>
              <a:rPr lang="zh-CN" altLang="en-US" sz="2400" b="1">
                <a:ea typeface="黑体" panose="02010609060101010101" pitchFamily="49" charset="-122"/>
              </a:rPr>
              <a:t>而夜间温度为</a:t>
            </a:r>
            <a:r>
              <a:rPr lang="zh-CN" altLang="en-US" sz="2400" b="1"/>
              <a:t> </a:t>
            </a:r>
            <a:r>
              <a:rPr lang="zh-CN" altLang="en-US" sz="2400" b="1">
                <a:sym typeface="Symbol" panose="05050102010706020507" pitchFamily="18" charset="2"/>
              </a:rPr>
              <a:t></a:t>
            </a:r>
            <a:r>
              <a:rPr lang="en-US" altLang="zh-CN" sz="2400" b="1"/>
              <a:t>100</a:t>
            </a:r>
            <a:r>
              <a:rPr lang="en-US" altLang="zh-CN" sz="2400" b="1" baseline="30000"/>
              <a:t>0</a:t>
            </a:r>
            <a:r>
              <a:rPr lang="en-US" altLang="zh-CN" sz="2400" b="1"/>
              <a:t>C</a:t>
            </a:r>
            <a:r>
              <a:rPr lang="zh-CN" altLang="en-US" sz="2400" b="1"/>
              <a:t>， </a:t>
            </a:r>
          </a:p>
          <a:p>
            <a:pPr eaLnBrk="1" hangingPunct="1">
              <a:lnSpc>
                <a:spcPct val="125000"/>
              </a:lnSpc>
              <a:spcBef>
                <a:spcPct val="0"/>
              </a:spcBef>
              <a:buFontTx/>
              <a:buNone/>
            </a:pPr>
            <a:r>
              <a:rPr lang="zh-CN" altLang="en-US" sz="2400" b="1"/>
              <a:t> </a:t>
            </a:r>
            <a:r>
              <a:rPr lang="zh-CN" altLang="en-US" sz="2400" b="1">
                <a:ea typeface="黑体" panose="02010609060101010101" pitchFamily="49" charset="-122"/>
              </a:rPr>
              <a:t>起居室温度要保持在</a:t>
            </a:r>
            <a:r>
              <a:rPr lang="en-US" altLang="zh-CN" sz="2400" b="1"/>
              <a:t>20</a:t>
            </a:r>
            <a:r>
              <a:rPr lang="en-US" altLang="zh-CN" sz="2400" b="1" baseline="30000"/>
              <a:t>0</a:t>
            </a:r>
            <a:r>
              <a:rPr lang="en-US" altLang="zh-CN" sz="2400" b="1"/>
              <a:t>C</a:t>
            </a:r>
            <a:r>
              <a:rPr lang="zh-CN" altLang="en-US" sz="2400" b="1"/>
              <a:t>，</a:t>
            </a:r>
            <a:r>
              <a:rPr lang="zh-CN" altLang="en-US" sz="2400" b="1">
                <a:ea typeface="黑体" panose="02010609060101010101" pitchFamily="49" charset="-122"/>
              </a:rPr>
              <a:t>通过起居室墙壁导热的速率为每度温差</a:t>
            </a:r>
            <a:r>
              <a:rPr lang="en-US" altLang="zh-CN" sz="2400" b="1"/>
              <a:t>0.5kW</a:t>
            </a:r>
            <a:r>
              <a:rPr lang="zh-CN" altLang="en-US" sz="2400" b="1"/>
              <a:t>，</a:t>
            </a:r>
          </a:p>
        </p:txBody>
      </p:sp>
      <p:sp>
        <p:nvSpPr>
          <p:cNvPr id="75779" name="Rectangle 3"/>
          <p:cNvSpPr>
            <a:spLocks noChangeArrowheads="1"/>
          </p:cNvSpPr>
          <p:nvPr/>
        </p:nvSpPr>
        <p:spPr bwMode="auto">
          <a:xfrm>
            <a:off x="708025" y="2625725"/>
            <a:ext cx="5256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白昼和夜间给卡诺机所供的功率</a:t>
            </a:r>
          </a:p>
        </p:txBody>
      </p:sp>
      <p:sp>
        <p:nvSpPr>
          <p:cNvPr id="208900" name="Text Box 4"/>
          <p:cNvSpPr txBox="1">
            <a:spLocks noChangeArrowheads="1"/>
          </p:cNvSpPr>
          <p:nvPr/>
        </p:nvSpPr>
        <p:spPr bwMode="auto">
          <a:xfrm>
            <a:off x="250825" y="3140075"/>
            <a:ext cx="110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解</a:t>
            </a:r>
          </a:p>
        </p:txBody>
      </p:sp>
      <p:sp>
        <p:nvSpPr>
          <p:cNvPr id="75781" name="Text Box 5"/>
          <p:cNvSpPr txBox="1">
            <a:spLocks noChangeArrowheads="1"/>
          </p:cNvSpPr>
          <p:nvPr/>
        </p:nvSpPr>
        <p:spPr bwMode="auto">
          <a:xfrm>
            <a:off x="250825" y="333375"/>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例</a:t>
            </a:r>
          </a:p>
        </p:txBody>
      </p:sp>
      <p:sp>
        <p:nvSpPr>
          <p:cNvPr id="75782" name="Rectangle 6"/>
          <p:cNvSpPr>
            <a:spLocks noChangeArrowheads="1"/>
          </p:cNvSpPr>
          <p:nvPr/>
        </p:nvSpPr>
        <p:spPr bwMode="auto">
          <a:xfrm>
            <a:off x="250825" y="2625725"/>
            <a:ext cx="493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C00000"/>
                </a:solidFill>
                <a:latin typeface="Arial" panose="020B0604020202020204" pitchFamily="34" charset="0"/>
                <a:ea typeface="黑体" panose="02010609060101010101" pitchFamily="49" charset="-122"/>
              </a:rPr>
              <a:t>求</a:t>
            </a:r>
          </a:p>
        </p:txBody>
      </p:sp>
      <p:sp>
        <p:nvSpPr>
          <p:cNvPr id="208903" name="Text Box 7"/>
          <p:cNvSpPr txBox="1">
            <a:spLocks noChangeArrowheads="1"/>
          </p:cNvSpPr>
          <p:nvPr/>
        </p:nvSpPr>
        <p:spPr bwMode="auto">
          <a:xfrm>
            <a:off x="727075" y="3070225"/>
            <a:ext cx="8382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在白昼欲保持室内温度低，卡诺机工作于致冷机状态，从室内吸取热量</a:t>
            </a:r>
            <a:r>
              <a:rPr lang="en-US" altLang="zh-CN" sz="2400" b="1" i="1"/>
              <a:t>Q</a:t>
            </a:r>
            <a:r>
              <a:rPr lang="en-US" altLang="zh-CN" sz="2400" b="1" baseline="-25000"/>
              <a:t>2</a:t>
            </a:r>
            <a:r>
              <a:rPr lang="en-US" altLang="zh-CN" sz="2400" b="1"/>
              <a:t> </a:t>
            </a:r>
            <a:r>
              <a:rPr lang="zh-CN" altLang="en-US" sz="2400" b="1"/>
              <a:t>， </a:t>
            </a:r>
            <a:r>
              <a:rPr lang="zh-CN" altLang="en-US" sz="2400" b="1">
                <a:ea typeface="黑体" panose="02010609060101010101" pitchFamily="49" charset="-122"/>
              </a:rPr>
              <a:t>放入室外热量</a:t>
            </a:r>
            <a:r>
              <a:rPr lang="en-US" altLang="zh-CN" sz="2400" b="1" i="1"/>
              <a:t>Q</a:t>
            </a:r>
            <a:r>
              <a:rPr lang="en-US" altLang="zh-CN" sz="2400" b="1" baseline="-25000"/>
              <a:t>1</a:t>
            </a:r>
            <a:endParaRPr lang="en-US" altLang="zh-CN" sz="2400" b="1"/>
          </a:p>
        </p:txBody>
      </p:sp>
      <p:graphicFrame>
        <p:nvGraphicFramePr>
          <p:cNvPr id="208904" name="Object 8"/>
          <p:cNvGraphicFramePr>
            <a:graphicFrameLocks noChangeAspect="1"/>
          </p:cNvGraphicFramePr>
          <p:nvPr/>
        </p:nvGraphicFramePr>
        <p:xfrm>
          <a:off x="2124075" y="4149725"/>
          <a:ext cx="2298700" cy="917575"/>
        </p:xfrm>
        <a:graphic>
          <a:graphicData uri="http://schemas.openxmlformats.org/presentationml/2006/ole">
            <mc:AlternateContent xmlns:mc="http://schemas.openxmlformats.org/markup-compatibility/2006">
              <mc:Choice xmlns:v="urn:schemas-microsoft-com:vml" Requires="v">
                <p:oleObj spid="_x0000_s75789" name="公式" r:id="rId3" imgW="2194560" imgH="784944" progId="Equation.3">
                  <p:embed/>
                </p:oleObj>
              </mc:Choice>
              <mc:Fallback>
                <p:oleObj name="公式" r:id="rId3" imgW="2194560" imgH="784944"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4149725"/>
                        <a:ext cx="22987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FF"/>
                            </a:solidFill>
                            <a:miter lim="800000"/>
                            <a:headEnd/>
                            <a:tailEnd/>
                          </a14:hiddenLine>
                        </a:ext>
                      </a:extLst>
                    </p:spPr>
                  </p:pic>
                </p:oleObj>
              </mc:Fallback>
            </mc:AlternateContent>
          </a:graphicData>
        </a:graphic>
      </p:graphicFrame>
      <p:graphicFrame>
        <p:nvGraphicFramePr>
          <p:cNvPr id="208905" name="Object 9"/>
          <p:cNvGraphicFramePr>
            <a:graphicFrameLocks noChangeAspect="1"/>
          </p:cNvGraphicFramePr>
          <p:nvPr/>
        </p:nvGraphicFramePr>
        <p:xfrm>
          <a:off x="5219700" y="4149725"/>
          <a:ext cx="2716213" cy="917575"/>
        </p:xfrm>
        <a:graphic>
          <a:graphicData uri="http://schemas.openxmlformats.org/presentationml/2006/ole">
            <mc:AlternateContent xmlns:mc="http://schemas.openxmlformats.org/markup-compatibility/2006">
              <mc:Choice xmlns:v="urn:schemas-microsoft-com:vml" Requires="v">
                <p:oleObj spid="_x0000_s75790" name="公式" r:id="rId5" imgW="2613590" imgH="784944" progId="Equation.3">
                  <p:embed/>
                </p:oleObj>
              </mc:Choice>
              <mc:Fallback>
                <p:oleObj name="公式" r:id="rId5" imgW="2613590" imgH="784944"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4149725"/>
                        <a:ext cx="2716213"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FF"/>
                            </a:solidFill>
                            <a:miter lim="800000"/>
                            <a:headEnd/>
                            <a:tailEnd/>
                          </a14:hiddenLine>
                        </a:ext>
                      </a:extLst>
                    </p:spPr>
                  </p:pic>
                </p:oleObj>
              </mc:Fallback>
            </mc:AlternateContent>
          </a:graphicData>
        </a:graphic>
      </p:graphicFrame>
      <p:sp>
        <p:nvSpPr>
          <p:cNvPr id="208906" name="Text Box 10"/>
          <p:cNvSpPr txBox="1">
            <a:spLocks noChangeArrowheads="1"/>
          </p:cNvSpPr>
          <p:nvPr/>
        </p:nvSpPr>
        <p:spPr bwMode="auto">
          <a:xfrm>
            <a:off x="1042988" y="429418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ea typeface="黑体" panose="02010609060101010101" pitchFamily="49" charset="-122"/>
              </a:rPr>
              <a:t>则</a:t>
            </a:r>
          </a:p>
        </p:txBody>
      </p:sp>
      <p:sp>
        <p:nvSpPr>
          <p:cNvPr id="208907" name="Text Box 11"/>
          <p:cNvSpPr txBox="1">
            <a:spLocks noChangeArrowheads="1"/>
          </p:cNvSpPr>
          <p:nvPr/>
        </p:nvSpPr>
        <p:spPr bwMode="auto">
          <a:xfrm>
            <a:off x="749300" y="5205413"/>
            <a:ext cx="810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ea typeface="黑体" panose="02010609060101010101" pitchFamily="49" charset="-122"/>
              </a:rPr>
              <a:t>每秒钟从室内取走的热量为通过起居室墙壁导进的热量，即</a:t>
            </a:r>
          </a:p>
        </p:txBody>
      </p:sp>
      <p:graphicFrame>
        <p:nvGraphicFramePr>
          <p:cNvPr id="208908" name="Object 12"/>
          <p:cNvGraphicFramePr>
            <a:graphicFrameLocks noChangeAspect="1"/>
          </p:cNvGraphicFramePr>
          <p:nvPr/>
        </p:nvGraphicFramePr>
        <p:xfrm>
          <a:off x="3695700" y="5878513"/>
          <a:ext cx="2171700" cy="419100"/>
        </p:xfrm>
        <a:graphic>
          <a:graphicData uri="http://schemas.openxmlformats.org/presentationml/2006/ole">
            <mc:AlternateContent xmlns:mc="http://schemas.openxmlformats.org/markup-compatibility/2006">
              <mc:Choice xmlns:v="urn:schemas-microsoft-com:vml" Requires="v">
                <p:oleObj spid="_x0000_s75791" name="公式" r:id="rId7" imgW="2042205" imgH="289656" progId="Equation.3">
                  <p:embed/>
                </p:oleObj>
              </mc:Choice>
              <mc:Fallback>
                <p:oleObj name="公式" r:id="rId7" imgW="2042205" imgH="289656"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5700" y="5878513"/>
                        <a:ext cx="21717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8900"/>
                                        </p:tgtEl>
                                        <p:attrNameLst>
                                          <p:attrName>style.visibility</p:attrName>
                                        </p:attrNameLst>
                                      </p:cBhvr>
                                      <p:to>
                                        <p:strVal val="visible"/>
                                      </p:to>
                                    </p:set>
                                    <p:animEffect transition="in" filter="wipe(left)">
                                      <p:cBhvr>
                                        <p:cTn id="7" dur="500"/>
                                        <p:tgtEl>
                                          <p:spTgt spid="2089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8903"/>
                                        </p:tgtEl>
                                        <p:attrNameLst>
                                          <p:attrName>style.visibility</p:attrName>
                                        </p:attrNameLst>
                                      </p:cBhvr>
                                      <p:to>
                                        <p:strVal val="visible"/>
                                      </p:to>
                                    </p:set>
                                    <p:animEffect transition="in" filter="wipe(left)">
                                      <p:cBhvr>
                                        <p:cTn id="12" dur="500"/>
                                        <p:tgtEl>
                                          <p:spTgt spid="2089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8906"/>
                                        </p:tgtEl>
                                        <p:attrNameLst>
                                          <p:attrName>style.visibility</p:attrName>
                                        </p:attrNameLst>
                                      </p:cBhvr>
                                      <p:to>
                                        <p:strVal val="visible"/>
                                      </p:to>
                                    </p:set>
                                    <p:animEffect transition="in" filter="wipe(left)">
                                      <p:cBhvr>
                                        <p:cTn id="17" dur="500"/>
                                        <p:tgtEl>
                                          <p:spTgt spid="2089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08904"/>
                                        </p:tgtEl>
                                        <p:attrNameLst>
                                          <p:attrName>style.visibility</p:attrName>
                                        </p:attrNameLst>
                                      </p:cBhvr>
                                      <p:to>
                                        <p:strVal val="visible"/>
                                      </p:to>
                                    </p:set>
                                    <p:animEffect transition="in" filter="wipe(left)">
                                      <p:cBhvr>
                                        <p:cTn id="22" dur="500"/>
                                        <p:tgtEl>
                                          <p:spTgt spid="2089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08905"/>
                                        </p:tgtEl>
                                        <p:attrNameLst>
                                          <p:attrName>style.visibility</p:attrName>
                                        </p:attrNameLst>
                                      </p:cBhvr>
                                      <p:to>
                                        <p:strVal val="visible"/>
                                      </p:to>
                                    </p:set>
                                    <p:animEffect transition="in" filter="wipe(left)">
                                      <p:cBhvr>
                                        <p:cTn id="27" dur="500"/>
                                        <p:tgtEl>
                                          <p:spTgt spid="20890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8907"/>
                                        </p:tgtEl>
                                        <p:attrNameLst>
                                          <p:attrName>style.visibility</p:attrName>
                                        </p:attrNameLst>
                                      </p:cBhvr>
                                      <p:to>
                                        <p:strVal val="visible"/>
                                      </p:to>
                                    </p:set>
                                    <p:animEffect transition="in" filter="wipe(left)">
                                      <p:cBhvr>
                                        <p:cTn id="32" dur="500"/>
                                        <p:tgtEl>
                                          <p:spTgt spid="20890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208908"/>
                                        </p:tgtEl>
                                        <p:attrNameLst>
                                          <p:attrName>style.visibility</p:attrName>
                                        </p:attrNameLst>
                                      </p:cBhvr>
                                      <p:to>
                                        <p:strVal val="visible"/>
                                      </p:to>
                                    </p:set>
                                    <p:animEffect transition="in" filter="wipe(left)">
                                      <p:cBhvr>
                                        <p:cTn id="37" dur="500"/>
                                        <p:tgtEl>
                                          <p:spTgt spid="208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0" grpId="0" autoUpdateAnimBg="0"/>
      <p:bldP spid="208903" grpId="0" autoUpdateAnimBg="0"/>
      <p:bldP spid="208906" grpId="0" autoUpdateAnimBg="0"/>
      <p:bldP spid="208907"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9922" name="Object 2"/>
          <p:cNvGraphicFramePr>
            <a:graphicFrameLocks noChangeAspect="1"/>
          </p:cNvGraphicFramePr>
          <p:nvPr/>
        </p:nvGraphicFramePr>
        <p:xfrm>
          <a:off x="6059488" y="669925"/>
          <a:ext cx="2025650" cy="474663"/>
        </p:xfrm>
        <a:graphic>
          <a:graphicData uri="http://schemas.openxmlformats.org/presentationml/2006/ole">
            <mc:AlternateContent xmlns:mc="http://schemas.openxmlformats.org/markup-compatibility/2006">
              <mc:Choice xmlns:v="urn:schemas-microsoft-com:vml" Requires="v">
                <p:oleObj spid="_x0000_s76811" name="公式" r:id="rId3" imgW="1889850" imgH="358128" progId="Equation.3">
                  <p:embed/>
                </p:oleObj>
              </mc:Choice>
              <mc:Fallback>
                <p:oleObj name="公式" r:id="rId3" imgW="1889850" imgH="358128"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9488" y="669925"/>
                        <a:ext cx="20256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03" name="Object 3"/>
          <p:cNvGraphicFramePr>
            <a:graphicFrameLocks noChangeAspect="1"/>
          </p:cNvGraphicFramePr>
          <p:nvPr/>
        </p:nvGraphicFramePr>
        <p:xfrm>
          <a:off x="1331913" y="441325"/>
          <a:ext cx="4637087" cy="993775"/>
        </p:xfrm>
        <a:graphic>
          <a:graphicData uri="http://schemas.openxmlformats.org/presentationml/2006/ole">
            <mc:AlternateContent xmlns:mc="http://schemas.openxmlformats.org/markup-compatibility/2006">
              <mc:Choice xmlns:v="urn:schemas-microsoft-com:vml" Requires="v">
                <p:oleObj spid="_x0000_s76812" name="公式" r:id="rId5" imgW="4549039" imgH="860976" progId="Equation.3">
                  <p:embed/>
                </p:oleObj>
              </mc:Choice>
              <mc:Fallback>
                <p:oleObj name="公式" r:id="rId5" imgW="4549039" imgH="860976"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441325"/>
                        <a:ext cx="4637087"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FF"/>
                            </a:solidFill>
                            <a:miter lim="800000"/>
                            <a:headEnd/>
                            <a:tailEnd/>
                          </a14:hiddenLine>
                        </a:ext>
                      </a:extLst>
                    </p:spPr>
                  </p:pic>
                </p:oleObj>
              </mc:Fallback>
            </mc:AlternateContent>
          </a:graphicData>
        </a:graphic>
      </p:graphicFrame>
      <p:sp>
        <p:nvSpPr>
          <p:cNvPr id="209924" name="Text Box 4"/>
          <p:cNvSpPr txBox="1">
            <a:spLocks noChangeArrowheads="1"/>
          </p:cNvSpPr>
          <p:nvPr/>
        </p:nvSpPr>
        <p:spPr bwMode="auto">
          <a:xfrm>
            <a:off x="468313" y="1700213"/>
            <a:ext cx="8458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在黑夜欲保持室内温度高，卡诺机工作于致冷机状态，从室</a:t>
            </a:r>
          </a:p>
          <a:p>
            <a:pPr eaLnBrk="1" hangingPunct="1">
              <a:lnSpc>
                <a:spcPct val="125000"/>
              </a:lnSpc>
              <a:spcBef>
                <a:spcPct val="0"/>
              </a:spcBef>
              <a:buFontTx/>
              <a:buNone/>
            </a:pPr>
            <a:r>
              <a:rPr lang="zh-CN" altLang="en-US" sz="2400" b="1">
                <a:ea typeface="黑体" panose="02010609060101010101" pitchFamily="49" charset="-122"/>
              </a:rPr>
              <a:t>外吸取热量</a:t>
            </a:r>
            <a:r>
              <a:rPr lang="en-US" altLang="zh-CN" sz="2400" b="1" i="1"/>
              <a:t>Q</a:t>
            </a:r>
            <a:r>
              <a:rPr lang="en-US" altLang="zh-CN" sz="2400" b="1" baseline="-25000"/>
              <a:t>1</a:t>
            </a:r>
            <a:r>
              <a:rPr lang="zh-CN" altLang="en-US" sz="2400" b="1" baseline="-25000"/>
              <a:t>，</a:t>
            </a:r>
            <a:r>
              <a:rPr lang="zh-CN" altLang="en-US" sz="2400" b="1"/>
              <a:t> </a:t>
            </a:r>
            <a:r>
              <a:rPr lang="zh-CN" altLang="en-US" sz="2400" b="1">
                <a:ea typeface="黑体" panose="02010609060101010101" pitchFamily="49" charset="-122"/>
              </a:rPr>
              <a:t>放入室内热量</a:t>
            </a:r>
            <a:r>
              <a:rPr lang="en-US" altLang="zh-CN" sz="2400" b="1" i="1"/>
              <a:t>Q</a:t>
            </a:r>
            <a:r>
              <a:rPr lang="en-US" altLang="zh-CN" sz="2400" b="1" baseline="-25000"/>
              <a:t>2</a:t>
            </a:r>
          </a:p>
        </p:txBody>
      </p:sp>
      <p:graphicFrame>
        <p:nvGraphicFramePr>
          <p:cNvPr id="209925" name="Object 5"/>
          <p:cNvGraphicFramePr>
            <a:graphicFrameLocks noChangeAspect="1"/>
          </p:cNvGraphicFramePr>
          <p:nvPr/>
        </p:nvGraphicFramePr>
        <p:xfrm>
          <a:off x="2139950" y="2798763"/>
          <a:ext cx="2262188" cy="917575"/>
        </p:xfrm>
        <a:graphic>
          <a:graphicData uri="http://schemas.openxmlformats.org/presentationml/2006/ole">
            <mc:AlternateContent xmlns:mc="http://schemas.openxmlformats.org/markup-compatibility/2006">
              <mc:Choice xmlns:v="urn:schemas-microsoft-com:vml" Requires="v">
                <p:oleObj spid="_x0000_s76813" name="公式" r:id="rId7" imgW="2156525" imgH="784944" progId="Equation.3">
                  <p:embed/>
                </p:oleObj>
              </mc:Choice>
              <mc:Fallback>
                <p:oleObj name="公式" r:id="rId7" imgW="2156525" imgH="784944"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9950" y="2798763"/>
                        <a:ext cx="22621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FF"/>
                            </a:solidFill>
                            <a:miter lim="800000"/>
                            <a:headEnd/>
                            <a:tailEnd/>
                          </a14:hiddenLine>
                        </a:ext>
                      </a:extLst>
                    </p:spPr>
                  </p:pic>
                </p:oleObj>
              </mc:Fallback>
            </mc:AlternateContent>
          </a:graphicData>
        </a:graphic>
      </p:graphicFrame>
      <p:graphicFrame>
        <p:nvGraphicFramePr>
          <p:cNvPr id="209926" name="Object 6"/>
          <p:cNvGraphicFramePr>
            <a:graphicFrameLocks noChangeAspect="1"/>
          </p:cNvGraphicFramePr>
          <p:nvPr/>
        </p:nvGraphicFramePr>
        <p:xfrm>
          <a:off x="5686425" y="2744788"/>
          <a:ext cx="1909763" cy="917575"/>
        </p:xfrm>
        <a:graphic>
          <a:graphicData uri="http://schemas.openxmlformats.org/presentationml/2006/ole">
            <mc:AlternateContent xmlns:mc="http://schemas.openxmlformats.org/markup-compatibility/2006">
              <mc:Choice xmlns:v="urn:schemas-microsoft-com:vml" Requires="v">
                <p:oleObj spid="_x0000_s76814" name="公式" r:id="rId9" imgW="1806001" imgH="784944" progId="Equation.3">
                  <p:embed/>
                </p:oleObj>
              </mc:Choice>
              <mc:Fallback>
                <p:oleObj name="公式" r:id="rId9" imgW="1806001" imgH="784944" progId="Equation.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6425" y="2744788"/>
                        <a:ext cx="1909763"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FFFF"/>
                            </a:solidFill>
                            <a:miter lim="800000"/>
                            <a:headEnd/>
                            <a:tailEnd/>
                          </a14:hiddenLine>
                        </a:ext>
                      </a:extLst>
                    </p:spPr>
                  </p:pic>
                </p:oleObj>
              </mc:Fallback>
            </mc:AlternateContent>
          </a:graphicData>
        </a:graphic>
      </p:graphicFrame>
      <p:sp>
        <p:nvSpPr>
          <p:cNvPr id="209927" name="Line 7"/>
          <p:cNvSpPr>
            <a:spLocks noChangeShapeType="1"/>
          </p:cNvSpPr>
          <p:nvPr/>
        </p:nvSpPr>
        <p:spPr bwMode="auto">
          <a:xfrm>
            <a:off x="4645025" y="3249613"/>
            <a:ext cx="792163" cy="0"/>
          </a:xfrm>
          <a:prstGeom prst="line">
            <a:avLst/>
          </a:prstGeom>
          <a:noFill/>
          <a:ln w="762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209928" name="Object 8"/>
          <p:cNvGraphicFramePr>
            <a:graphicFrameLocks noChangeAspect="1"/>
          </p:cNvGraphicFramePr>
          <p:nvPr/>
        </p:nvGraphicFramePr>
        <p:xfrm>
          <a:off x="2843213" y="4652963"/>
          <a:ext cx="3313112" cy="419100"/>
        </p:xfrm>
        <a:graphic>
          <a:graphicData uri="http://schemas.openxmlformats.org/presentationml/2006/ole">
            <mc:AlternateContent xmlns:mc="http://schemas.openxmlformats.org/markup-compatibility/2006">
              <mc:Choice xmlns:v="urn:schemas-microsoft-com:vml" Requires="v">
                <p:oleObj spid="_x0000_s76815" name="公式" r:id="rId11" imgW="3253697" imgH="289656" progId="Equation.3">
                  <p:embed/>
                </p:oleObj>
              </mc:Choice>
              <mc:Fallback>
                <p:oleObj name="公式" r:id="rId11" imgW="3253697" imgH="289656" progId="Equation.3">
                  <p:embed/>
                  <p:pic>
                    <p:nvPicPr>
                      <p:cNvPr id="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43213" y="4652963"/>
                        <a:ext cx="33131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9929" name="Rectangle 9"/>
          <p:cNvSpPr>
            <a:spLocks noChangeArrowheads="1"/>
          </p:cNvSpPr>
          <p:nvPr/>
        </p:nvSpPr>
        <p:spPr bwMode="auto">
          <a:xfrm>
            <a:off x="750888" y="3979863"/>
            <a:ext cx="780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每秒钟放入室内的热量为通过起居室墙壁导进的热量，即</a:t>
            </a:r>
          </a:p>
        </p:txBody>
      </p:sp>
      <p:graphicFrame>
        <p:nvGraphicFramePr>
          <p:cNvPr id="209930" name="Object 10"/>
          <p:cNvGraphicFramePr>
            <a:graphicFrameLocks noChangeAspect="1"/>
          </p:cNvGraphicFramePr>
          <p:nvPr/>
        </p:nvGraphicFramePr>
        <p:xfrm>
          <a:off x="3270250" y="5300663"/>
          <a:ext cx="3663950" cy="917575"/>
        </p:xfrm>
        <a:graphic>
          <a:graphicData uri="http://schemas.openxmlformats.org/presentationml/2006/ole">
            <mc:AlternateContent xmlns:mc="http://schemas.openxmlformats.org/markup-compatibility/2006">
              <mc:Choice xmlns:v="urn:schemas-microsoft-com:vml" Requires="v">
                <p:oleObj spid="_x0000_s76816" name="公式" r:id="rId13" imgW="3489901" imgH="784944" progId="Equation.3">
                  <p:embed/>
                </p:oleObj>
              </mc:Choice>
              <mc:Fallback>
                <p:oleObj name="公式" r:id="rId13" imgW="3489901" imgH="784944" progId="Equation.3">
                  <p:embed/>
                  <p:pic>
                    <p:nvPicPr>
                      <p:cNvPr id="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70250" y="5300663"/>
                        <a:ext cx="366395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9922"/>
                                        </p:tgtEl>
                                        <p:attrNameLst>
                                          <p:attrName>style.visibility</p:attrName>
                                        </p:attrNameLst>
                                      </p:cBhvr>
                                      <p:to>
                                        <p:strVal val="visible"/>
                                      </p:to>
                                    </p:set>
                                    <p:animEffect transition="in" filter="wipe(left)">
                                      <p:cBhvr>
                                        <p:cTn id="7" dur="500"/>
                                        <p:tgtEl>
                                          <p:spTgt spid="209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9924"/>
                                        </p:tgtEl>
                                        <p:attrNameLst>
                                          <p:attrName>style.visibility</p:attrName>
                                        </p:attrNameLst>
                                      </p:cBhvr>
                                      <p:to>
                                        <p:strVal val="visible"/>
                                      </p:to>
                                    </p:set>
                                    <p:animEffect transition="in" filter="wipe(left)">
                                      <p:cBhvr>
                                        <p:cTn id="12" dur="500"/>
                                        <p:tgtEl>
                                          <p:spTgt spid="2099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9925"/>
                                        </p:tgtEl>
                                        <p:attrNameLst>
                                          <p:attrName>style.visibility</p:attrName>
                                        </p:attrNameLst>
                                      </p:cBhvr>
                                      <p:to>
                                        <p:strVal val="visible"/>
                                      </p:to>
                                    </p:set>
                                    <p:animEffect transition="in" filter="wipe(left)">
                                      <p:cBhvr>
                                        <p:cTn id="17" dur="500"/>
                                        <p:tgtEl>
                                          <p:spTgt spid="2099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9927"/>
                                        </p:tgtEl>
                                        <p:attrNameLst>
                                          <p:attrName>style.visibility</p:attrName>
                                        </p:attrNameLst>
                                      </p:cBhvr>
                                      <p:to>
                                        <p:strVal val="visible"/>
                                      </p:to>
                                    </p:set>
                                    <p:animEffect transition="in" filter="wipe(left)">
                                      <p:cBhvr>
                                        <p:cTn id="22" dur="500"/>
                                        <p:tgtEl>
                                          <p:spTgt spid="209927"/>
                                        </p:tgtEl>
                                      </p:cBhvr>
                                    </p:animEffect>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209926"/>
                                        </p:tgtEl>
                                        <p:attrNameLst>
                                          <p:attrName>style.visibility</p:attrName>
                                        </p:attrNameLst>
                                      </p:cBhvr>
                                      <p:to>
                                        <p:strVal val="visible"/>
                                      </p:to>
                                    </p:set>
                                    <p:animEffect transition="in" filter="wipe(left)">
                                      <p:cBhvr>
                                        <p:cTn id="26" dur="500"/>
                                        <p:tgtEl>
                                          <p:spTgt spid="20992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9929"/>
                                        </p:tgtEl>
                                        <p:attrNameLst>
                                          <p:attrName>style.visibility</p:attrName>
                                        </p:attrNameLst>
                                      </p:cBhvr>
                                      <p:to>
                                        <p:strVal val="visible"/>
                                      </p:to>
                                    </p:set>
                                    <p:animEffect transition="in" filter="wipe(left)">
                                      <p:cBhvr>
                                        <p:cTn id="31" dur="500"/>
                                        <p:tgtEl>
                                          <p:spTgt spid="20992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209928"/>
                                        </p:tgtEl>
                                        <p:attrNameLst>
                                          <p:attrName>style.visibility</p:attrName>
                                        </p:attrNameLst>
                                      </p:cBhvr>
                                      <p:to>
                                        <p:strVal val="visible"/>
                                      </p:to>
                                    </p:set>
                                    <p:animEffect transition="in" filter="wipe(left)">
                                      <p:cBhvr>
                                        <p:cTn id="36" dur="500"/>
                                        <p:tgtEl>
                                          <p:spTgt spid="2099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209930"/>
                                        </p:tgtEl>
                                        <p:attrNameLst>
                                          <p:attrName>style.visibility</p:attrName>
                                        </p:attrNameLst>
                                      </p:cBhvr>
                                      <p:to>
                                        <p:strVal val="visible"/>
                                      </p:to>
                                    </p:set>
                                    <p:animEffect transition="in" filter="wipe(left)">
                                      <p:cBhvr>
                                        <p:cTn id="41" dur="500"/>
                                        <p:tgtEl>
                                          <p:spTgt spid="209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4" grpId="0" autoUpdateAnimBg="0"/>
      <p:bldP spid="209927" grpId="0" animBg="1"/>
      <p:bldP spid="209929"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2"/>
          <p:cNvGraphicFramePr>
            <a:graphicFrameLocks noChangeAspect="1"/>
          </p:cNvGraphicFramePr>
          <p:nvPr/>
        </p:nvGraphicFramePr>
        <p:xfrm>
          <a:off x="2555875" y="692150"/>
          <a:ext cx="4308475" cy="965200"/>
        </p:xfrm>
        <a:graphic>
          <a:graphicData uri="http://schemas.openxmlformats.org/presentationml/2006/ole">
            <mc:AlternateContent xmlns:mc="http://schemas.openxmlformats.org/markup-compatibility/2006">
              <mc:Choice xmlns:v="urn:schemas-microsoft-com:vml" Requires="v">
                <p:oleObj spid="_x0000_s77831" name="公式" r:id="rId3" imgW="4206294" imgH="853416" progId="Equation.3">
                  <p:embed/>
                </p:oleObj>
              </mc:Choice>
              <mc:Fallback>
                <p:oleObj name="公式" r:id="rId3" imgW="4206294" imgH="853416"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692150"/>
                        <a:ext cx="4308475"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27" name="Text Box 3"/>
          <p:cNvSpPr txBox="1">
            <a:spLocks noChangeArrowheads="1"/>
          </p:cNvSpPr>
          <p:nvPr/>
        </p:nvSpPr>
        <p:spPr bwMode="auto">
          <a:xfrm>
            <a:off x="1149350" y="908050"/>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解得</a:t>
            </a:r>
          </a:p>
        </p:txBody>
      </p:sp>
      <p:sp>
        <p:nvSpPr>
          <p:cNvPr id="210948" name="Text Box 4"/>
          <p:cNvSpPr txBox="1">
            <a:spLocks noChangeArrowheads="1"/>
          </p:cNvSpPr>
          <p:nvPr/>
        </p:nvSpPr>
        <p:spPr bwMode="auto">
          <a:xfrm>
            <a:off x="755650" y="184467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zh-CN" altLang="en-US" sz="2400" b="1">
                <a:solidFill>
                  <a:srgbClr val="FF0000"/>
                </a:solidFill>
                <a:ea typeface="黑体" panose="02010609060101010101" pitchFamily="49" charset="-122"/>
              </a:rPr>
              <a:t>说明</a:t>
            </a:r>
          </a:p>
        </p:txBody>
      </p:sp>
      <p:sp>
        <p:nvSpPr>
          <p:cNvPr id="210949" name="Rectangle 5"/>
          <p:cNvSpPr>
            <a:spLocks noChangeArrowheads="1"/>
          </p:cNvSpPr>
          <p:nvPr/>
        </p:nvSpPr>
        <p:spPr bwMode="auto">
          <a:xfrm>
            <a:off x="755650" y="2420938"/>
            <a:ext cx="80200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此种用可逆循环原理制作的空调装置既可加热，又可降温，这即是所谓的</a:t>
            </a:r>
            <a:r>
              <a:rPr lang="zh-CN" altLang="en-US" sz="2400" b="1">
                <a:solidFill>
                  <a:srgbClr val="FF0000"/>
                </a:solidFill>
                <a:ea typeface="黑体" panose="02010609060101010101" pitchFamily="49" charset="-122"/>
              </a:rPr>
              <a:t>冷暖双制空调。</a:t>
            </a:r>
          </a:p>
        </p:txBody>
      </p:sp>
      <p:sp>
        <p:nvSpPr>
          <p:cNvPr id="210950" name="AutoShape 6"/>
          <p:cNvSpPr>
            <a:spLocks noChangeArrowheads="1"/>
          </p:cNvSpPr>
          <p:nvPr/>
        </p:nvSpPr>
        <p:spPr bwMode="auto">
          <a:xfrm>
            <a:off x="422275" y="1843088"/>
            <a:ext cx="360363"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0950"/>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210948"/>
                                        </p:tgtEl>
                                        <p:attrNameLst>
                                          <p:attrName>style.visibility</p:attrName>
                                        </p:attrNameLst>
                                      </p:cBhvr>
                                      <p:to>
                                        <p:strVal val="visible"/>
                                      </p:to>
                                    </p:set>
                                    <p:animEffect transition="in" filter="wipe(left)">
                                      <p:cBhvr>
                                        <p:cTn id="10" dur="500"/>
                                        <p:tgtEl>
                                          <p:spTgt spid="2109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0949"/>
                                        </p:tgtEl>
                                        <p:attrNameLst>
                                          <p:attrName>style.visibility</p:attrName>
                                        </p:attrNameLst>
                                      </p:cBhvr>
                                      <p:to>
                                        <p:strVal val="visible"/>
                                      </p:to>
                                    </p:set>
                                    <p:animEffect transition="in" filter="wipe(left)">
                                      <p:cBhvr>
                                        <p:cTn id="15" dur="500"/>
                                        <p:tgtEl>
                                          <p:spTgt spid="210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utoUpdateAnimBg="0"/>
      <p:bldP spid="210949" grpId="0" autoUpdateAnimBg="0"/>
      <p:bldP spid="21095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58" name="Rectangle 50"/>
          <p:cNvSpPr>
            <a:spLocks noChangeArrowheads="1"/>
          </p:cNvSpPr>
          <p:nvPr/>
        </p:nvSpPr>
        <p:spPr bwMode="auto">
          <a:xfrm>
            <a:off x="5580063" y="2420938"/>
            <a:ext cx="3313112" cy="3384550"/>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51" name="Text Box 2"/>
          <p:cNvSpPr txBox="1">
            <a:spLocks noChangeArrowheads="1"/>
          </p:cNvSpPr>
          <p:nvPr/>
        </p:nvSpPr>
        <p:spPr bwMode="auto">
          <a:xfrm>
            <a:off x="2251075" y="260350"/>
            <a:ext cx="41989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b="1">
                <a:solidFill>
                  <a:srgbClr val="FF0000"/>
                </a:solidFill>
                <a:latin typeface="黑体" panose="02010609060101010101" pitchFamily="49" charset="-122"/>
                <a:ea typeface="黑体" panose="02010609060101010101" pitchFamily="49" charset="-122"/>
              </a:rPr>
              <a:t>§</a:t>
            </a:r>
            <a:r>
              <a:rPr lang="en-US" altLang="zh-CN" b="1">
                <a:solidFill>
                  <a:srgbClr val="FF0000"/>
                </a:solidFill>
                <a:ea typeface="黑体" panose="02010609060101010101" pitchFamily="49" charset="-122"/>
              </a:rPr>
              <a:t>8.8  </a:t>
            </a:r>
            <a:r>
              <a:rPr lang="zh-CN" altLang="en-US" b="1">
                <a:solidFill>
                  <a:srgbClr val="FF0000"/>
                </a:solidFill>
                <a:latin typeface="黑体" panose="02010609060101010101" pitchFamily="49" charset="-122"/>
                <a:ea typeface="黑体" panose="02010609060101010101" pitchFamily="49" charset="-122"/>
              </a:rPr>
              <a:t>热力学第二定律</a:t>
            </a:r>
          </a:p>
        </p:txBody>
      </p:sp>
      <p:sp>
        <p:nvSpPr>
          <p:cNvPr id="196611" name="Text Box 3"/>
          <p:cNvSpPr txBox="1">
            <a:spLocks noChangeArrowheads="1"/>
          </p:cNvSpPr>
          <p:nvPr/>
        </p:nvSpPr>
        <p:spPr bwMode="auto">
          <a:xfrm>
            <a:off x="179388" y="908050"/>
            <a:ext cx="4337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800" b="1">
                <a:solidFill>
                  <a:schemeClr val="accent2"/>
                </a:solidFill>
                <a:latin typeface="黑体" panose="02010609060101010101" pitchFamily="49" charset="-122"/>
                <a:ea typeface="黑体" panose="02010609060101010101" pitchFamily="49" charset="-122"/>
              </a:rPr>
              <a:t>一</a:t>
            </a:r>
            <a:r>
              <a:rPr lang="en-US" altLang="zh-CN" sz="2800" b="1">
                <a:solidFill>
                  <a:schemeClr val="accent2"/>
                </a:solidFill>
                <a:latin typeface="黑体" panose="02010609060101010101" pitchFamily="49" charset="-122"/>
                <a:ea typeface="黑体" panose="02010609060101010101" pitchFamily="49" charset="-122"/>
              </a:rPr>
              <a:t>. </a:t>
            </a:r>
            <a:r>
              <a:rPr lang="zh-CN" altLang="en-US" sz="2800" b="1">
                <a:solidFill>
                  <a:schemeClr val="accent2"/>
                </a:solidFill>
                <a:latin typeface="黑体" panose="02010609060101010101" pitchFamily="49" charset="-122"/>
                <a:ea typeface="黑体" panose="02010609060101010101" pitchFamily="49" charset="-122"/>
              </a:rPr>
              <a:t>热力学第二定律</a:t>
            </a:r>
            <a:endParaRPr lang="zh-CN" altLang="en-US" sz="2400" b="1">
              <a:solidFill>
                <a:schemeClr val="accent2"/>
              </a:solidFill>
              <a:latin typeface="黑体" panose="02010609060101010101" pitchFamily="49" charset="-122"/>
              <a:ea typeface="黑体" panose="02010609060101010101" pitchFamily="49" charset="-122"/>
            </a:endParaRPr>
          </a:p>
        </p:txBody>
      </p:sp>
      <p:sp>
        <p:nvSpPr>
          <p:cNvPr id="196612" name="Text Box 4"/>
          <p:cNvSpPr txBox="1">
            <a:spLocks noChangeArrowheads="1"/>
          </p:cNvSpPr>
          <p:nvPr/>
        </p:nvSpPr>
        <p:spPr bwMode="auto">
          <a:xfrm>
            <a:off x="728663" y="1427163"/>
            <a:ext cx="79930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zh-CN" altLang="en-US" sz="2400" b="1">
                <a:ea typeface="黑体" panose="02010609060101010101" pitchFamily="49" charset="-122"/>
              </a:rPr>
              <a:t>由热力学第一定律可知，热机效率不可能大于</a:t>
            </a:r>
            <a:r>
              <a:rPr kumimoji="0" lang="en-US" altLang="zh-CN" sz="2400" b="1"/>
              <a:t>100% </a:t>
            </a:r>
            <a:r>
              <a:rPr kumimoji="0" lang="zh-CN" altLang="en-US" sz="2400" b="1">
                <a:ea typeface="黑体" panose="02010609060101010101" pitchFamily="49" charset="-122"/>
              </a:rPr>
              <a:t>。那么热机效率能否</a:t>
            </a:r>
            <a:r>
              <a:rPr kumimoji="0" lang="zh-CN" altLang="en-US" sz="2400" b="1"/>
              <a:t>等于</a:t>
            </a:r>
            <a:r>
              <a:rPr kumimoji="0" lang="en-US" altLang="zh-CN" sz="2400" b="1"/>
              <a:t>100%</a:t>
            </a:r>
            <a:r>
              <a:rPr kumimoji="0" lang="zh-CN" altLang="en-US" sz="2400" b="1"/>
              <a:t>（              ）</a:t>
            </a:r>
            <a:r>
              <a:rPr kumimoji="0" lang="zh-CN" altLang="en-US" sz="2400" b="1">
                <a:ea typeface="黑体" panose="02010609060101010101" pitchFamily="49" charset="-122"/>
              </a:rPr>
              <a:t>呢？</a:t>
            </a:r>
            <a:r>
              <a:rPr kumimoji="0" lang="zh-CN" altLang="en-US" sz="2400" b="1"/>
              <a:t>  </a:t>
            </a:r>
          </a:p>
        </p:txBody>
      </p:sp>
      <p:grpSp>
        <p:nvGrpSpPr>
          <p:cNvPr id="2" name="Group 5"/>
          <p:cNvGrpSpPr>
            <a:grpSpLocks/>
          </p:cNvGrpSpPr>
          <p:nvPr/>
        </p:nvGrpSpPr>
        <p:grpSpPr bwMode="auto">
          <a:xfrm>
            <a:off x="5689600" y="2649538"/>
            <a:ext cx="2987675" cy="2967037"/>
            <a:chOff x="567" y="799"/>
            <a:chExt cx="1882" cy="1869"/>
          </a:xfrm>
        </p:grpSpPr>
        <p:grpSp>
          <p:nvGrpSpPr>
            <p:cNvPr id="78883" name="Group 6"/>
            <p:cNvGrpSpPr>
              <a:grpSpLocks noChangeAspect="1"/>
            </p:cNvGrpSpPr>
            <p:nvPr/>
          </p:nvGrpSpPr>
          <p:grpSpPr bwMode="auto">
            <a:xfrm>
              <a:off x="567" y="817"/>
              <a:ext cx="1882" cy="1851"/>
              <a:chOff x="2880" y="1503"/>
              <a:chExt cx="2688" cy="2644"/>
            </a:xfrm>
          </p:grpSpPr>
          <p:sp>
            <p:nvSpPr>
              <p:cNvPr id="78886" name="Rectangle 7"/>
              <p:cNvSpPr>
                <a:spLocks noChangeAspect="1" noChangeArrowheads="1"/>
              </p:cNvSpPr>
              <p:nvPr/>
            </p:nvSpPr>
            <p:spPr bwMode="auto">
              <a:xfrm>
                <a:off x="3168" y="2511"/>
                <a:ext cx="576" cy="1200"/>
              </a:xfrm>
              <a:prstGeom prst="rect">
                <a:avLst/>
              </a:prstGeom>
              <a:gradFill rotWithShape="0">
                <a:gsLst>
                  <a:gs pos="0">
                    <a:srgbClr val="DDDDDD"/>
                  </a:gs>
                  <a:gs pos="50000">
                    <a:srgbClr val="FFFFFF"/>
                  </a:gs>
                  <a:gs pos="100000">
                    <a:srgbClr val="DDDDDD"/>
                  </a:gs>
                </a:gsLst>
                <a:lin ang="5400000" scaled="1"/>
              </a:gra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87" name="Rectangle 8" descr="蓝色砂纸"/>
              <p:cNvSpPr>
                <a:spLocks noChangeAspect="1" noChangeArrowheads="1"/>
              </p:cNvSpPr>
              <p:nvPr/>
            </p:nvSpPr>
            <p:spPr bwMode="auto">
              <a:xfrm>
                <a:off x="4464" y="2895"/>
                <a:ext cx="1104" cy="768"/>
              </a:xfrm>
              <a:prstGeom prst="rect">
                <a:avLst/>
              </a:prstGeom>
              <a:blipFill dpi="0" rotWithShape="0">
                <a:blip r:embed="rId3"/>
                <a:srcRect/>
                <a:tile tx="0" ty="0" sx="100000" sy="100000" flip="none" algn="tl"/>
              </a:blipFill>
              <a:ln w="38100">
                <a:solidFill>
                  <a:srgbClr val="00FF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78888" name="Group 9"/>
              <p:cNvGrpSpPr>
                <a:grpSpLocks noChangeAspect="1"/>
              </p:cNvGrpSpPr>
              <p:nvPr/>
            </p:nvGrpSpPr>
            <p:grpSpPr bwMode="auto">
              <a:xfrm>
                <a:off x="4704" y="2607"/>
                <a:ext cx="576" cy="624"/>
                <a:chOff x="3984" y="3696"/>
                <a:chExt cx="576" cy="624"/>
              </a:xfrm>
            </p:grpSpPr>
            <p:sp>
              <p:nvSpPr>
                <p:cNvPr id="78897" name="AutoShape 10"/>
                <p:cNvSpPr>
                  <a:spLocks noChangeAspect="1" noChangeArrowheads="1"/>
                </p:cNvSpPr>
                <p:nvPr/>
              </p:nvSpPr>
              <p:spPr bwMode="auto">
                <a:xfrm>
                  <a:off x="4128" y="3696"/>
                  <a:ext cx="288" cy="288"/>
                </a:xfrm>
                <a:prstGeom prst="triangle">
                  <a:avLst>
                    <a:gd name="adj" fmla="val 50000"/>
                  </a:avLst>
                </a:prstGeom>
                <a:noFill/>
                <a:ln w="5715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98" name="Rectangle 11"/>
                <p:cNvSpPr>
                  <a:spLocks noChangeAspect="1" noChangeArrowheads="1"/>
                </p:cNvSpPr>
                <p:nvPr/>
              </p:nvSpPr>
              <p:spPr bwMode="auto">
                <a:xfrm>
                  <a:off x="3984" y="3984"/>
                  <a:ext cx="576" cy="336"/>
                </a:xfrm>
                <a:prstGeom prst="rect">
                  <a:avLst/>
                </a:prstGeom>
                <a:noFill/>
                <a:ln w="5715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78889" name="Rectangle 12"/>
              <p:cNvSpPr>
                <a:spLocks noChangeAspect="1" noChangeArrowheads="1"/>
              </p:cNvSpPr>
              <p:nvPr/>
            </p:nvSpPr>
            <p:spPr bwMode="auto">
              <a:xfrm>
                <a:off x="3168" y="2799"/>
                <a:ext cx="576" cy="144"/>
              </a:xfrm>
              <a:prstGeom prst="rect">
                <a:avLst/>
              </a:prstGeom>
              <a:solidFill>
                <a:srgbClr val="0000FF"/>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90" name="Oval 13"/>
              <p:cNvSpPr>
                <a:spLocks noChangeAspect="1" noChangeArrowheads="1"/>
              </p:cNvSpPr>
              <p:nvPr/>
            </p:nvSpPr>
            <p:spPr bwMode="auto">
              <a:xfrm>
                <a:off x="4608" y="1503"/>
                <a:ext cx="384" cy="384"/>
              </a:xfrm>
              <a:prstGeom prst="ellipse">
                <a:avLst/>
              </a:prstGeom>
              <a:solidFill>
                <a:schemeClr val="accent1"/>
              </a:solidFill>
              <a:ln w="57150">
                <a:solidFill>
                  <a:srgbClr val="FFFF66"/>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91" name="Oval 14"/>
              <p:cNvSpPr>
                <a:spLocks noChangeAspect="1" noChangeArrowheads="1"/>
              </p:cNvSpPr>
              <p:nvPr/>
            </p:nvSpPr>
            <p:spPr bwMode="auto">
              <a:xfrm>
                <a:off x="3456" y="1503"/>
                <a:ext cx="384" cy="384"/>
              </a:xfrm>
              <a:prstGeom prst="ellipse">
                <a:avLst/>
              </a:prstGeom>
              <a:solidFill>
                <a:schemeClr val="accent1"/>
              </a:solidFill>
              <a:ln w="57150">
                <a:solidFill>
                  <a:srgbClr val="FFFF66"/>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92" name="Line 15"/>
              <p:cNvSpPr>
                <a:spLocks noChangeAspect="1" noChangeShapeType="1"/>
              </p:cNvSpPr>
              <p:nvPr/>
            </p:nvSpPr>
            <p:spPr bwMode="auto">
              <a:xfrm>
                <a:off x="4992" y="1695"/>
                <a:ext cx="0" cy="912"/>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3" name="Line 16"/>
              <p:cNvSpPr>
                <a:spLocks noChangeAspect="1" noChangeShapeType="1"/>
              </p:cNvSpPr>
              <p:nvPr/>
            </p:nvSpPr>
            <p:spPr bwMode="auto">
              <a:xfrm>
                <a:off x="3648" y="1503"/>
                <a:ext cx="12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4" name="Rectangle 17"/>
              <p:cNvSpPr>
                <a:spLocks noChangeAspect="1" noChangeArrowheads="1"/>
              </p:cNvSpPr>
              <p:nvPr/>
            </p:nvSpPr>
            <p:spPr bwMode="auto">
              <a:xfrm>
                <a:off x="3168" y="2511"/>
                <a:ext cx="576" cy="288"/>
              </a:xfrm>
              <a:prstGeom prst="rect">
                <a:avLst/>
              </a:prstGeom>
              <a:solidFill>
                <a:srgbClr val="006699"/>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95" name="Line 18"/>
              <p:cNvSpPr>
                <a:spLocks noChangeAspect="1" noChangeShapeType="1"/>
              </p:cNvSpPr>
              <p:nvPr/>
            </p:nvSpPr>
            <p:spPr bwMode="auto">
              <a:xfrm>
                <a:off x="3456" y="1695"/>
                <a:ext cx="0" cy="1104"/>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6" name="AutoShape 19"/>
              <p:cNvSpPr>
                <a:spLocks noChangeAspect="1" noChangeArrowheads="1"/>
              </p:cNvSpPr>
              <p:nvPr/>
            </p:nvSpPr>
            <p:spPr bwMode="auto">
              <a:xfrm>
                <a:off x="2880" y="3702"/>
                <a:ext cx="1042" cy="445"/>
              </a:xfrm>
              <a:prstGeom prst="irregularSeal2">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78884" name="Rectangle 20"/>
            <p:cNvSpPr>
              <a:spLocks noChangeAspect="1" noChangeArrowheads="1"/>
            </p:cNvSpPr>
            <p:nvPr/>
          </p:nvSpPr>
          <p:spPr bwMode="auto">
            <a:xfrm>
              <a:off x="1008" y="807"/>
              <a:ext cx="1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a:t>
              </a:r>
            </a:p>
          </p:txBody>
        </p:sp>
        <p:sp>
          <p:nvSpPr>
            <p:cNvPr id="78885" name="Rectangle 21"/>
            <p:cNvSpPr>
              <a:spLocks noChangeAspect="1" noChangeArrowheads="1"/>
            </p:cNvSpPr>
            <p:nvPr/>
          </p:nvSpPr>
          <p:spPr bwMode="auto">
            <a:xfrm>
              <a:off x="1813" y="799"/>
              <a:ext cx="1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a:t>
              </a:r>
            </a:p>
          </p:txBody>
        </p:sp>
      </p:grpSp>
      <p:grpSp>
        <p:nvGrpSpPr>
          <p:cNvPr id="5" name="Group 22"/>
          <p:cNvGrpSpPr>
            <a:grpSpLocks/>
          </p:cNvGrpSpPr>
          <p:nvPr/>
        </p:nvGrpSpPr>
        <p:grpSpPr bwMode="auto">
          <a:xfrm>
            <a:off x="6010275" y="2638425"/>
            <a:ext cx="2667000" cy="2474913"/>
            <a:chOff x="3474" y="786"/>
            <a:chExt cx="1680" cy="1559"/>
          </a:xfrm>
        </p:grpSpPr>
        <p:grpSp>
          <p:nvGrpSpPr>
            <p:cNvPr id="78867" name="Group 23"/>
            <p:cNvGrpSpPr>
              <a:grpSpLocks noChangeAspect="1"/>
            </p:cNvGrpSpPr>
            <p:nvPr/>
          </p:nvGrpSpPr>
          <p:grpSpPr bwMode="auto">
            <a:xfrm>
              <a:off x="3474" y="799"/>
              <a:ext cx="1680" cy="1546"/>
              <a:chOff x="569" y="720"/>
              <a:chExt cx="2400" cy="2208"/>
            </a:xfrm>
          </p:grpSpPr>
          <p:sp>
            <p:nvSpPr>
              <p:cNvPr id="78870" name="Rectangle 24" descr="蓝色砂纸"/>
              <p:cNvSpPr>
                <a:spLocks noChangeAspect="1" noChangeArrowheads="1"/>
              </p:cNvSpPr>
              <p:nvPr/>
            </p:nvSpPr>
            <p:spPr bwMode="auto">
              <a:xfrm>
                <a:off x="1865" y="2112"/>
                <a:ext cx="1104" cy="768"/>
              </a:xfrm>
              <a:prstGeom prst="rect">
                <a:avLst/>
              </a:prstGeom>
              <a:blipFill dpi="0" rotWithShape="0">
                <a:blip r:embed="rId3"/>
                <a:srcRect/>
                <a:tile tx="0" ty="0" sx="100000" sy="100000" flip="none" algn="tl"/>
              </a:blipFill>
              <a:ln w="38100">
                <a:solidFill>
                  <a:srgbClr val="00FF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6633" name="Rectangle 25"/>
              <p:cNvSpPr>
                <a:spLocks noChangeAspect="1" noChangeArrowheads="1"/>
              </p:cNvSpPr>
              <p:nvPr/>
            </p:nvSpPr>
            <p:spPr bwMode="auto">
              <a:xfrm>
                <a:off x="569" y="1728"/>
                <a:ext cx="576" cy="1200"/>
              </a:xfrm>
              <a:prstGeom prst="rect">
                <a:avLst/>
              </a:prstGeom>
              <a:gradFill rotWithShape="0">
                <a:gsLst>
                  <a:gs pos="0">
                    <a:schemeClr val="folHlink"/>
                  </a:gs>
                  <a:gs pos="50000">
                    <a:srgbClr val="FFFFFF"/>
                  </a:gs>
                  <a:gs pos="100000">
                    <a:schemeClr val="folHlink"/>
                  </a:gs>
                </a:gsLst>
                <a:lin ang="5400000" scaled="1"/>
              </a:gradFill>
              <a:ln w="9525">
                <a:solidFill>
                  <a:srgbClr val="FFCC00"/>
                </a:solidFill>
                <a:miter lim="800000"/>
                <a:headEnd/>
                <a:tailEnd/>
              </a:ln>
              <a:effectLst/>
              <a:extLst/>
            </p:spPr>
            <p:txBody>
              <a:bodyPr wrap="none" anchor="ctr"/>
              <a:lstStyle/>
              <a:p>
                <a:pPr eaLnBrk="1" hangingPunct="1">
                  <a:defRPr/>
                </a:pPr>
                <a:endParaRPr lang="zh-CN" altLang="en-US"/>
              </a:p>
            </p:txBody>
          </p:sp>
          <p:sp>
            <p:nvSpPr>
              <p:cNvPr id="78872" name="Rectangle 26"/>
              <p:cNvSpPr>
                <a:spLocks noChangeAspect="1" noChangeArrowheads="1"/>
              </p:cNvSpPr>
              <p:nvPr/>
            </p:nvSpPr>
            <p:spPr bwMode="auto">
              <a:xfrm>
                <a:off x="569" y="2352"/>
                <a:ext cx="576" cy="144"/>
              </a:xfrm>
              <a:prstGeom prst="rect">
                <a:avLst/>
              </a:prstGeom>
              <a:solidFill>
                <a:srgbClr val="0000FF"/>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78873" name="Group 27"/>
              <p:cNvGrpSpPr>
                <a:grpSpLocks noChangeAspect="1"/>
              </p:cNvGrpSpPr>
              <p:nvPr/>
            </p:nvGrpSpPr>
            <p:grpSpPr bwMode="auto">
              <a:xfrm>
                <a:off x="2101" y="1488"/>
                <a:ext cx="576" cy="624"/>
                <a:chOff x="3984" y="3696"/>
                <a:chExt cx="576" cy="624"/>
              </a:xfrm>
            </p:grpSpPr>
            <p:sp>
              <p:nvSpPr>
                <p:cNvPr id="78881" name="AutoShape 28"/>
                <p:cNvSpPr>
                  <a:spLocks noChangeAspect="1" noChangeArrowheads="1"/>
                </p:cNvSpPr>
                <p:nvPr/>
              </p:nvSpPr>
              <p:spPr bwMode="auto">
                <a:xfrm>
                  <a:off x="4128" y="3696"/>
                  <a:ext cx="288" cy="288"/>
                </a:xfrm>
                <a:prstGeom prst="triangle">
                  <a:avLst>
                    <a:gd name="adj" fmla="val 50000"/>
                  </a:avLst>
                </a:prstGeom>
                <a:noFill/>
                <a:ln w="5715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82" name="Rectangle 29"/>
                <p:cNvSpPr>
                  <a:spLocks noChangeAspect="1" noChangeArrowheads="1"/>
                </p:cNvSpPr>
                <p:nvPr/>
              </p:nvSpPr>
              <p:spPr bwMode="auto">
                <a:xfrm>
                  <a:off x="3984" y="3984"/>
                  <a:ext cx="576" cy="336"/>
                </a:xfrm>
                <a:prstGeom prst="rect">
                  <a:avLst/>
                </a:prstGeom>
                <a:solidFill>
                  <a:srgbClr val="006699"/>
                </a:solidFill>
                <a:ln w="57150">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78874" name="Rectangle 30"/>
              <p:cNvSpPr>
                <a:spLocks noChangeAspect="1" noChangeArrowheads="1"/>
              </p:cNvSpPr>
              <p:nvPr/>
            </p:nvSpPr>
            <p:spPr bwMode="auto">
              <a:xfrm>
                <a:off x="569" y="1728"/>
                <a:ext cx="576" cy="624"/>
              </a:xfrm>
              <a:prstGeom prst="rect">
                <a:avLst/>
              </a:prstGeom>
              <a:solidFill>
                <a:srgbClr val="006699"/>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78875" name="Group 31"/>
              <p:cNvGrpSpPr>
                <a:grpSpLocks noChangeAspect="1"/>
              </p:cNvGrpSpPr>
              <p:nvPr/>
            </p:nvGrpSpPr>
            <p:grpSpPr bwMode="auto">
              <a:xfrm>
                <a:off x="857" y="720"/>
                <a:ext cx="1536" cy="1632"/>
                <a:chOff x="3840" y="1152"/>
                <a:chExt cx="1536" cy="1632"/>
              </a:xfrm>
            </p:grpSpPr>
            <p:sp>
              <p:nvSpPr>
                <p:cNvPr id="78876" name="Oval 32"/>
                <p:cNvSpPr>
                  <a:spLocks noChangeAspect="1" noChangeArrowheads="1"/>
                </p:cNvSpPr>
                <p:nvPr/>
              </p:nvSpPr>
              <p:spPr bwMode="auto">
                <a:xfrm>
                  <a:off x="4992" y="1152"/>
                  <a:ext cx="384" cy="384"/>
                </a:xfrm>
                <a:prstGeom prst="ellipse">
                  <a:avLst/>
                </a:prstGeom>
                <a:solidFill>
                  <a:schemeClr val="accent1"/>
                </a:solidFill>
                <a:ln w="57150">
                  <a:solidFill>
                    <a:srgbClr val="FFFF66"/>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77" name="Oval 33"/>
                <p:cNvSpPr>
                  <a:spLocks noChangeAspect="1" noChangeArrowheads="1"/>
                </p:cNvSpPr>
                <p:nvPr/>
              </p:nvSpPr>
              <p:spPr bwMode="auto">
                <a:xfrm>
                  <a:off x="3840" y="1152"/>
                  <a:ext cx="384" cy="384"/>
                </a:xfrm>
                <a:prstGeom prst="ellipse">
                  <a:avLst/>
                </a:prstGeom>
                <a:solidFill>
                  <a:schemeClr val="accent1"/>
                </a:solidFill>
                <a:ln w="57150">
                  <a:solidFill>
                    <a:srgbClr val="FFFF66"/>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8878" name="Line 34"/>
                <p:cNvSpPr>
                  <a:spLocks noChangeAspect="1" noChangeShapeType="1"/>
                </p:cNvSpPr>
                <p:nvPr/>
              </p:nvSpPr>
              <p:spPr bwMode="auto">
                <a:xfrm>
                  <a:off x="5376" y="1344"/>
                  <a:ext cx="0" cy="576"/>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79" name="Line 35"/>
                <p:cNvSpPr>
                  <a:spLocks noChangeAspect="1" noChangeShapeType="1"/>
                </p:cNvSpPr>
                <p:nvPr/>
              </p:nvSpPr>
              <p:spPr bwMode="auto">
                <a:xfrm>
                  <a:off x="4032" y="1152"/>
                  <a:ext cx="12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80" name="Line 36"/>
                <p:cNvSpPr>
                  <a:spLocks noChangeAspect="1" noChangeShapeType="1"/>
                </p:cNvSpPr>
                <p:nvPr/>
              </p:nvSpPr>
              <p:spPr bwMode="auto">
                <a:xfrm>
                  <a:off x="3840" y="1344"/>
                  <a:ext cx="0" cy="144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78868" name="Rectangle 37"/>
            <p:cNvSpPr>
              <a:spLocks noChangeAspect="1" noChangeArrowheads="1"/>
            </p:cNvSpPr>
            <p:nvPr/>
          </p:nvSpPr>
          <p:spPr bwMode="auto">
            <a:xfrm>
              <a:off x="3720" y="797"/>
              <a:ext cx="1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a:t>
              </a:r>
            </a:p>
          </p:txBody>
        </p:sp>
        <p:sp>
          <p:nvSpPr>
            <p:cNvPr id="78869" name="Rectangle 38"/>
            <p:cNvSpPr>
              <a:spLocks noChangeAspect="1" noChangeArrowheads="1"/>
            </p:cNvSpPr>
            <p:nvPr/>
          </p:nvSpPr>
          <p:spPr bwMode="auto">
            <a:xfrm>
              <a:off x="4529" y="786"/>
              <a:ext cx="1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t>•</a:t>
              </a:r>
            </a:p>
          </p:txBody>
        </p:sp>
      </p:grpSp>
      <p:sp>
        <p:nvSpPr>
          <p:cNvPr id="196647" name="Oval 39"/>
          <p:cNvSpPr>
            <a:spLocks noChangeArrowheads="1"/>
          </p:cNvSpPr>
          <p:nvPr/>
        </p:nvSpPr>
        <p:spPr bwMode="auto">
          <a:xfrm>
            <a:off x="971550" y="2719388"/>
            <a:ext cx="1565275" cy="1081087"/>
          </a:xfrm>
          <a:prstGeom prst="ellipse">
            <a:avLst/>
          </a:prstGeom>
          <a:solidFill>
            <a:srgbClr val="3399FF"/>
          </a:solidFill>
          <a:ln w="9525">
            <a:solidFill>
              <a:srgbClr val="00FF99"/>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chemeClr val="bg1"/>
                </a:solidFill>
                <a:ea typeface="黑体" panose="02010609060101010101" pitchFamily="49" charset="-122"/>
              </a:rPr>
              <a:t>地球</a:t>
            </a:r>
          </a:p>
        </p:txBody>
      </p:sp>
      <p:sp>
        <p:nvSpPr>
          <p:cNvPr id="196648" name="Oval 40"/>
          <p:cNvSpPr>
            <a:spLocks noChangeArrowheads="1"/>
          </p:cNvSpPr>
          <p:nvPr/>
        </p:nvSpPr>
        <p:spPr bwMode="auto">
          <a:xfrm>
            <a:off x="3130550" y="2790825"/>
            <a:ext cx="931863" cy="881063"/>
          </a:xfrm>
          <a:prstGeom prst="ellipse">
            <a:avLst/>
          </a:prstGeom>
          <a:solidFill>
            <a:schemeClr val="accent1"/>
          </a:solidFill>
          <a:ln w="9525">
            <a:solidFill>
              <a:srgbClr val="00FF00"/>
            </a:solidFill>
            <a:round/>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400" b="1">
                <a:solidFill>
                  <a:schemeClr val="bg1"/>
                </a:solidFill>
                <a:ea typeface="黑体" panose="02010609060101010101" pitchFamily="49" charset="-122"/>
              </a:rPr>
              <a:t>热机</a:t>
            </a:r>
          </a:p>
        </p:txBody>
      </p:sp>
      <p:sp>
        <p:nvSpPr>
          <p:cNvPr id="196649" name="AutoShape 41"/>
          <p:cNvSpPr>
            <a:spLocks noChangeArrowheads="1"/>
          </p:cNvSpPr>
          <p:nvPr/>
        </p:nvSpPr>
        <p:spPr bwMode="auto">
          <a:xfrm>
            <a:off x="2266950" y="3151188"/>
            <a:ext cx="1008063" cy="215900"/>
          </a:xfrm>
          <a:prstGeom prst="rightArrow">
            <a:avLst>
              <a:gd name="adj1" fmla="val 42500"/>
              <a:gd name="adj2" fmla="val 221070"/>
            </a:avLst>
          </a:prstGeom>
          <a:solidFill>
            <a:srgbClr val="FF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6650" name="AutoShape 42"/>
          <p:cNvSpPr>
            <a:spLocks noChangeArrowheads="1"/>
          </p:cNvSpPr>
          <p:nvPr/>
        </p:nvSpPr>
        <p:spPr bwMode="auto">
          <a:xfrm>
            <a:off x="3922713" y="3151188"/>
            <a:ext cx="877887" cy="207962"/>
          </a:xfrm>
          <a:prstGeom prst="rightArrow">
            <a:avLst>
              <a:gd name="adj1" fmla="val 42500"/>
              <a:gd name="adj2" fmla="val 199871"/>
            </a:avLst>
          </a:prstGeom>
          <a:solidFill>
            <a:srgbClr val="FF0000"/>
          </a:solidFill>
          <a:ln w="9525">
            <a:solidFill>
              <a:srgbClr val="FFCCFF"/>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6651" name="Rectangle 43"/>
          <p:cNvSpPr>
            <a:spLocks noChangeArrowheads="1"/>
          </p:cNvSpPr>
          <p:nvPr/>
        </p:nvSpPr>
        <p:spPr bwMode="auto">
          <a:xfrm>
            <a:off x="2555875" y="2651125"/>
            <a:ext cx="506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i="1">
                <a:solidFill>
                  <a:srgbClr val="FF0000"/>
                </a:solidFill>
              </a:rPr>
              <a:t>Q</a:t>
            </a:r>
            <a:r>
              <a:rPr lang="en-US" altLang="zh-CN" sz="2400" b="1" baseline="-25000">
                <a:solidFill>
                  <a:srgbClr val="FF0000"/>
                </a:solidFill>
              </a:rPr>
              <a:t>1</a:t>
            </a:r>
          </a:p>
        </p:txBody>
      </p:sp>
      <p:sp>
        <p:nvSpPr>
          <p:cNvPr id="196652" name="Rectangle 44"/>
          <p:cNvSpPr>
            <a:spLocks noChangeArrowheads="1"/>
          </p:cNvSpPr>
          <p:nvPr/>
        </p:nvSpPr>
        <p:spPr bwMode="auto">
          <a:xfrm>
            <a:off x="4356100" y="2651125"/>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i="1">
                <a:solidFill>
                  <a:srgbClr val="FF0000"/>
                </a:solidFill>
              </a:rPr>
              <a:t>A</a:t>
            </a:r>
          </a:p>
        </p:txBody>
      </p:sp>
      <p:sp>
        <p:nvSpPr>
          <p:cNvPr id="196653" name="Text Box 45"/>
          <p:cNvSpPr txBox="1">
            <a:spLocks noChangeArrowheads="1"/>
          </p:cNvSpPr>
          <p:nvPr/>
        </p:nvSpPr>
        <p:spPr bwMode="auto">
          <a:xfrm>
            <a:off x="323850" y="4090988"/>
            <a:ext cx="49688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lnSpc>
                <a:spcPct val="125000"/>
              </a:lnSpc>
              <a:spcBef>
                <a:spcPct val="0"/>
              </a:spcBef>
              <a:buFontTx/>
              <a:buNone/>
            </a:pPr>
            <a:r>
              <a:rPr kumimoji="0" lang="zh-CN" altLang="en-US" sz="2400" b="1">
                <a:ea typeface="黑体" panose="02010609060101010101" pitchFamily="49" charset="-122"/>
              </a:rPr>
              <a:t>若热机效率能达到</a:t>
            </a:r>
            <a:r>
              <a:rPr kumimoji="0" lang="en-US" altLang="zh-CN" sz="2400" b="1"/>
              <a:t>100%, </a:t>
            </a:r>
            <a:r>
              <a:rPr kumimoji="0" lang="zh-CN" altLang="en-US" sz="2400" b="1">
                <a:ea typeface="黑体" panose="02010609060101010101" pitchFamily="49" charset="-122"/>
              </a:rPr>
              <a:t>则仅地球上的海水冷却</a:t>
            </a:r>
            <a:r>
              <a:rPr kumimoji="0" lang="en-US" altLang="zh-CN" sz="2400" b="1"/>
              <a:t>1</a:t>
            </a:r>
            <a:r>
              <a:rPr kumimoji="0" lang="en-US" altLang="zh-CN" sz="2400" b="1">
                <a:cs typeface="Times New Roman" panose="02020603050405020304" pitchFamily="18" charset="0"/>
              </a:rPr>
              <a:t>℃</a:t>
            </a:r>
            <a:r>
              <a:rPr kumimoji="0" lang="en-US" altLang="zh-CN" sz="2400" b="1"/>
              <a:t> , </a:t>
            </a:r>
            <a:r>
              <a:rPr kumimoji="0" lang="zh-CN" altLang="en-US" sz="2400" b="1">
                <a:ea typeface="黑体" panose="02010609060101010101" pitchFamily="49" charset="-122"/>
              </a:rPr>
              <a:t>所获得的功就相当于</a:t>
            </a:r>
            <a:r>
              <a:rPr kumimoji="0" lang="en-US" altLang="zh-CN" sz="2400" b="1"/>
              <a:t>10</a:t>
            </a:r>
            <a:r>
              <a:rPr kumimoji="0" lang="en-US" altLang="zh-CN" sz="2400" b="1" baseline="56000"/>
              <a:t>14</a:t>
            </a:r>
            <a:r>
              <a:rPr kumimoji="0" lang="en-US" altLang="zh-CN" sz="2400" b="1"/>
              <a:t>t </a:t>
            </a:r>
            <a:r>
              <a:rPr kumimoji="0" lang="zh-CN" altLang="en-US" sz="2400" b="1">
                <a:ea typeface="黑体" panose="02010609060101010101" pitchFamily="49" charset="-122"/>
              </a:rPr>
              <a:t>煤燃烧后放出的热量</a:t>
            </a:r>
          </a:p>
        </p:txBody>
      </p:sp>
      <p:sp>
        <p:nvSpPr>
          <p:cNvPr id="196654" name="Text Box 46"/>
          <p:cNvSpPr txBox="1">
            <a:spLocks noChangeArrowheads="1"/>
          </p:cNvSpPr>
          <p:nvPr/>
        </p:nvSpPr>
        <p:spPr bwMode="auto">
          <a:xfrm>
            <a:off x="468313" y="5732463"/>
            <a:ext cx="5832475"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solidFill>
                  <a:srgbClr val="FF0000"/>
                </a:solidFill>
                <a:latin typeface="黑体" panose="02010609060101010101" pitchFamily="49" charset="-122"/>
                <a:ea typeface="黑体" panose="02010609060101010101" pitchFamily="49" charset="-122"/>
              </a:rPr>
              <a:t>单热源热机</a:t>
            </a:r>
            <a:r>
              <a:rPr lang="en-US" altLang="zh-CN" sz="2400" b="1">
                <a:solidFill>
                  <a:srgbClr val="FF0000"/>
                </a:solidFill>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第二类永动机</a:t>
            </a:r>
            <a:r>
              <a:rPr lang="en-US" altLang="zh-CN" sz="2400" b="1">
                <a:solidFill>
                  <a:srgbClr val="FF0000"/>
                </a:solidFill>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是不可能的。 </a:t>
            </a:r>
          </a:p>
        </p:txBody>
      </p:sp>
      <p:graphicFrame>
        <p:nvGraphicFramePr>
          <p:cNvPr id="196655" name="Object 47"/>
          <p:cNvGraphicFramePr>
            <a:graphicFrameLocks/>
          </p:cNvGraphicFramePr>
          <p:nvPr/>
        </p:nvGraphicFramePr>
        <p:xfrm>
          <a:off x="4787900" y="2003425"/>
          <a:ext cx="809625" cy="357188"/>
        </p:xfrm>
        <a:graphic>
          <a:graphicData uri="http://schemas.openxmlformats.org/presentationml/2006/ole">
            <mc:AlternateContent xmlns:mc="http://schemas.openxmlformats.org/markup-compatibility/2006">
              <mc:Choice xmlns:v="urn:schemas-microsoft-com:vml" Requires="v">
                <p:oleObj spid="_x0000_s78899" name="公式" r:id="rId4" imgW="822933" imgH="289656" progId="Equation.3">
                  <p:embed/>
                </p:oleObj>
              </mc:Choice>
              <mc:Fallback>
                <p:oleObj name="公式" r:id="rId4" imgW="822933" imgH="289656" progId="Equation.3">
                  <p:embed/>
                  <p:pic>
                    <p:nvPicPr>
                      <p:cNvPr id="0" name="Object 4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2003425"/>
                        <a:ext cx="80962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6656" name="Rectangle 48"/>
          <p:cNvSpPr>
            <a:spLocks noChangeArrowheads="1"/>
          </p:cNvSpPr>
          <p:nvPr/>
        </p:nvSpPr>
        <p:spPr bwMode="auto">
          <a:xfrm>
            <a:off x="5740400" y="5140325"/>
            <a:ext cx="1152525" cy="504825"/>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zh-CN" altLang="en-US" sz="2000" b="1">
                <a:solidFill>
                  <a:schemeClr val="bg1"/>
                </a:solidFill>
                <a:ea typeface="楷体_GB2312" pitchFamily="49" charset="-122"/>
              </a:rPr>
              <a:t>热源</a:t>
            </a:r>
          </a:p>
        </p:txBody>
      </p:sp>
      <p:sp>
        <p:nvSpPr>
          <p:cNvPr id="196657" name="Rectangle 49"/>
          <p:cNvSpPr>
            <a:spLocks noChangeArrowheads="1"/>
          </p:cNvSpPr>
          <p:nvPr/>
        </p:nvSpPr>
        <p:spPr bwMode="auto">
          <a:xfrm>
            <a:off x="5757863" y="5156200"/>
            <a:ext cx="1152525" cy="504825"/>
          </a:xfrm>
          <a:prstGeom prst="rect">
            <a:avLst/>
          </a:prstGeom>
          <a:solidFill>
            <a:srgbClr val="663300">
              <a:alpha val="4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kumimoji="0" lang="zh-CN" altLang="en-US" sz="2000" b="1">
                <a:solidFill>
                  <a:schemeClr val="bg1"/>
                </a:solidFill>
                <a:ea typeface="黑体" panose="02010609060101010101" pitchFamily="49" charset="-122"/>
              </a:rPr>
              <a:t>热源</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6611"/>
                                        </p:tgtEl>
                                        <p:attrNameLst>
                                          <p:attrName>style.visibility</p:attrName>
                                        </p:attrNameLst>
                                      </p:cBhvr>
                                      <p:to>
                                        <p:strVal val="visible"/>
                                      </p:to>
                                    </p:set>
                                    <p:animEffect transition="in" filter="wipe(left)">
                                      <p:cBhvr>
                                        <p:cTn id="7" dur="500"/>
                                        <p:tgtEl>
                                          <p:spTgt spid="196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6612"/>
                                        </p:tgtEl>
                                        <p:attrNameLst>
                                          <p:attrName>style.visibility</p:attrName>
                                        </p:attrNameLst>
                                      </p:cBhvr>
                                      <p:to>
                                        <p:strVal val="visible"/>
                                      </p:to>
                                    </p:set>
                                    <p:animEffect transition="in" filter="wipe(left)">
                                      <p:cBhvr>
                                        <p:cTn id="12" dur="500"/>
                                        <p:tgtEl>
                                          <p:spTgt spid="196612"/>
                                        </p:tgtEl>
                                      </p:cBhvr>
                                    </p:animEffec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196655"/>
                                        </p:tgtEl>
                                        <p:attrNameLst>
                                          <p:attrName>style.visibility</p:attrName>
                                        </p:attrNameLst>
                                      </p:cBhvr>
                                      <p:to>
                                        <p:strVal val="visible"/>
                                      </p:to>
                                    </p:set>
                                    <p:animEffect transition="in" filter="wipe(left)">
                                      <p:cBhvr>
                                        <p:cTn id="16" dur="500"/>
                                        <p:tgtEl>
                                          <p:spTgt spid="19665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96658"/>
                                        </p:tgtEl>
                                        <p:attrNameLst>
                                          <p:attrName>style.visibility</p:attrName>
                                        </p:attrNameLst>
                                      </p:cBhvr>
                                      <p:to>
                                        <p:strVal val="visible"/>
                                      </p:to>
                                    </p:set>
                                    <p:animEffect transition="in" filter="blinds(horizontal)">
                                      <p:cBhvr>
                                        <p:cTn id="21" dur="500"/>
                                        <p:tgtEl>
                                          <p:spTgt spid="19665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499"/>
                                          </p:stCondLst>
                                        </p:cTn>
                                        <p:tgtEl>
                                          <p:spTgt spid="196656"/>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196657"/>
                                        </p:tgtEl>
                                        <p:attrNameLst>
                                          <p:attrName>style.visibility</p:attrName>
                                        </p:attrNameLst>
                                      </p:cBhvr>
                                      <p:to>
                                        <p:strVal val="visible"/>
                                      </p:to>
                                    </p:set>
                                  </p:childTnLst>
                                </p:cTn>
                              </p:par>
                            </p:childTnLst>
                          </p:cTn>
                        </p:par>
                        <p:par>
                          <p:cTn id="34" fill="hold" nodeType="afterGroup">
                            <p:stCondLst>
                              <p:cond delay="500"/>
                            </p:stCondLst>
                            <p:childTnLst>
                              <p:par>
                                <p:cTn id="35" presetID="1" presetClass="entr" presetSubtype="0" fill="hold" nodeType="afterEffect">
                                  <p:stCondLst>
                                    <p:cond delay="500"/>
                                  </p:stCondLst>
                                  <p:childTnLst>
                                    <p:set>
                                      <p:cBhvr>
                                        <p:cTn id="36" dur="1" fill="hold">
                                          <p:stCondLst>
                                            <p:cond delay="499"/>
                                          </p:stCondLst>
                                        </p:cTn>
                                        <p:tgtEl>
                                          <p:spTgt spid="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96647"/>
                                        </p:tgtEl>
                                        <p:attrNameLst>
                                          <p:attrName>style.visibility</p:attrName>
                                        </p:attrNameLst>
                                      </p:cBhvr>
                                      <p:to>
                                        <p:strVal val="visible"/>
                                      </p:to>
                                    </p:set>
                                    <p:animEffect transition="in" filter="wipe(left)">
                                      <p:cBhvr>
                                        <p:cTn id="41" dur="500"/>
                                        <p:tgtEl>
                                          <p:spTgt spid="19664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6648"/>
                                        </p:tgtEl>
                                        <p:attrNameLst>
                                          <p:attrName>style.visibility</p:attrName>
                                        </p:attrNameLst>
                                      </p:cBhvr>
                                      <p:to>
                                        <p:strVal val="visible"/>
                                      </p:to>
                                    </p:set>
                                    <p:animEffect transition="in" filter="wipe(left)">
                                      <p:cBhvr>
                                        <p:cTn id="46" dur="500"/>
                                        <p:tgtEl>
                                          <p:spTgt spid="19664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96649"/>
                                        </p:tgtEl>
                                        <p:attrNameLst>
                                          <p:attrName>style.visibility</p:attrName>
                                        </p:attrNameLst>
                                      </p:cBhvr>
                                      <p:to>
                                        <p:strVal val="visible"/>
                                      </p:to>
                                    </p:set>
                                    <p:animEffect transition="in" filter="wipe(left)">
                                      <p:cBhvr>
                                        <p:cTn id="51" dur="500"/>
                                        <p:tgtEl>
                                          <p:spTgt spid="19664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96651"/>
                                        </p:tgtEl>
                                        <p:attrNameLst>
                                          <p:attrName>style.visibility</p:attrName>
                                        </p:attrNameLst>
                                      </p:cBhvr>
                                      <p:to>
                                        <p:strVal val="visible"/>
                                      </p:to>
                                    </p:set>
                                    <p:animEffect transition="in" filter="wipe(left)">
                                      <p:cBhvr>
                                        <p:cTn id="56" dur="500"/>
                                        <p:tgtEl>
                                          <p:spTgt spid="19665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96650"/>
                                        </p:tgtEl>
                                        <p:attrNameLst>
                                          <p:attrName>style.visibility</p:attrName>
                                        </p:attrNameLst>
                                      </p:cBhvr>
                                      <p:to>
                                        <p:strVal val="visible"/>
                                      </p:to>
                                    </p:set>
                                    <p:animEffect transition="in" filter="wipe(left)">
                                      <p:cBhvr>
                                        <p:cTn id="61" dur="500"/>
                                        <p:tgtEl>
                                          <p:spTgt spid="196650"/>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96652"/>
                                        </p:tgtEl>
                                        <p:attrNameLst>
                                          <p:attrName>style.visibility</p:attrName>
                                        </p:attrNameLst>
                                      </p:cBhvr>
                                      <p:to>
                                        <p:strVal val="visible"/>
                                      </p:to>
                                    </p:set>
                                    <p:animEffect transition="in" filter="wipe(left)">
                                      <p:cBhvr>
                                        <p:cTn id="66" dur="500"/>
                                        <p:tgtEl>
                                          <p:spTgt spid="19665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96653"/>
                                        </p:tgtEl>
                                        <p:attrNameLst>
                                          <p:attrName>style.visibility</p:attrName>
                                        </p:attrNameLst>
                                      </p:cBhvr>
                                      <p:to>
                                        <p:strVal val="visible"/>
                                      </p:to>
                                    </p:set>
                                    <p:animEffect transition="in" filter="wipe(left)">
                                      <p:cBhvr>
                                        <p:cTn id="71" dur="500"/>
                                        <p:tgtEl>
                                          <p:spTgt spid="19665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96654"/>
                                        </p:tgtEl>
                                        <p:attrNameLst>
                                          <p:attrName>style.visibility</p:attrName>
                                        </p:attrNameLst>
                                      </p:cBhvr>
                                      <p:to>
                                        <p:strVal val="visible"/>
                                      </p:to>
                                    </p:set>
                                    <p:animEffect transition="in" filter="wipe(left)">
                                      <p:cBhvr>
                                        <p:cTn id="76" dur="500"/>
                                        <p:tgtEl>
                                          <p:spTgt spid="196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58" grpId="0" animBg="1"/>
      <p:bldP spid="196611" grpId="0" autoUpdateAnimBg="0"/>
      <p:bldP spid="196612" grpId="0" autoUpdateAnimBg="0"/>
      <p:bldP spid="196647" grpId="0" animBg="1" autoUpdateAnimBg="0"/>
      <p:bldP spid="196648" grpId="0" animBg="1" autoUpdateAnimBg="0"/>
      <p:bldP spid="196649" grpId="0" animBg="1"/>
      <p:bldP spid="196650" grpId="0" animBg="1"/>
      <p:bldP spid="196651" grpId="0" autoUpdateAnimBg="0"/>
      <p:bldP spid="196652" grpId="0" autoUpdateAnimBg="0"/>
      <p:bldP spid="196653" grpId="0" autoUpdateAnimBg="0"/>
      <p:bldP spid="196654" grpId="0" autoUpdateAnimBg="0"/>
      <p:bldP spid="196656" grpId="0" animBg="1" autoUpdateAnimBg="0"/>
      <p:bldP spid="196657" grpId="0" animBg="1"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44" name="Rectangle 12"/>
          <p:cNvSpPr>
            <a:spLocks noChangeArrowheads="1"/>
          </p:cNvSpPr>
          <p:nvPr/>
        </p:nvSpPr>
        <p:spPr bwMode="auto">
          <a:xfrm>
            <a:off x="5795963" y="1557338"/>
            <a:ext cx="2952750" cy="3384550"/>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9875" name="Text Box 2"/>
          <p:cNvSpPr txBox="1">
            <a:spLocks noChangeArrowheads="1"/>
          </p:cNvSpPr>
          <p:nvPr/>
        </p:nvSpPr>
        <p:spPr bwMode="auto">
          <a:xfrm>
            <a:off x="323850" y="333375"/>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1. </a:t>
            </a:r>
            <a:r>
              <a:rPr lang="zh-CN" altLang="en-US" sz="2400" b="1">
                <a:solidFill>
                  <a:schemeClr val="accent2"/>
                </a:solidFill>
                <a:latin typeface="黑体" panose="02010609060101010101" pitchFamily="49" charset="-122"/>
                <a:ea typeface="黑体" panose="02010609060101010101" pitchFamily="49" charset="-122"/>
              </a:rPr>
              <a:t>热力学第二定律的开尔文表述</a:t>
            </a:r>
          </a:p>
        </p:txBody>
      </p:sp>
      <p:sp>
        <p:nvSpPr>
          <p:cNvPr id="197635" name="Text Box 3"/>
          <p:cNvSpPr txBox="1">
            <a:spLocks noChangeArrowheads="1"/>
          </p:cNvSpPr>
          <p:nvPr/>
        </p:nvSpPr>
        <p:spPr bwMode="auto">
          <a:xfrm>
            <a:off x="755650" y="765175"/>
            <a:ext cx="79200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        不可能只从单一热源吸收热量，使之完全转化为功而不引起其它变化。</a:t>
            </a:r>
          </a:p>
        </p:txBody>
      </p:sp>
      <p:sp>
        <p:nvSpPr>
          <p:cNvPr id="197636" name="Text Box 4"/>
          <p:cNvSpPr txBox="1">
            <a:spLocks noChangeArrowheads="1"/>
          </p:cNvSpPr>
          <p:nvPr/>
        </p:nvSpPr>
        <p:spPr bwMode="auto">
          <a:xfrm>
            <a:off x="179388" y="2349500"/>
            <a:ext cx="5616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2400" b="1">
                <a:solidFill>
                  <a:srgbClr val="FFFFFF"/>
                </a:solidFill>
                <a:ea typeface="楷体_GB2312" pitchFamily="49" charset="-122"/>
              </a:rPr>
              <a:t> </a:t>
            </a: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热力学第二定律开尔文表述的另一</a:t>
            </a:r>
            <a:endParaRPr lang="en-US" altLang="zh-CN" sz="2400" b="1">
              <a:latin typeface="黑体" panose="02010609060101010101" pitchFamily="49" charset="-122"/>
              <a:ea typeface="黑体" panose="02010609060101010101" pitchFamily="49" charset="-122"/>
            </a:endParaRPr>
          </a:p>
          <a:p>
            <a:pPr algn="just" eaLnBrk="1" hangingPunct="1">
              <a:spcBef>
                <a:spcPct val="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叙述形式</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第二类永动机不可制成</a:t>
            </a:r>
          </a:p>
        </p:txBody>
      </p:sp>
      <p:sp>
        <p:nvSpPr>
          <p:cNvPr id="197637" name="Rectangle 5"/>
          <p:cNvSpPr>
            <a:spLocks noChangeArrowheads="1"/>
          </p:cNvSpPr>
          <p:nvPr/>
        </p:nvSpPr>
        <p:spPr bwMode="auto">
          <a:xfrm>
            <a:off x="684213" y="184467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说明</a:t>
            </a:r>
          </a:p>
        </p:txBody>
      </p:sp>
      <p:sp>
        <p:nvSpPr>
          <p:cNvPr id="197638" name="AutoShape 6"/>
          <p:cNvSpPr>
            <a:spLocks noChangeArrowheads="1"/>
          </p:cNvSpPr>
          <p:nvPr/>
        </p:nvSpPr>
        <p:spPr bwMode="auto">
          <a:xfrm>
            <a:off x="395288" y="1773238"/>
            <a:ext cx="360362" cy="576262"/>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97639" name="Object 7"/>
          <p:cNvGraphicFramePr>
            <a:graphicFrameLocks noChangeAspect="1"/>
          </p:cNvGraphicFramePr>
          <p:nvPr/>
        </p:nvGraphicFramePr>
        <p:xfrm>
          <a:off x="1692275" y="4202113"/>
          <a:ext cx="2447925" cy="849312"/>
        </p:xfrm>
        <a:graphic>
          <a:graphicData uri="http://schemas.openxmlformats.org/presentationml/2006/ole">
            <mc:AlternateContent xmlns:mc="http://schemas.openxmlformats.org/markup-compatibility/2006">
              <mc:Choice xmlns:v="urn:schemas-microsoft-com:vml" Requires="v">
                <p:oleObj spid="_x0000_s79885" name="公式" r:id="rId3" imgW="2499270" imgH="784944" progId="Equation.3">
                  <p:embed/>
                </p:oleObj>
              </mc:Choice>
              <mc:Fallback>
                <p:oleObj name="公式" r:id="rId3" imgW="2499270" imgH="784944"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202113"/>
                        <a:ext cx="2447925"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7640" name="Rectangle 8"/>
          <p:cNvSpPr>
            <a:spLocks noChangeArrowheads="1"/>
          </p:cNvSpPr>
          <p:nvPr/>
        </p:nvSpPr>
        <p:spPr bwMode="auto">
          <a:xfrm>
            <a:off x="250825" y="3324225"/>
            <a:ext cx="55451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latin typeface="黑体" panose="02010609060101010101" pitchFamily="49" charset="-122"/>
                <a:ea typeface="黑体" panose="02010609060101010101" pitchFamily="49" charset="-122"/>
              </a:rPr>
              <a:t>(2) </a:t>
            </a:r>
            <a:r>
              <a:rPr lang="zh-CN" altLang="en-US" sz="2400" b="1">
                <a:latin typeface="黑体" panose="02010609060101010101" pitchFamily="49" charset="-122"/>
                <a:ea typeface="黑体" panose="02010609060101010101" pitchFamily="49" charset="-122"/>
              </a:rPr>
              <a:t>热力学第二定律的开尔文表述实际</a:t>
            </a:r>
            <a:endParaRPr lang="en-US" altLang="zh-CN" sz="2400" b="1">
              <a:latin typeface="黑体" panose="02010609060101010101" pitchFamily="49" charset="-122"/>
              <a:ea typeface="黑体" panose="02010609060101010101" pitchFamily="49" charset="-122"/>
            </a:endParaRPr>
          </a:p>
          <a:p>
            <a:pPr eaLnBrk="1" hangingPunct="1">
              <a:spcBef>
                <a:spcPct val="0"/>
              </a:spcBef>
              <a:buFontTx/>
              <a:buNone/>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上表明了</a:t>
            </a:r>
          </a:p>
        </p:txBody>
      </p:sp>
      <p:sp>
        <p:nvSpPr>
          <p:cNvPr id="197641" name="Text Box 9"/>
          <p:cNvSpPr txBox="1">
            <a:spLocks noChangeArrowheads="1"/>
          </p:cNvSpPr>
          <p:nvPr/>
        </p:nvSpPr>
        <p:spPr bwMode="auto">
          <a:xfrm>
            <a:off x="417513" y="5180013"/>
            <a:ext cx="5307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2. </a:t>
            </a:r>
            <a:r>
              <a:rPr lang="zh-CN" altLang="en-US" sz="2400" b="1">
                <a:solidFill>
                  <a:schemeClr val="accent2"/>
                </a:solidFill>
                <a:latin typeface="黑体" panose="02010609060101010101" pitchFamily="49" charset="-122"/>
                <a:ea typeface="黑体" panose="02010609060101010101" pitchFamily="49" charset="-122"/>
              </a:rPr>
              <a:t>热力学第二定律的克劳修斯表述</a:t>
            </a:r>
          </a:p>
        </p:txBody>
      </p:sp>
      <p:sp>
        <p:nvSpPr>
          <p:cNvPr id="197642" name="Text Box 10"/>
          <p:cNvSpPr txBox="1">
            <a:spLocks noChangeArrowheads="1"/>
          </p:cNvSpPr>
          <p:nvPr/>
        </p:nvSpPr>
        <p:spPr bwMode="auto">
          <a:xfrm>
            <a:off x="900113" y="5734050"/>
            <a:ext cx="5746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热量不能自动地从低温物体传向高温物体</a:t>
            </a:r>
            <a:r>
              <a:rPr lang="zh-CN" altLang="en-US" sz="2400" b="1"/>
              <a:t> </a:t>
            </a:r>
          </a:p>
        </p:txBody>
      </p:sp>
      <p:pic>
        <p:nvPicPr>
          <p:cNvPr id="197643" name="Picture 11" descr="理想热机"/>
          <p:cNvPicPr>
            <a:picLocks noChangeAspect="1" noChangeArrowheads="1"/>
          </p:cNvPicPr>
          <p:nvPr/>
        </p:nvPicPr>
        <p:blipFill>
          <a:blip r:embed="rId5">
            <a:clrChange>
              <a:clrFrom>
                <a:srgbClr val="006599"/>
              </a:clrFrom>
              <a:clrTo>
                <a:srgbClr val="006599">
                  <a:alpha val="0"/>
                </a:srgbClr>
              </a:clrTo>
            </a:clrChange>
            <a:lum contrast="12000"/>
            <a:extLst>
              <a:ext uri="{28A0092B-C50C-407E-A947-70E740481C1C}">
                <a14:useLocalDpi xmlns:a14="http://schemas.microsoft.com/office/drawing/2010/main" val="0"/>
              </a:ext>
            </a:extLst>
          </a:blip>
          <a:srcRect l="10902" t="6284" r="6390" b="7651"/>
          <a:stretch>
            <a:fillRect/>
          </a:stretch>
        </p:blipFill>
        <p:spPr bwMode="auto">
          <a:xfrm>
            <a:off x="5903913" y="1624013"/>
            <a:ext cx="2771775"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7635"/>
                                        </p:tgtEl>
                                        <p:attrNameLst>
                                          <p:attrName>style.visibility</p:attrName>
                                        </p:attrNameLst>
                                      </p:cBhvr>
                                      <p:to>
                                        <p:strVal val="visible"/>
                                      </p:to>
                                    </p:set>
                                    <p:animEffect transition="in" filter="wipe(left)">
                                      <p:cBhvr>
                                        <p:cTn id="7" dur="500"/>
                                        <p:tgtEl>
                                          <p:spTgt spid="1976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97638"/>
                                        </p:tgtEl>
                                        <p:attrNameLst>
                                          <p:attrName>style.visibility</p:attrName>
                                        </p:attrNameLst>
                                      </p:cBhvr>
                                      <p:to>
                                        <p:strVal val="visible"/>
                                      </p:to>
                                    </p:set>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97637"/>
                                        </p:tgtEl>
                                        <p:attrNameLst>
                                          <p:attrName>style.visibility</p:attrName>
                                        </p:attrNameLst>
                                      </p:cBhvr>
                                      <p:to>
                                        <p:strVal val="visible"/>
                                      </p:to>
                                    </p:set>
                                    <p:animEffect transition="in" filter="wipe(left)">
                                      <p:cBhvr>
                                        <p:cTn id="15" dur="500"/>
                                        <p:tgtEl>
                                          <p:spTgt spid="19763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97636"/>
                                        </p:tgtEl>
                                        <p:attrNameLst>
                                          <p:attrName>style.visibility</p:attrName>
                                        </p:attrNameLst>
                                      </p:cBhvr>
                                      <p:to>
                                        <p:strVal val="visible"/>
                                      </p:to>
                                    </p:set>
                                    <p:animEffect transition="in" filter="wipe(left)">
                                      <p:cBhvr>
                                        <p:cTn id="20" dur="500"/>
                                        <p:tgtEl>
                                          <p:spTgt spid="19763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97644"/>
                                        </p:tgtEl>
                                        <p:attrNameLst>
                                          <p:attrName>style.visibility</p:attrName>
                                        </p:attrNameLst>
                                      </p:cBhvr>
                                      <p:to>
                                        <p:strVal val="visible"/>
                                      </p:to>
                                    </p:set>
                                    <p:animEffect transition="in" filter="blinds(horizontal)">
                                      <p:cBhvr>
                                        <p:cTn id="25" dur="500"/>
                                        <p:tgtEl>
                                          <p:spTgt spid="19764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nodeType="clickEffect">
                                  <p:stCondLst>
                                    <p:cond delay="0"/>
                                  </p:stCondLst>
                                  <p:childTnLst>
                                    <p:set>
                                      <p:cBhvr>
                                        <p:cTn id="29" dur="1" fill="hold">
                                          <p:stCondLst>
                                            <p:cond delay="0"/>
                                          </p:stCondLst>
                                        </p:cTn>
                                        <p:tgtEl>
                                          <p:spTgt spid="197643"/>
                                        </p:tgtEl>
                                        <p:attrNameLst>
                                          <p:attrName>style.visibility</p:attrName>
                                        </p:attrNameLst>
                                      </p:cBhvr>
                                      <p:to>
                                        <p:strVal val="visible"/>
                                      </p:to>
                                    </p:set>
                                    <p:anim calcmode="lin" valueType="num">
                                      <p:cBhvr>
                                        <p:cTn id="30" dur="500" fill="hold"/>
                                        <p:tgtEl>
                                          <p:spTgt spid="197643"/>
                                        </p:tgtEl>
                                        <p:attrNameLst>
                                          <p:attrName>ppt_w</p:attrName>
                                        </p:attrNameLst>
                                      </p:cBhvr>
                                      <p:tavLst>
                                        <p:tav tm="0">
                                          <p:val>
                                            <p:fltVal val="0"/>
                                          </p:val>
                                        </p:tav>
                                        <p:tav tm="100000">
                                          <p:val>
                                            <p:strVal val="#ppt_w"/>
                                          </p:val>
                                        </p:tav>
                                      </p:tavLst>
                                    </p:anim>
                                    <p:anim calcmode="lin" valueType="num">
                                      <p:cBhvr>
                                        <p:cTn id="31" dur="500" fill="hold"/>
                                        <p:tgtEl>
                                          <p:spTgt spid="197643"/>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97640"/>
                                        </p:tgtEl>
                                        <p:attrNameLst>
                                          <p:attrName>style.visibility</p:attrName>
                                        </p:attrNameLst>
                                      </p:cBhvr>
                                      <p:to>
                                        <p:strVal val="visible"/>
                                      </p:to>
                                    </p:set>
                                    <p:animEffect transition="in" filter="wipe(left)">
                                      <p:cBhvr>
                                        <p:cTn id="36" dur="500"/>
                                        <p:tgtEl>
                                          <p:spTgt spid="19764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97639"/>
                                        </p:tgtEl>
                                        <p:attrNameLst>
                                          <p:attrName>style.visibility</p:attrName>
                                        </p:attrNameLst>
                                      </p:cBhvr>
                                      <p:to>
                                        <p:strVal val="visible"/>
                                      </p:to>
                                    </p:set>
                                    <p:animEffect transition="in" filter="wipe(left)">
                                      <p:cBhvr>
                                        <p:cTn id="41" dur="500"/>
                                        <p:tgtEl>
                                          <p:spTgt spid="19763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7641"/>
                                        </p:tgtEl>
                                        <p:attrNameLst>
                                          <p:attrName>style.visibility</p:attrName>
                                        </p:attrNameLst>
                                      </p:cBhvr>
                                      <p:to>
                                        <p:strVal val="visible"/>
                                      </p:to>
                                    </p:set>
                                    <p:animEffect transition="in" filter="wipe(left)">
                                      <p:cBhvr>
                                        <p:cTn id="46" dur="500"/>
                                        <p:tgtEl>
                                          <p:spTgt spid="197641"/>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97642"/>
                                        </p:tgtEl>
                                        <p:attrNameLst>
                                          <p:attrName>style.visibility</p:attrName>
                                        </p:attrNameLst>
                                      </p:cBhvr>
                                      <p:to>
                                        <p:strVal val="visible"/>
                                      </p:to>
                                    </p:set>
                                    <p:animEffect transition="in" filter="wipe(left)">
                                      <p:cBhvr>
                                        <p:cTn id="51" dur="500"/>
                                        <p:tgtEl>
                                          <p:spTgt spid="197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44" grpId="0" animBg="1"/>
      <p:bldP spid="197635" grpId="0" autoUpdateAnimBg="0"/>
      <p:bldP spid="197636" grpId="0" autoUpdateAnimBg="0"/>
      <p:bldP spid="197637" grpId="0" autoUpdateAnimBg="0"/>
      <p:bldP spid="197638" grpId="0" animBg="1"/>
      <p:bldP spid="197640" grpId="0" autoUpdateAnimBg="0"/>
      <p:bldP spid="197641" grpId="0" autoUpdateAnimBg="0"/>
      <p:bldP spid="197642"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731" name="Rectangle 75"/>
          <p:cNvSpPr>
            <a:spLocks noChangeArrowheads="1"/>
          </p:cNvSpPr>
          <p:nvPr/>
        </p:nvSpPr>
        <p:spPr bwMode="auto">
          <a:xfrm>
            <a:off x="6588125" y="260350"/>
            <a:ext cx="1512888" cy="3600450"/>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 name="Group 2"/>
          <p:cNvGrpSpPr>
            <a:grpSpLocks/>
          </p:cNvGrpSpPr>
          <p:nvPr/>
        </p:nvGrpSpPr>
        <p:grpSpPr bwMode="auto">
          <a:xfrm>
            <a:off x="2276475" y="2622550"/>
            <a:ext cx="1866900" cy="806450"/>
            <a:chOff x="2138" y="3268"/>
            <a:chExt cx="515" cy="248"/>
          </a:xfrm>
        </p:grpSpPr>
        <p:graphicFrame>
          <p:nvGraphicFramePr>
            <p:cNvPr id="80970" name="Object 3"/>
            <p:cNvGraphicFramePr>
              <a:graphicFrameLocks noChangeAspect="1"/>
            </p:cNvGraphicFramePr>
            <p:nvPr/>
          </p:nvGraphicFramePr>
          <p:xfrm>
            <a:off x="2138" y="3268"/>
            <a:ext cx="508" cy="248"/>
          </p:xfrm>
          <a:graphic>
            <a:graphicData uri="http://schemas.openxmlformats.org/presentationml/2006/ole">
              <mc:AlternateContent xmlns:mc="http://schemas.openxmlformats.org/markup-compatibility/2006">
                <mc:Choice xmlns:v="urn:schemas-microsoft-com:vml" Requires="v">
                  <p:oleObj spid="_x0000_s80972" name="公式" r:id="rId3" imgW="1691681" imgH="708696" progId="Equation.3">
                    <p:embed/>
                  </p:oleObj>
                </mc:Choice>
                <mc:Fallback>
                  <p:oleObj name="公式" r:id="rId3" imgW="1691681" imgH="70869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8" y="3268"/>
                          <a:ext cx="50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71" name="Line 4"/>
            <p:cNvSpPr>
              <a:spLocks noChangeShapeType="1"/>
            </p:cNvSpPr>
            <p:nvPr/>
          </p:nvSpPr>
          <p:spPr bwMode="auto">
            <a:xfrm>
              <a:off x="2562" y="3339"/>
              <a:ext cx="91" cy="13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98661" name="Text Box 5"/>
          <p:cNvSpPr txBox="1">
            <a:spLocks noChangeArrowheads="1"/>
          </p:cNvSpPr>
          <p:nvPr/>
        </p:nvSpPr>
        <p:spPr bwMode="auto">
          <a:xfrm>
            <a:off x="611188" y="811213"/>
            <a:ext cx="5832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rgbClr val="FFFFFF"/>
                </a:solidFill>
                <a:ea typeface="楷体_GB2312" pitchFamily="49" charset="-122"/>
              </a:rPr>
              <a:t> </a:t>
            </a:r>
            <a:r>
              <a:rPr lang="en-US" altLang="zh-CN" sz="2400" b="1">
                <a:latin typeface="黑体" panose="02010609060101010101" pitchFamily="49" charset="-122"/>
                <a:ea typeface="黑体" panose="02010609060101010101" pitchFamily="49" charset="-122"/>
              </a:rPr>
              <a:t>(1)</a:t>
            </a:r>
            <a:r>
              <a:rPr lang="zh-CN" altLang="en-US" sz="2400" b="1">
                <a:latin typeface="黑体" panose="02010609060101010101" pitchFamily="49" charset="-122"/>
                <a:ea typeface="黑体" panose="02010609060101010101" pitchFamily="49" charset="-122"/>
              </a:rPr>
              <a:t>热力学第二定律克劳修斯表述的另一   </a:t>
            </a:r>
          </a:p>
          <a:p>
            <a:pPr eaLnBrk="1" hangingPunct="1">
              <a:spcBef>
                <a:spcPct val="0"/>
              </a:spcBef>
              <a:buFontTx/>
              <a:buNone/>
            </a:pPr>
            <a:r>
              <a:rPr lang="zh-CN" altLang="en-US" sz="2400" b="1">
                <a:latin typeface="黑体" panose="02010609060101010101" pitchFamily="49" charset="-122"/>
                <a:ea typeface="黑体" panose="02010609060101010101" pitchFamily="49" charset="-122"/>
              </a:rPr>
              <a:t>   叙述形式</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理想制冷机不可能制成</a:t>
            </a:r>
          </a:p>
        </p:txBody>
      </p:sp>
      <p:sp>
        <p:nvSpPr>
          <p:cNvPr id="80901" name="Rectangle 6"/>
          <p:cNvSpPr>
            <a:spLocks noChangeArrowheads="1"/>
          </p:cNvSpPr>
          <p:nvPr/>
        </p:nvSpPr>
        <p:spPr bwMode="auto">
          <a:xfrm>
            <a:off x="684213" y="333375"/>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ea typeface="黑体" panose="02010609060101010101" pitchFamily="49" charset="-122"/>
              </a:rPr>
              <a:t>说 明</a:t>
            </a:r>
          </a:p>
        </p:txBody>
      </p:sp>
      <p:sp>
        <p:nvSpPr>
          <p:cNvPr id="198663" name="Rectangle 7"/>
          <p:cNvSpPr>
            <a:spLocks noChangeArrowheads="1"/>
          </p:cNvSpPr>
          <p:nvPr/>
        </p:nvSpPr>
        <p:spPr bwMode="auto">
          <a:xfrm>
            <a:off x="708025" y="1628775"/>
            <a:ext cx="51831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(2)</a:t>
            </a:r>
            <a:r>
              <a:rPr lang="zh-CN" altLang="en-US" sz="2400" b="1">
                <a:latin typeface="黑体" panose="02010609060101010101" pitchFamily="49" charset="-122"/>
                <a:ea typeface="黑体" panose="02010609060101010101" pitchFamily="49" charset="-122"/>
              </a:rPr>
              <a:t>热力学第二定律的克劳修斯表述   </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实际上表明了</a:t>
            </a:r>
          </a:p>
        </p:txBody>
      </p:sp>
      <p:pic>
        <p:nvPicPr>
          <p:cNvPr id="198664" name="Picture 8" descr="理想致冷机"/>
          <p:cNvPicPr>
            <a:picLocks noChangeAspect="1" noChangeArrowheads="1"/>
          </p:cNvPicPr>
          <p:nvPr/>
        </p:nvPicPr>
        <p:blipFill>
          <a:blip r:embed="rId5">
            <a:clrChange>
              <a:clrFrom>
                <a:srgbClr val="006599"/>
              </a:clrFrom>
              <a:clrTo>
                <a:srgbClr val="006599">
                  <a:alpha val="0"/>
                </a:srgbClr>
              </a:clrTo>
            </a:clrChange>
            <a:lum contrast="6000"/>
            <a:extLst>
              <a:ext uri="{28A0092B-C50C-407E-A947-70E740481C1C}">
                <a14:useLocalDpi xmlns:a14="http://schemas.microsoft.com/office/drawing/2010/main" val="0"/>
              </a:ext>
            </a:extLst>
          </a:blip>
          <a:srcRect l="21960" t="4814" r="23518" b="8379"/>
          <a:stretch>
            <a:fillRect/>
          </a:stretch>
        </p:blipFill>
        <p:spPr bwMode="auto">
          <a:xfrm>
            <a:off x="6535738" y="404813"/>
            <a:ext cx="1636712" cy="341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4" name="AutoShape 9"/>
          <p:cNvSpPr>
            <a:spLocks noChangeArrowheads="1"/>
          </p:cNvSpPr>
          <p:nvPr/>
        </p:nvSpPr>
        <p:spPr bwMode="auto">
          <a:xfrm>
            <a:off x="395288" y="260350"/>
            <a:ext cx="360362" cy="576263"/>
          </a:xfrm>
          <a:prstGeom prst="star4">
            <a:avLst>
              <a:gd name="adj" fmla="val 18519"/>
            </a:avLst>
          </a:prstGeom>
          <a:gradFill rotWithShape="0">
            <a:gsLst>
              <a:gs pos="0">
                <a:srgbClr val="99FF99"/>
              </a:gs>
              <a:gs pos="100000">
                <a:srgbClr val="477647"/>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8666" name="Rectangle 10"/>
          <p:cNvSpPr>
            <a:spLocks noChangeArrowheads="1"/>
          </p:cNvSpPr>
          <p:nvPr/>
        </p:nvSpPr>
        <p:spPr bwMode="auto">
          <a:xfrm>
            <a:off x="433388" y="3476625"/>
            <a:ext cx="716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3. </a:t>
            </a:r>
            <a:r>
              <a:rPr lang="zh-CN" altLang="en-US" sz="2400" b="1">
                <a:solidFill>
                  <a:schemeClr val="accent2"/>
                </a:solidFill>
                <a:latin typeface="黑体" panose="02010609060101010101" pitchFamily="49" charset="-122"/>
                <a:ea typeface="黑体" panose="02010609060101010101" pitchFamily="49" charset="-122"/>
              </a:rPr>
              <a:t>热机、制冷机的能流图示方法</a:t>
            </a:r>
          </a:p>
        </p:txBody>
      </p:sp>
      <p:sp>
        <p:nvSpPr>
          <p:cNvPr id="198667" name="Text Box 11"/>
          <p:cNvSpPr txBox="1">
            <a:spLocks noChangeArrowheads="1"/>
          </p:cNvSpPr>
          <p:nvPr/>
        </p:nvSpPr>
        <p:spPr bwMode="auto">
          <a:xfrm>
            <a:off x="1143000" y="4108450"/>
            <a:ext cx="609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b="1">
                <a:ea typeface="黑体" panose="02010609060101010101" pitchFamily="49" charset="-122"/>
              </a:rPr>
              <a:t>热机的能流图</a:t>
            </a:r>
          </a:p>
        </p:txBody>
      </p:sp>
      <p:sp>
        <p:nvSpPr>
          <p:cNvPr id="198668" name="Text Box 12"/>
          <p:cNvSpPr txBox="1">
            <a:spLocks noChangeArrowheads="1"/>
          </p:cNvSpPr>
          <p:nvPr/>
        </p:nvSpPr>
        <p:spPr bwMode="auto">
          <a:xfrm>
            <a:off x="5241925" y="4211638"/>
            <a:ext cx="625475"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b="1">
                <a:ea typeface="黑体" panose="02010609060101010101" pitchFamily="49" charset="-122"/>
              </a:rPr>
              <a:t>致冷机的能流图</a:t>
            </a:r>
          </a:p>
          <a:p>
            <a:pPr eaLnBrk="1" hangingPunct="1">
              <a:spcBef>
                <a:spcPct val="0"/>
              </a:spcBef>
              <a:buFontTx/>
              <a:buNone/>
            </a:pPr>
            <a:endParaRPr lang="en-US" altLang="zh-CN" sz="2000" b="1">
              <a:ea typeface="黑体" panose="02010609060101010101" pitchFamily="49" charset="-122"/>
            </a:endParaRPr>
          </a:p>
        </p:txBody>
      </p:sp>
      <p:grpSp>
        <p:nvGrpSpPr>
          <p:cNvPr id="3" name="Group 13"/>
          <p:cNvGrpSpPr>
            <a:grpSpLocks/>
          </p:cNvGrpSpPr>
          <p:nvPr/>
        </p:nvGrpSpPr>
        <p:grpSpPr bwMode="auto">
          <a:xfrm>
            <a:off x="2606675" y="4856163"/>
            <a:ext cx="846138" cy="1295400"/>
            <a:chOff x="1487" y="2931"/>
            <a:chExt cx="533" cy="816"/>
          </a:xfrm>
        </p:grpSpPr>
        <p:sp>
          <p:nvSpPr>
            <p:cNvPr id="80967" name="Rectangle 14"/>
            <p:cNvSpPr>
              <a:spLocks noChangeArrowheads="1"/>
            </p:cNvSpPr>
            <p:nvPr/>
          </p:nvSpPr>
          <p:spPr bwMode="auto">
            <a:xfrm>
              <a:off x="1487" y="2931"/>
              <a:ext cx="288" cy="81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68" name="Line 15"/>
            <p:cNvSpPr>
              <a:spLocks noChangeShapeType="1"/>
            </p:cNvSpPr>
            <p:nvPr/>
          </p:nvSpPr>
          <p:spPr bwMode="auto">
            <a:xfrm>
              <a:off x="1631" y="3475"/>
              <a:ext cx="0" cy="21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69" name="Object 16"/>
            <p:cNvGraphicFramePr>
              <a:graphicFrameLocks noChangeAspect="1"/>
            </p:cNvGraphicFramePr>
            <p:nvPr/>
          </p:nvGraphicFramePr>
          <p:xfrm>
            <a:off x="1780" y="3448"/>
            <a:ext cx="240" cy="264"/>
          </p:xfrm>
          <a:graphic>
            <a:graphicData uri="http://schemas.openxmlformats.org/presentationml/2006/ole">
              <mc:AlternateContent xmlns:mc="http://schemas.openxmlformats.org/markup-compatibility/2006">
                <mc:Choice xmlns:v="urn:schemas-microsoft-com:vml" Requires="v">
                  <p:oleObj spid="_x0000_s80973" name="公式" r:id="rId6" imgW="251548" imgH="289656" progId="Equation.3">
                    <p:embed/>
                  </p:oleObj>
                </mc:Choice>
                <mc:Fallback>
                  <p:oleObj name="公式" r:id="rId6" imgW="251548" imgH="289656" progId="Equation.3">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0" y="3448"/>
                          <a:ext cx="24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 name="Group 17"/>
          <p:cNvGrpSpPr>
            <a:grpSpLocks/>
          </p:cNvGrpSpPr>
          <p:nvPr/>
        </p:nvGrpSpPr>
        <p:grpSpPr bwMode="auto">
          <a:xfrm>
            <a:off x="2301875" y="4533900"/>
            <a:ext cx="1905000" cy="1143000"/>
            <a:chOff x="1295" y="2728"/>
            <a:chExt cx="1200" cy="720"/>
          </a:xfrm>
        </p:grpSpPr>
        <p:grpSp>
          <p:nvGrpSpPr>
            <p:cNvPr id="80960" name="Group 18"/>
            <p:cNvGrpSpPr>
              <a:grpSpLocks/>
            </p:cNvGrpSpPr>
            <p:nvPr/>
          </p:nvGrpSpPr>
          <p:grpSpPr bwMode="auto">
            <a:xfrm>
              <a:off x="1775" y="2728"/>
              <a:ext cx="720" cy="672"/>
              <a:chOff x="1775" y="1685"/>
              <a:chExt cx="720" cy="672"/>
            </a:xfrm>
          </p:grpSpPr>
          <p:sp>
            <p:nvSpPr>
              <p:cNvPr id="80962" name="Oval 19"/>
              <p:cNvSpPr>
                <a:spLocks noChangeArrowheads="1"/>
              </p:cNvSpPr>
              <p:nvPr/>
            </p:nvSpPr>
            <p:spPr bwMode="auto">
              <a:xfrm>
                <a:off x="1919" y="1781"/>
                <a:ext cx="336" cy="240"/>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0963" name="Group 20"/>
              <p:cNvGrpSpPr>
                <a:grpSpLocks/>
              </p:cNvGrpSpPr>
              <p:nvPr/>
            </p:nvGrpSpPr>
            <p:grpSpPr bwMode="auto">
              <a:xfrm>
                <a:off x="1775" y="1685"/>
                <a:ext cx="720" cy="672"/>
                <a:chOff x="2603" y="1494"/>
                <a:chExt cx="720" cy="672"/>
              </a:xfrm>
            </p:grpSpPr>
            <p:sp>
              <p:nvSpPr>
                <p:cNvPr id="80964" name="Oval 21"/>
                <p:cNvSpPr>
                  <a:spLocks noChangeArrowheads="1"/>
                </p:cNvSpPr>
                <p:nvPr/>
              </p:nvSpPr>
              <p:spPr bwMode="auto">
                <a:xfrm rot="561456">
                  <a:off x="2603" y="1590"/>
                  <a:ext cx="528" cy="384"/>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65" name="Rectangle 22"/>
                <p:cNvSpPr>
                  <a:spLocks noChangeArrowheads="1"/>
                </p:cNvSpPr>
                <p:nvPr/>
              </p:nvSpPr>
              <p:spPr bwMode="auto">
                <a:xfrm>
                  <a:off x="2747" y="1494"/>
                  <a:ext cx="576" cy="240"/>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66" name="Rectangle 23"/>
                <p:cNvSpPr>
                  <a:spLocks noChangeArrowheads="1"/>
                </p:cNvSpPr>
                <p:nvPr/>
              </p:nvSpPr>
              <p:spPr bwMode="auto">
                <a:xfrm>
                  <a:off x="2939" y="1734"/>
                  <a:ext cx="240" cy="432"/>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sp>
          <p:nvSpPr>
            <p:cNvPr id="80961" name="AutoShape 24"/>
            <p:cNvSpPr>
              <a:spLocks noChangeArrowheads="1"/>
            </p:cNvSpPr>
            <p:nvPr/>
          </p:nvSpPr>
          <p:spPr bwMode="auto">
            <a:xfrm>
              <a:off x="1295" y="2968"/>
              <a:ext cx="816" cy="480"/>
            </a:xfrm>
            <a:prstGeom prst="roundRect">
              <a:avLst>
                <a:gd name="adj" fmla="val 16667"/>
              </a:avLst>
            </a:prstGeom>
            <a:noFill/>
            <a:ln w="28575">
              <a:solidFill>
                <a:srgbClr val="00FF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7" name="Group 25"/>
          <p:cNvGrpSpPr>
            <a:grpSpLocks/>
          </p:cNvGrpSpPr>
          <p:nvPr/>
        </p:nvGrpSpPr>
        <p:grpSpPr bwMode="auto">
          <a:xfrm>
            <a:off x="2606675" y="4510088"/>
            <a:ext cx="685800" cy="417512"/>
            <a:chOff x="1487" y="2713"/>
            <a:chExt cx="432" cy="263"/>
          </a:xfrm>
        </p:grpSpPr>
        <p:grpSp>
          <p:nvGrpSpPr>
            <p:cNvPr id="80956" name="Group 26"/>
            <p:cNvGrpSpPr>
              <a:grpSpLocks/>
            </p:cNvGrpSpPr>
            <p:nvPr/>
          </p:nvGrpSpPr>
          <p:grpSpPr bwMode="auto">
            <a:xfrm>
              <a:off x="1487" y="2713"/>
              <a:ext cx="432" cy="263"/>
              <a:chOff x="1487" y="2713"/>
              <a:chExt cx="432" cy="263"/>
            </a:xfrm>
          </p:grpSpPr>
          <p:sp>
            <p:nvSpPr>
              <p:cNvPr id="80958" name="Rectangle 27"/>
              <p:cNvSpPr>
                <a:spLocks noChangeArrowheads="1"/>
              </p:cNvSpPr>
              <p:nvPr/>
            </p:nvSpPr>
            <p:spPr bwMode="auto">
              <a:xfrm>
                <a:off x="1487" y="2713"/>
                <a:ext cx="432" cy="245"/>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59" name="Line 28"/>
              <p:cNvSpPr>
                <a:spLocks noChangeShapeType="1"/>
              </p:cNvSpPr>
              <p:nvPr/>
            </p:nvSpPr>
            <p:spPr bwMode="auto">
              <a:xfrm>
                <a:off x="1583" y="2784"/>
                <a:ext cx="0" cy="1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80957" name="Object 29"/>
            <p:cNvGraphicFramePr>
              <a:graphicFrameLocks noChangeAspect="1"/>
            </p:cNvGraphicFramePr>
            <p:nvPr/>
          </p:nvGraphicFramePr>
          <p:xfrm>
            <a:off x="1654" y="2758"/>
            <a:ext cx="209" cy="218"/>
          </p:xfrm>
          <a:graphic>
            <a:graphicData uri="http://schemas.openxmlformats.org/presentationml/2006/ole">
              <mc:AlternateContent xmlns:mc="http://schemas.openxmlformats.org/markup-compatibility/2006">
                <mc:Choice xmlns:v="urn:schemas-microsoft-com:vml" Requires="v">
                  <p:oleObj spid="_x0000_s80974" name="公式" r:id="rId8" imgW="213297" imgH="289656" progId="Equation.3">
                    <p:embed/>
                  </p:oleObj>
                </mc:Choice>
                <mc:Fallback>
                  <p:oleObj name="公式" r:id="rId8" imgW="213297" imgH="289656" progId="Equation.3">
                    <p:embed/>
                    <p:pic>
                      <p:nvPicPr>
                        <p:cNvPr id="0" name="Object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4" y="2758"/>
                          <a:ext cx="20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9" name="Group 30"/>
          <p:cNvGrpSpPr>
            <a:grpSpLocks/>
          </p:cNvGrpSpPr>
          <p:nvPr/>
        </p:nvGrpSpPr>
        <p:grpSpPr bwMode="auto">
          <a:xfrm>
            <a:off x="1692275" y="4078288"/>
            <a:ext cx="2514600" cy="517525"/>
            <a:chOff x="911" y="2614"/>
            <a:chExt cx="1584" cy="326"/>
          </a:xfrm>
        </p:grpSpPr>
        <p:sp>
          <p:nvSpPr>
            <p:cNvPr id="80953" name="Rectangle 31"/>
            <p:cNvSpPr>
              <a:spLocks noChangeArrowheads="1"/>
            </p:cNvSpPr>
            <p:nvPr/>
          </p:nvSpPr>
          <p:spPr bwMode="auto">
            <a:xfrm>
              <a:off x="911" y="2659"/>
              <a:ext cx="1584" cy="245"/>
            </a:xfrm>
            <a:prstGeom prst="rect">
              <a:avLst/>
            </a:prstGeom>
            <a:gradFill rotWithShape="1">
              <a:gsLst>
                <a:gs pos="0">
                  <a:srgbClr val="762F47"/>
                </a:gs>
                <a:gs pos="50000">
                  <a:srgbClr val="FF6699"/>
                </a:gs>
                <a:gs pos="100000">
                  <a:srgbClr val="762F4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0954" name="Object 32"/>
            <p:cNvGraphicFramePr>
              <a:graphicFrameLocks noChangeAspect="1"/>
            </p:cNvGraphicFramePr>
            <p:nvPr/>
          </p:nvGraphicFramePr>
          <p:xfrm>
            <a:off x="1967" y="2614"/>
            <a:ext cx="249" cy="326"/>
          </p:xfrm>
          <a:graphic>
            <a:graphicData uri="http://schemas.openxmlformats.org/presentationml/2006/ole">
              <mc:AlternateContent xmlns:mc="http://schemas.openxmlformats.org/markup-compatibility/2006">
                <mc:Choice xmlns:v="urn:schemas-microsoft-com:vml" Requires="v">
                  <p:oleObj spid="_x0000_s80975" name="Equation" r:id="rId10" imgW="53378" imgH="99144" progId="Equation.3">
                    <p:embed/>
                  </p:oleObj>
                </mc:Choice>
                <mc:Fallback>
                  <p:oleObj name="Equation" r:id="rId10" imgW="53378" imgH="99144" progId="Equation.3">
                    <p:embed/>
                    <p:pic>
                      <p:nvPicPr>
                        <p:cNvPr id="0"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67" y="2614"/>
                          <a:ext cx="24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55" name="Text Box 33"/>
            <p:cNvSpPr txBox="1">
              <a:spLocks noChangeArrowheads="1"/>
            </p:cNvSpPr>
            <p:nvPr/>
          </p:nvSpPr>
          <p:spPr bwMode="auto">
            <a:xfrm>
              <a:off x="1103" y="2614"/>
              <a:ext cx="8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ea typeface="黑体" panose="02010609060101010101" pitchFamily="49" charset="-122"/>
                </a:rPr>
                <a:t>高温热源</a:t>
              </a:r>
            </a:p>
          </p:txBody>
        </p:sp>
      </p:grpSp>
      <p:grpSp>
        <p:nvGrpSpPr>
          <p:cNvPr id="10" name="Group 34"/>
          <p:cNvGrpSpPr>
            <a:grpSpLocks/>
          </p:cNvGrpSpPr>
          <p:nvPr/>
        </p:nvGrpSpPr>
        <p:grpSpPr bwMode="auto">
          <a:xfrm>
            <a:off x="1692275" y="6008688"/>
            <a:ext cx="2514600" cy="517525"/>
            <a:chOff x="911" y="3830"/>
            <a:chExt cx="1584" cy="326"/>
          </a:xfrm>
        </p:grpSpPr>
        <p:sp>
          <p:nvSpPr>
            <p:cNvPr id="80950" name="Rectangle 35"/>
            <p:cNvSpPr>
              <a:spLocks noChangeArrowheads="1"/>
            </p:cNvSpPr>
            <p:nvPr/>
          </p:nvSpPr>
          <p:spPr bwMode="auto">
            <a:xfrm>
              <a:off x="911" y="3838"/>
              <a:ext cx="1584" cy="271"/>
            </a:xfrm>
            <a:prstGeom prst="rect">
              <a:avLst/>
            </a:prstGeom>
            <a:gradFill rotWithShape="1">
              <a:gsLst>
                <a:gs pos="0">
                  <a:srgbClr val="521B00"/>
                </a:gs>
                <a:gs pos="50000">
                  <a:srgbClr val="993300"/>
                </a:gs>
                <a:gs pos="100000">
                  <a:srgbClr val="521B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0951" name="Object 36"/>
            <p:cNvGraphicFramePr>
              <a:graphicFrameLocks noChangeAspect="1"/>
            </p:cNvGraphicFramePr>
            <p:nvPr/>
          </p:nvGraphicFramePr>
          <p:xfrm>
            <a:off x="2015" y="3830"/>
            <a:ext cx="268" cy="326"/>
          </p:xfrm>
          <a:graphic>
            <a:graphicData uri="http://schemas.openxmlformats.org/presentationml/2006/ole">
              <mc:AlternateContent xmlns:mc="http://schemas.openxmlformats.org/markup-compatibility/2006">
                <mc:Choice xmlns:v="urn:schemas-microsoft-com:vml" Requires="v">
                  <p:oleObj spid="_x0000_s80976" name="Equation" r:id="rId12" imgW="60942" imgH="99144" progId="Equation.3">
                    <p:embed/>
                  </p:oleObj>
                </mc:Choice>
                <mc:Fallback>
                  <p:oleObj name="Equation" r:id="rId12" imgW="60942" imgH="99144" progId="Equation.3">
                    <p:embed/>
                    <p:pic>
                      <p:nvPicPr>
                        <p:cNvPr id="0" name="Object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15" y="3830"/>
                          <a:ext cx="268"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52" name="Text Box 37"/>
            <p:cNvSpPr txBox="1">
              <a:spLocks noChangeArrowheads="1"/>
            </p:cNvSpPr>
            <p:nvPr/>
          </p:nvSpPr>
          <p:spPr bwMode="auto">
            <a:xfrm>
              <a:off x="1151" y="3830"/>
              <a:ext cx="8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低温热源</a:t>
              </a:r>
            </a:p>
          </p:txBody>
        </p:sp>
      </p:grpSp>
      <p:grpSp>
        <p:nvGrpSpPr>
          <p:cNvPr id="11" name="Group 38"/>
          <p:cNvGrpSpPr>
            <a:grpSpLocks/>
          </p:cNvGrpSpPr>
          <p:nvPr/>
        </p:nvGrpSpPr>
        <p:grpSpPr bwMode="auto">
          <a:xfrm>
            <a:off x="3575050" y="4999038"/>
            <a:ext cx="936625" cy="307975"/>
            <a:chOff x="2925" y="1787"/>
            <a:chExt cx="590" cy="194"/>
          </a:xfrm>
        </p:grpSpPr>
        <p:sp>
          <p:nvSpPr>
            <p:cNvPr id="80947" name="Rectangle 39"/>
            <p:cNvSpPr>
              <a:spLocks noChangeArrowheads="1"/>
            </p:cNvSpPr>
            <p:nvPr/>
          </p:nvSpPr>
          <p:spPr bwMode="auto">
            <a:xfrm>
              <a:off x="2939" y="1813"/>
              <a:ext cx="576" cy="168"/>
            </a:xfrm>
            <a:prstGeom prst="rect">
              <a:avLst/>
            </a:prstGeom>
            <a:solidFill>
              <a:srgbClr val="FFCC00"/>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48" name="Line 40"/>
            <p:cNvSpPr>
              <a:spLocks noChangeShapeType="1"/>
            </p:cNvSpPr>
            <p:nvPr/>
          </p:nvSpPr>
          <p:spPr bwMode="auto">
            <a:xfrm>
              <a:off x="2925" y="1900"/>
              <a:ext cx="24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49" name="Object 41"/>
            <p:cNvGraphicFramePr>
              <a:graphicFrameLocks noChangeAspect="1"/>
            </p:cNvGraphicFramePr>
            <p:nvPr/>
          </p:nvGraphicFramePr>
          <p:xfrm>
            <a:off x="3198" y="1787"/>
            <a:ext cx="176" cy="192"/>
          </p:xfrm>
          <a:graphic>
            <a:graphicData uri="http://schemas.openxmlformats.org/presentationml/2006/ole">
              <mc:AlternateContent xmlns:mc="http://schemas.openxmlformats.org/markup-compatibility/2006">
                <mc:Choice xmlns:v="urn:schemas-microsoft-com:vml" Requires="v">
                  <p:oleObj spid="_x0000_s80977" name="公式" r:id="rId14" imgW="167699" imgH="175176" progId="Equation.3">
                    <p:embed/>
                  </p:oleObj>
                </mc:Choice>
                <mc:Fallback>
                  <p:oleObj name="公式" r:id="rId14" imgW="167699" imgH="175176" progId="Equation.3">
                    <p:embed/>
                    <p:pic>
                      <p:nvPicPr>
                        <p:cNvPr id="0" name="Object 4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98" y="1787"/>
                          <a:ext cx="17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 name="Group 42"/>
          <p:cNvGrpSpPr>
            <a:grpSpLocks/>
          </p:cNvGrpSpPr>
          <p:nvPr/>
        </p:nvGrpSpPr>
        <p:grpSpPr bwMode="auto">
          <a:xfrm>
            <a:off x="6770688" y="4846638"/>
            <a:ext cx="827087" cy="1295400"/>
            <a:chOff x="4264" y="3098"/>
            <a:chExt cx="521" cy="816"/>
          </a:xfrm>
        </p:grpSpPr>
        <p:sp>
          <p:nvSpPr>
            <p:cNvPr id="80943" name="Rectangle 43"/>
            <p:cNvSpPr>
              <a:spLocks noChangeArrowheads="1"/>
            </p:cNvSpPr>
            <p:nvPr/>
          </p:nvSpPr>
          <p:spPr bwMode="auto">
            <a:xfrm>
              <a:off x="4264" y="3098"/>
              <a:ext cx="288" cy="81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0944" name="Group 44"/>
            <p:cNvGrpSpPr>
              <a:grpSpLocks/>
            </p:cNvGrpSpPr>
            <p:nvPr/>
          </p:nvGrpSpPr>
          <p:grpSpPr bwMode="auto">
            <a:xfrm>
              <a:off x="4408" y="3597"/>
              <a:ext cx="377" cy="266"/>
              <a:chOff x="4408" y="3498"/>
              <a:chExt cx="377" cy="266"/>
            </a:xfrm>
          </p:grpSpPr>
          <p:sp>
            <p:nvSpPr>
              <p:cNvPr id="80945" name="Line 45"/>
              <p:cNvSpPr>
                <a:spLocks noChangeShapeType="1"/>
              </p:cNvSpPr>
              <p:nvPr/>
            </p:nvSpPr>
            <p:spPr bwMode="auto">
              <a:xfrm>
                <a:off x="4408" y="3546"/>
                <a:ext cx="0" cy="192"/>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46" name="Object 46"/>
              <p:cNvGraphicFramePr>
                <a:graphicFrameLocks noChangeAspect="1"/>
              </p:cNvGraphicFramePr>
              <p:nvPr/>
            </p:nvGraphicFramePr>
            <p:xfrm>
              <a:off x="4543" y="3498"/>
              <a:ext cx="242" cy="266"/>
            </p:xfrm>
            <a:graphic>
              <a:graphicData uri="http://schemas.openxmlformats.org/presentationml/2006/ole">
                <mc:AlternateContent xmlns:mc="http://schemas.openxmlformats.org/markup-compatibility/2006">
                  <mc:Choice xmlns:v="urn:schemas-microsoft-com:vml" Requires="v">
                    <p:oleObj spid="_x0000_s80978" name="公式" r:id="rId16" imgW="251548" imgH="289656" progId="Equation.3">
                      <p:embed/>
                    </p:oleObj>
                  </mc:Choice>
                  <mc:Fallback>
                    <p:oleObj name="公式" r:id="rId16" imgW="251548" imgH="289656" progId="Equation.3">
                      <p:embed/>
                      <p:pic>
                        <p:nvPicPr>
                          <p:cNvPr id="0" name="Object 4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43" y="3498"/>
                            <a:ext cx="242"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grpSp>
        <p:nvGrpSpPr>
          <p:cNvPr id="14" name="Group 47"/>
          <p:cNvGrpSpPr>
            <a:grpSpLocks/>
          </p:cNvGrpSpPr>
          <p:nvPr/>
        </p:nvGrpSpPr>
        <p:grpSpPr bwMode="auto">
          <a:xfrm>
            <a:off x="5730875" y="6021388"/>
            <a:ext cx="2514600" cy="504825"/>
            <a:chOff x="3609" y="3838"/>
            <a:chExt cx="1584" cy="318"/>
          </a:xfrm>
        </p:grpSpPr>
        <p:sp>
          <p:nvSpPr>
            <p:cNvPr id="80940" name="Rectangle 48"/>
            <p:cNvSpPr>
              <a:spLocks noChangeArrowheads="1"/>
            </p:cNvSpPr>
            <p:nvPr/>
          </p:nvSpPr>
          <p:spPr bwMode="auto">
            <a:xfrm>
              <a:off x="3609" y="3875"/>
              <a:ext cx="1584" cy="274"/>
            </a:xfrm>
            <a:prstGeom prst="rect">
              <a:avLst/>
            </a:prstGeom>
            <a:gradFill rotWithShape="1">
              <a:gsLst>
                <a:gs pos="0">
                  <a:srgbClr val="471800"/>
                </a:gs>
                <a:gs pos="50000">
                  <a:srgbClr val="993300"/>
                </a:gs>
                <a:gs pos="100000">
                  <a:srgbClr val="4718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0941" name="Object 49"/>
            <p:cNvGraphicFramePr>
              <a:graphicFrameLocks noChangeAspect="1"/>
            </p:cNvGraphicFramePr>
            <p:nvPr/>
          </p:nvGraphicFramePr>
          <p:xfrm>
            <a:off x="4739" y="3838"/>
            <a:ext cx="261" cy="318"/>
          </p:xfrm>
          <a:graphic>
            <a:graphicData uri="http://schemas.openxmlformats.org/presentationml/2006/ole">
              <mc:AlternateContent xmlns:mc="http://schemas.openxmlformats.org/markup-compatibility/2006">
                <mc:Choice xmlns:v="urn:schemas-microsoft-com:vml" Requires="v">
                  <p:oleObj spid="_x0000_s80979" name="Equation" r:id="rId18" imgW="60942" imgH="99144" progId="Equation.3">
                    <p:embed/>
                  </p:oleObj>
                </mc:Choice>
                <mc:Fallback>
                  <p:oleObj name="Equation" r:id="rId18" imgW="60942" imgH="99144" progId="Equation.3">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39" y="3838"/>
                          <a:ext cx="261" cy="318"/>
                        </a:xfrm>
                        <a:prstGeom prst="rect">
                          <a:avLst/>
                        </a:prstGeom>
                        <a:noFill/>
                        <a:ln>
                          <a:noFill/>
                        </a:ln>
                        <a:extLst>
                          <a:ext uri="{909E8E84-426E-40DD-AFC4-6F175D3DCCD1}">
                            <a14:hiddenFill xmlns:a14="http://schemas.microsoft.com/office/drawing/2010/main">
                              <a:gradFill rotWithShape="1">
                                <a:gsLst>
                                  <a:gs pos="0">
                                    <a:srgbClr val="007070"/>
                                  </a:gs>
                                  <a:gs pos="50000">
                                    <a:srgbClr val="009999"/>
                                  </a:gs>
                                  <a:gs pos="100000">
                                    <a:srgbClr val="007070"/>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42" name="Text Box 50"/>
            <p:cNvSpPr txBox="1">
              <a:spLocks noChangeArrowheads="1"/>
            </p:cNvSpPr>
            <p:nvPr/>
          </p:nvSpPr>
          <p:spPr bwMode="auto">
            <a:xfrm>
              <a:off x="3849" y="3861"/>
              <a:ext cx="8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低温热源</a:t>
              </a:r>
            </a:p>
          </p:txBody>
        </p:sp>
      </p:grpSp>
      <p:grpSp>
        <p:nvGrpSpPr>
          <p:cNvPr id="15" name="Group 51"/>
          <p:cNvGrpSpPr>
            <a:grpSpLocks/>
          </p:cNvGrpSpPr>
          <p:nvPr/>
        </p:nvGrpSpPr>
        <p:grpSpPr bwMode="auto">
          <a:xfrm>
            <a:off x="6445250" y="4149725"/>
            <a:ext cx="1901825" cy="1458913"/>
            <a:chOff x="4059" y="2659"/>
            <a:chExt cx="1198" cy="919"/>
          </a:xfrm>
        </p:grpSpPr>
        <p:grpSp>
          <p:nvGrpSpPr>
            <p:cNvPr id="80931" name="Group 52"/>
            <p:cNvGrpSpPr>
              <a:grpSpLocks/>
            </p:cNvGrpSpPr>
            <p:nvPr/>
          </p:nvGrpSpPr>
          <p:grpSpPr bwMode="auto">
            <a:xfrm>
              <a:off x="4059" y="2849"/>
              <a:ext cx="1198" cy="729"/>
              <a:chOff x="4072" y="2849"/>
              <a:chExt cx="1198" cy="729"/>
            </a:xfrm>
          </p:grpSpPr>
          <p:grpSp>
            <p:nvGrpSpPr>
              <p:cNvPr id="80933" name="Group 53"/>
              <p:cNvGrpSpPr>
                <a:grpSpLocks/>
              </p:cNvGrpSpPr>
              <p:nvPr/>
            </p:nvGrpSpPr>
            <p:grpSpPr bwMode="auto">
              <a:xfrm>
                <a:off x="4552" y="2849"/>
                <a:ext cx="718" cy="650"/>
                <a:chOff x="4552" y="1678"/>
                <a:chExt cx="718" cy="650"/>
              </a:xfrm>
            </p:grpSpPr>
            <p:sp>
              <p:nvSpPr>
                <p:cNvPr id="80935" name="Oval 54"/>
                <p:cNvSpPr>
                  <a:spLocks noChangeArrowheads="1"/>
                </p:cNvSpPr>
                <p:nvPr/>
              </p:nvSpPr>
              <p:spPr bwMode="auto">
                <a:xfrm>
                  <a:off x="4696" y="1783"/>
                  <a:ext cx="336" cy="240"/>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0936" name="Group 55"/>
                <p:cNvGrpSpPr>
                  <a:grpSpLocks/>
                </p:cNvGrpSpPr>
                <p:nvPr/>
              </p:nvGrpSpPr>
              <p:grpSpPr bwMode="auto">
                <a:xfrm>
                  <a:off x="4552" y="1678"/>
                  <a:ext cx="718" cy="650"/>
                  <a:chOff x="4552" y="799"/>
                  <a:chExt cx="718" cy="650"/>
                </a:xfrm>
              </p:grpSpPr>
              <p:sp>
                <p:nvSpPr>
                  <p:cNvPr id="80937" name="Oval 56"/>
                  <p:cNvSpPr>
                    <a:spLocks noChangeArrowheads="1"/>
                  </p:cNvSpPr>
                  <p:nvPr/>
                </p:nvSpPr>
                <p:spPr bwMode="auto">
                  <a:xfrm rot="561456">
                    <a:off x="4552" y="904"/>
                    <a:ext cx="528" cy="384"/>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38" name="Rectangle 57"/>
                  <p:cNvSpPr>
                    <a:spLocks noChangeArrowheads="1"/>
                  </p:cNvSpPr>
                  <p:nvPr/>
                </p:nvSpPr>
                <p:spPr bwMode="auto">
                  <a:xfrm>
                    <a:off x="4694" y="799"/>
                    <a:ext cx="576" cy="240"/>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39" name="Rectangle 58"/>
                  <p:cNvSpPr>
                    <a:spLocks noChangeArrowheads="1"/>
                  </p:cNvSpPr>
                  <p:nvPr/>
                </p:nvSpPr>
                <p:spPr bwMode="auto">
                  <a:xfrm>
                    <a:off x="4888" y="1017"/>
                    <a:ext cx="240" cy="432"/>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sp>
            <p:nvSpPr>
              <p:cNvPr id="80934" name="AutoShape 59"/>
              <p:cNvSpPr>
                <a:spLocks noChangeArrowheads="1"/>
              </p:cNvSpPr>
              <p:nvPr/>
            </p:nvSpPr>
            <p:spPr bwMode="auto">
              <a:xfrm>
                <a:off x="4072" y="3098"/>
                <a:ext cx="816" cy="480"/>
              </a:xfrm>
              <a:prstGeom prst="roundRect">
                <a:avLst>
                  <a:gd name="adj" fmla="val 16667"/>
                </a:avLst>
              </a:prstGeom>
              <a:noFill/>
              <a:ln w="28575">
                <a:solidFill>
                  <a:srgbClr val="00FF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sp>
          <p:nvSpPr>
            <p:cNvPr id="80932" name="Rectangle 60"/>
            <p:cNvSpPr>
              <a:spLocks noChangeArrowheads="1"/>
            </p:cNvSpPr>
            <p:nvPr/>
          </p:nvSpPr>
          <p:spPr bwMode="auto">
            <a:xfrm>
              <a:off x="4377" y="2659"/>
              <a:ext cx="590" cy="408"/>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9" name="Group 61"/>
          <p:cNvGrpSpPr>
            <a:grpSpLocks/>
          </p:cNvGrpSpPr>
          <p:nvPr/>
        </p:nvGrpSpPr>
        <p:grpSpPr bwMode="auto">
          <a:xfrm>
            <a:off x="7742238" y="4941888"/>
            <a:ext cx="933450" cy="309562"/>
            <a:chOff x="4876" y="3156"/>
            <a:chExt cx="588" cy="195"/>
          </a:xfrm>
        </p:grpSpPr>
        <p:sp>
          <p:nvSpPr>
            <p:cNvPr id="80928" name="Rectangle 62"/>
            <p:cNvSpPr>
              <a:spLocks noChangeArrowheads="1"/>
            </p:cNvSpPr>
            <p:nvPr/>
          </p:nvSpPr>
          <p:spPr bwMode="auto">
            <a:xfrm>
              <a:off x="4888" y="3183"/>
              <a:ext cx="576" cy="168"/>
            </a:xfrm>
            <a:prstGeom prst="rect">
              <a:avLst/>
            </a:prstGeom>
            <a:solidFill>
              <a:srgbClr val="FFCC00"/>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0929" name="Line 63"/>
            <p:cNvSpPr>
              <a:spLocks noChangeShapeType="1"/>
            </p:cNvSpPr>
            <p:nvPr/>
          </p:nvSpPr>
          <p:spPr bwMode="auto">
            <a:xfrm>
              <a:off x="4876" y="3264"/>
              <a:ext cx="240" cy="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30" name="Object 64"/>
            <p:cNvGraphicFramePr>
              <a:graphicFrameLocks noChangeAspect="1"/>
            </p:cNvGraphicFramePr>
            <p:nvPr/>
          </p:nvGraphicFramePr>
          <p:xfrm>
            <a:off x="5153" y="3156"/>
            <a:ext cx="176" cy="192"/>
          </p:xfrm>
          <a:graphic>
            <a:graphicData uri="http://schemas.openxmlformats.org/presentationml/2006/ole">
              <mc:AlternateContent xmlns:mc="http://schemas.openxmlformats.org/markup-compatibility/2006">
                <mc:Choice xmlns:v="urn:schemas-microsoft-com:vml" Requires="v">
                  <p:oleObj spid="_x0000_s80980" name="公式" r:id="rId20" imgW="167699" imgH="175176" progId="Equation.3">
                    <p:embed/>
                  </p:oleObj>
                </mc:Choice>
                <mc:Fallback>
                  <p:oleObj name="公式" r:id="rId20" imgW="167699" imgH="175176" progId="Equation.3">
                    <p:embed/>
                    <p:pic>
                      <p:nvPicPr>
                        <p:cNvPr id="0" name="Object 6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53" y="3156"/>
                          <a:ext cx="17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80918" name="Rectangle 65"/>
          <p:cNvSpPr>
            <a:spLocks noChangeArrowheads="1"/>
          </p:cNvSpPr>
          <p:nvPr/>
        </p:nvSpPr>
        <p:spPr bwMode="auto">
          <a:xfrm>
            <a:off x="7237413" y="4481513"/>
            <a:ext cx="576262" cy="360362"/>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20" name="Group 66"/>
          <p:cNvGrpSpPr>
            <a:grpSpLocks/>
          </p:cNvGrpSpPr>
          <p:nvPr/>
        </p:nvGrpSpPr>
        <p:grpSpPr bwMode="auto">
          <a:xfrm>
            <a:off x="6767513" y="4337050"/>
            <a:ext cx="685800" cy="533400"/>
            <a:chOff x="4262" y="2768"/>
            <a:chExt cx="432" cy="336"/>
          </a:xfrm>
        </p:grpSpPr>
        <p:sp>
          <p:nvSpPr>
            <p:cNvPr id="80924" name="Rectangle 67"/>
            <p:cNvSpPr>
              <a:spLocks noChangeArrowheads="1"/>
            </p:cNvSpPr>
            <p:nvPr/>
          </p:nvSpPr>
          <p:spPr bwMode="auto">
            <a:xfrm>
              <a:off x="4262" y="2768"/>
              <a:ext cx="432" cy="33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0925" name="Group 68"/>
            <p:cNvGrpSpPr>
              <a:grpSpLocks/>
            </p:cNvGrpSpPr>
            <p:nvPr/>
          </p:nvGrpSpPr>
          <p:grpSpPr bwMode="auto">
            <a:xfrm>
              <a:off x="4358" y="2876"/>
              <a:ext cx="290" cy="223"/>
              <a:chOff x="4358" y="2686"/>
              <a:chExt cx="290" cy="223"/>
            </a:xfrm>
          </p:grpSpPr>
          <p:sp>
            <p:nvSpPr>
              <p:cNvPr id="80926" name="Line 69"/>
              <p:cNvSpPr>
                <a:spLocks noChangeShapeType="1"/>
              </p:cNvSpPr>
              <p:nvPr/>
            </p:nvSpPr>
            <p:spPr bwMode="auto">
              <a:xfrm>
                <a:off x="4358" y="2688"/>
                <a:ext cx="0" cy="192"/>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0927" name="Object 70"/>
              <p:cNvGraphicFramePr>
                <a:graphicFrameLocks noChangeAspect="1"/>
              </p:cNvGraphicFramePr>
              <p:nvPr/>
            </p:nvGraphicFramePr>
            <p:xfrm>
              <a:off x="4430" y="2686"/>
              <a:ext cx="218" cy="223"/>
            </p:xfrm>
            <a:graphic>
              <a:graphicData uri="http://schemas.openxmlformats.org/presentationml/2006/ole">
                <mc:AlternateContent xmlns:mc="http://schemas.openxmlformats.org/markup-compatibility/2006">
                  <mc:Choice xmlns:v="urn:schemas-microsoft-com:vml" Requires="v">
                    <p:oleObj spid="_x0000_s80981" name="公式" r:id="rId22" imgW="213297" imgH="289656" progId="Equation.3">
                      <p:embed/>
                    </p:oleObj>
                  </mc:Choice>
                  <mc:Fallback>
                    <p:oleObj name="公式" r:id="rId22" imgW="213297" imgH="289656" progId="Equation.3">
                      <p:embed/>
                      <p:pic>
                        <p:nvPicPr>
                          <p:cNvPr id="0" name="Object 7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430" y="2686"/>
                            <a:ext cx="21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grpSp>
        <p:nvGrpSpPr>
          <p:cNvPr id="22" name="Group 71"/>
          <p:cNvGrpSpPr>
            <a:grpSpLocks/>
          </p:cNvGrpSpPr>
          <p:nvPr/>
        </p:nvGrpSpPr>
        <p:grpSpPr bwMode="auto">
          <a:xfrm>
            <a:off x="5802313" y="4006850"/>
            <a:ext cx="2514600" cy="517525"/>
            <a:chOff x="3654" y="2569"/>
            <a:chExt cx="1584" cy="326"/>
          </a:xfrm>
        </p:grpSpPr>
        <p:sp>
          <p:nvSpPr>
            <p:cNvPr id="80921" name="Rectangle 72"/>
            <p:cNvSpPr>
              <a:spLocks noChangeArrowheads="1"/>
            </p:cNvSpPr>
            <p:nvPr/>
          </p:nvSpPr>
          <p:spPr bwMode="auto">
            <a:xfrm>
              <a:off x="3654" y="2623"/>
              <a:ext cx="1584" cy="252"/>
            </a:xfrm>
            <a:prstGeom prst="rect">
              <a:avLst/>
            </a:prstGeom>
            <a:gradFill rotWithShape="1">
              <a:gsLst>
                <a:gs pos="0">
                  <a:srgbClr val="761847"/>
                </a:gs>
                <a:gs pos="50000">
                  <a:srgbClr val="FF3399"/>
                </a:gs>
                <a:gs pos="100000">
                  <a:srgbClr val="76184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0922" name="Object 73"/>
            <p:cNvGraphicFramePr>
              <a:graphicFrameLocks noChangeAspect="1"/>
            </p:cNvGraphicFramePr>
            <p:nvPr/>
          </p:nvGraphicFramePr>
          <p:xfrm>
            <a:off x="4665" y="2569"/>
            <a:ext cx="249" cy="326"/>
          </p:xfrm>
          <a:graphic>
            <a:graphicData uri="http://schemas.openxmlformats.org/presentationml/2006/ole">
              <mc:AlternateContent xmlns:mc="http://schemas.openxmlformats.org/markup-compatibility/2006">
                <mc:Choice xmlns:v="urn:schemas-microsoft-com:vml" Requires="v">
                  <p:oleObj spid="_x0000_s80982" name="Equation" r:id="rId24" imgW="53378" imgH="99144" progId="Equation.3">
                    <p:embed/>
                  </p:oleObj>
                </mc:Choice>
                <mc:Fallback>
                  <p:oleObj name="Equation" r:id="rId24" imgW="53378" imgH="99144" progId="Equation.3">
                    <p:embed/>
                    <p:pic>
                      <p:nvPicPr>
                        <p:cNvPr id="0" name="Object 7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65" y="2569"/>
                          <a:ext cx="24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0923" name="Text Box 74"/>
            <p:cNvSpPr txBox="1">
              <a:spLocks noChangeArrowheads="1"/>
            </p:cNvSpPr>
            <p:nvPr/>
          </p:nvSpPr>
          <p:spPr bwMode="auto">
            <a:xfrm>
              <a:off x="3801" y="2569"/>
              <a:ext cx="8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高温热源</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8661"/>
                                        </p:tgtEl>
                                        <p:attrNameLst>
                                          <p:attrName>style.visibility</p:attrName>
                                        </p:attrNameLst>
                                      </p:cBhvr>
                                      <p:to>
                                        <p:strVal val="visible"/>
                                      </p:to>
                                    </p:set>
                                    <p:animEffect transition="in" filter="wipe(left)">
                                      <p:cBhvr>
                                        <p:cTn id="7" dur="500"/>
                                        <p:tgtEl>
                                          <p:spTgt spid="1986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8731"/>
                                        </p:tgtEl>
                                        <p:attrNameLst>
                                          <p:attrName>style.visibility</p:attrName>
                                        </p:attrNameLst>
                                      </p:cBhvr>
                                      <p:to>
                                        <p:strVal val="visible"/>
                                      </p:to>
                                    </p:set>
                                    <p:animEffect transition="in" filter="blinds(horizontal)">
                                      <p:cBhvr>
                                        <p:cTn id="12" dur="500"/>
                                        <p:tgtEl>
                                          <p:spTgt spid="1987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8664"/>
                                        </p:tgtEl>
                                        <p:attrNameLst>
                                          <p:attrName>style.visibility</p:attrName>
                                        </p:attrNameLst>
                                      </p:cBhvr>
                                      <p:to>
                                        <p:strVal val="visible"/>
                                      </p:to>
                                    </p:set>
                                    <p:animEffect transition="in" filter="wipe(left)">
                                      <p:cBhvr>
                                        <p:cTn id="17" dur="500"/>
                                        <p:tgtEl>
                                          <p:spTgt spid="1986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8663"/>
                                        </p:tgtEl>
                                        <p:attrNameLst>
                                          <p:attrName>style.visibility</p:attrName>
                                        </p:attrNameLst>
                                      </p:cBhvr>
                                      <p:to>
                                        <p:strVal val="visible"/>
                                      </p:to>
                                    </p:set>
                                    <p:animEffect transition="in" filter="wipe(left)">
                                      <p:cBhvr>
                                        <p:cTn id="22" dur="500"/>
                                        <p:tgtEl>
                                          <p:spTgt spid="1986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98666"/>
                                        </p:tgtEl>
                                        <p:attrNameLst>
                                          <p:attrName>style.visibility</p:attrName>
                                        </p:attrNameLst>
                                      </p:cBhvr>
                                      <p:to>
                                        <p:strVal val="visible"/>
                                      </p:to>
                                    </p:set>
                                    <p:animEffect transition="in" filter="wipe(left)">
                                      <p:cBhvr>
                                        <p:cTn id="32" dur="500"/>
                                        <p:tgtEl>
                                          <p:spTgt spid="19866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98667"/>
                                        </p:tgtEl>
                                        <p:attrNameLst>
                                          <p:attrName>style.visibility</p:attrName>
                                        </p:attrNameLst>
                                      </p:cBhvr>
                                      <p:to>
                                        <p:strVal val="visible"/>
                                      </p:to>
                                    </p:set>
                                    <p:animEffect transition="in" filter="wipe(up)">
                                      <p:cBhvr>
                                        <p:cTn id="37" dur="500"/>
                                        <p:tgtEl>
                                          <p:spTgt spid="19866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3"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childTnLst>
                                </p:cTn>
                              </p:par>
                            </p:childTnLst>
                          </p:cTn>
                        </p:par>
                        <p:par>
                          <p:cTn id="44" fill="hold" nodeType="afterGroup">
                            <p:stCondLst>
                              <p:cond delay="500"/>
                            </p:stCondLst>
                            <p:childTnLst>
                              <p:par>
                                <p:cTn id="45" presetID="2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1"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up)">
                                      <p:cBhvr>
                                        <p:cTn id="53" dur="500"/>
                                        <p:tgtEl>
                                          <p:spTgt spid="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499"/>
                                          </p:stCondLst>
                                        </p:cTn>
                                        <p:tgtEl>
                                          <p:spTgt spid="4"/>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up)">
                                      <p:cBhvr>
                                        <p:cTn id="62" dur="500"/>
                                        <p:tgtEl>
                                          <p:spTgt spid="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198668"/>
                                        </p:tgtEl>
                                        <p:attrNameLst>
                                          <p:attrName>style.visibility</p:attrName>
                                        </p:attrNameLst>
                                      </p:cBhvr>
                                      <p:to>
                                        <p:strVal val="visible"/>
                                      </p:to>
                                    </p:set>
                                    <p:animEffect transition="in" filter="wipe(up)">
                                      <p:cBhvr>
                                        <p:cTn id="72" dur="500"/>
                                        <p:tgtEl>
                                          <p:spTgt spid="19866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4" fill="hold"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childTnLst>
                          </p:cTn>
                        </p:par>
                        <p:par>
                          <p:cTn id="78" fill="hold" nodeType="afterGroup">
                            <p:stCondLst>
                              <p:cond delay="500"/>
                            </p:stCondLst>
                            <p:childTnLst>
                              <p:par>
                                <p:cTn id="79" presetID="22" presetClass="entr" presetSubtype="4"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2" fill="hold"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right)">
                                      <p:cBhvr>
                                        <p:cTn id="86" dur="500"/>
                                        <p:tgtEl>
                                          <p:spTgt spid="19"/>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499"/>
                                          </p:stCondLst>
                                        </p:cTn>
                                        <p:tgtEl>
                                          <p:spTgt spid="15"/>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22" presetClass="entr" presetSubtype="4" fill="hold" nodeType="click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wipe(down)">
                                      <p:cBhvr>
                                        <p:cTn id="95" dur="500"/>
                                        <p:tgtEl>
                                          <p:spTgt spid="12"/>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4" fill="hold" nodeType="click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wipe(down)">
                                      <p:cBhvr>
                                        <p:cTn id="10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731" grpId="0" animBg="1"/>
      <p:bldP spid="198661" grpId="0" autoUpdateAnimBg="0"/>
      <p:bldP spid="198663" grpId="0" autoUpdateAnimBg="0"/>
      <p:bldP spid="198666" grpId="0" autoUpdateAnimBg="0"/>
      <p:bldP spid="198667" grpId="0" autoUpdateAnimBg="0"/>
      <p:bldP spid="198668"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 Box 2"/>
          <p:cNvSpPr txBox="1">
            <a:spLocks noChangeArrowheads="1"/>
          </p:cNvSpPr>
          <p:nvPr/>
        </p:nvSpPr>
        <p:spPr bwMode="auto">
          <a:xfrm>
            <a:off x="417513" y="260350"/>
            <a:ext cx="7343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400" b="1">
                <a:solidFill>
                  <a:schemeClr val="accent2"/>
                </a:solidFill>
                <a:latin typeface="黑体" panose="02010609060101010101" pitchFamily="49" charset="-122"/>
                <a:ea typeface="黑体" panose="02010609060101010101" pitchFamily="49" charset="-122"/>
              </a:rPr>
              <a:t>4. </a:t>
            </a:r>
            <a:r>
              <a:rPr lang="zh-CN" altLang="en-US" sz="2400" b="1">
                <a:solidFill>
                  <a:schemeClr val="accent2"/>
                </a:solidFill>
                <a:latin typeface="黑体" panose="02010609060101010101" pitchFamily="49" charset="-122"/>
                <a:ea typeface="黑体" panose="02010609060101010101" pitchFamily="49" charset="-122"/>
              </a:rPr>
              <a:t>热力学第二定律的两种表述等价</a:t>
            </a:r>
            <a:r>
              <a:rPr lang="zh-CN" altLang="en-US" sz="2400" b="1">
                <a:solidFill>
                  <a:srgbClr val="66FFFF"/>
                </a:solidFill>
                <a:latin typeface="黑体" panose="02010609060101010101" pitchFamily="49" charset="-122"/>
                <a:ea typeface="黑体" panose="02010609060101010101" pitchFamily="49" charset="-122"/>
              </a:rPr>
              <a:t> </a:t>
            </a:r>
          </a:p>
        </p:txBody>
      </p:sp>
      <p:sp>
        <p:nvSpPr>
          <p:cNvPr id="199683" name="Text Box 3"/>
          <p:cNvSpPr txBox="1">
            <a:spLocks noChangeArrowheads="1"/>
          </p:cNvSpPr>
          <p:nvPr/>
        </p:nvSpPr>
        <p:spPr bwMode="auto">
          <a:xfrm>
            <a:off x="684213" y="765175"/>
            <a:ext cx="23749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latin typeface="黑体" panose="02010609060101010101" pitchFamily="49" charset="-122"/>
                <a:ea typeface="黑体" panose="02010609060101010101" pitchFamily="49" charset="-122"/>
              </a:rPr>
              <a:t>(1) </a:t>
            </a:r>
            <a:r>
              <a:rPr lang="zh-CN" altLang="en-US" sz="2400" b="1">
                <a:latin typeface="黑体" panose="02010609060101010101" pitchFamily="49" charset="-122"/>
                <a:ea typeface="黑体" panose="02010609060101010101" pitchFamily="49" charset="-122"/>
              </a:rPr>
              <a:t>假设开尔文  </a:t>
            </a:r>
          </a:p>
          <a:p>
            <a:pPr eaLnBrk="1" hangingPunct="1">
              <a:lnSpc>
                <a:spcPct val="125000"/>
              </a:lnSpc>
              <a:spcBef>
                <a:spcPct val="0"/>
              </a:spcBef>
              <a:buFontTx/>
              <a:buNone/>
            </a:pPr>
            <a:r>
              <a:rPr lang="zh-CN" altLang="en-US" sz="2400" b="1">
                <a:latin typeface="黑体" panose="02010609060101010101" pitchFamily="49" charset="-122"/>
                <a:ea typeface="黑体" panose="02010609060101010101" pitchFamily="49" charset="-122"/>
              </a:rPr>
              <a:t>    表述不成立</a:t>
            </a:r>
            <a:r>
              <a:rPr lang="zh-CN" altLang="en-US" sz="2400" b="1">
                <a:solidFill>
                  <a:schemeClr val="bg1"/>
                </a:solidFill>
                <a:latin typeface="黑体" panose="02010609060101010101" pitchFamily="49" charset="-122"/>
                <a:ea typeface="黑体" panose="02010609060101010101" pitchFamily="49" charset="-122"/>
              </a:rPr>
              <a:t>           </a:t>
            </a:r>
          </a:p>
        </p:txBody>
      </p:sp>
      <p:sp>
        <p:nvSpPr>
          <p:cNvPr id="199684" name="Rectangle 4"/>
          <p:cNvSpPr>
            <a:spLocks noChangeArrowheads="1"/>
          </p:cNvSpPr>
          <p:nvPr/>
        </p:nvSpPr>
        <p:spPr bwMode="auto">
          <a:xfrm>
            <a:off x="1185863" y="2205038"/>
            <a:ext cx="21621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克劳修斯表述不成立</a:t>
            </a:r>
          </a:p>
        </p:txBody>
      </p:sp>
      <p:grpSp>
        <p:nvGrpSpPr>
          <p:cNvPr id="2" name="Group 5"/>
          <p:cNvGrpSpPr>
            <a:grpSpLocks/>
          </p:cNvGrpSpPr>
          <p:nvPr/>
        </p:nvGrpSpPr>
        <p:grpSpPr bwMode="auto">
          <a:xfrm>
            <a:off x="4375150" y="1895475"/>
            <a:ext cx="2187575" cy="457200"/>
            <a:chOff x="912" y="912"/>
            <a:chExt cx="816" cy="384"/>
          </a:xfrm>
        </p:grpSpPr>
        <p:sp>
          <p:nvSpPr>
            <p:cNvPr id="81994" name="Rectangle 6"/>
            <p:cNvSpPr>
              <a:spLocks noChangeArrowheads="1"/>
            </p:cNvSpPr>
            <p:nvPr/>
          </p:nvSpPr>
          <p:spPr bwMode="auto">
            <a:xfrm>
              <a:off x="912" y="912"/>
              <a:ext cx="816" cy="384"/>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1995" name="Group 7"/>
            <p:cNvGrpSpPr>
              <a:grpSpLocks/>
            </p:cNvGrpSpPr>
            <p:nvPr/>
          </p:nvGrpSpPr>
          <p:grpSpPr bwMode="auto">
            <a:xfrm>
              <a:off x="1296" y="960"/>
              <a:ext cx="388" cy="249"/>
              <a:chOff x="1296" y="960"/>
              <a:chExt cx="388" cy="249"/>
            </a:xfrm>
          </p:grpSpPr>
          <p:graphicFrame>
            <p:nvGraphicFramePr>
              <p:cNvPr id="81996" name="Object 8"/>
              <p:cNvGraphicFramePr>
                <a:graphicFrameLocks noChangeAspect="1"/>
              </p:cNvGraphicFramePr>
              <p:nvPr/>
            </p:nvGraphicFramePr>
            <p:xfrm>
              <a:off x="1523" y="960"/>
              <a:ext cx="161" cy="249"/>
            </p:xfrm>
            <a:graphic>
              <a:graphicData uri="http://schemas.openxmlformats.org/presentationml/2006/ole">
                <mc:AlternateContent xmlns:mc="http://schemas.openxmlformats.org/markup-compatibility/2006">
                  <mc:Choice xmlns:v="urn:schemas-microsoft-com:vml" Requires="v">
                    <p:oleObj spid="_x0000_s81998" name="Equation" r:id="rId3" imgW="53378" imgH="53352" progId="Equation.3">
                      <p:embed/>
                    </p:oleObj>
                  </mc:Choice>
                  <mc:Fallback>
                    <p:oleObj name="Equation" r:id="rId3" imgW="53378" imgH="53352"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 y="960"/>
                            <a:ext cx="161"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97" name="Line 9"/>
              <p:cNvSpPr>
                <a:spLocks noChangeShapeType="1"/>
              </p:cNvSpPr>
              <p:nvPr/>
            </p:nvSpPr>
            <p:spPr bwMode="auto">
              <a:xfrm>
                <a:off x="1296" y="1104"/>
                <a:ext cx="240" cy="0"/>
              </a:xfrm>
              <a:prstGeom prst="line">
                <a:avLst/>
              </a:prstGeom>
              <a:noFill/>
              <a:ln w="38100">
                <a:solidFill>
                  <a:srgbClr val="0FAB34"/>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 name="Group 10"/>
          <p:cNvGrpSpPr>
            <a:grpSpLocks/>
          </p:cNvGrpSpPr>
          <p:nvPr/>
        </p:nvGrpSpPr>
        <p:grpSpPr bwMode="auto">
          <a:xfrm>
            <a:off x="6119813" y="1362075"/>
            <a:ext cx="990600" cy="533400"/>
            <a:chOff x="2512" y="768"/>
            <a:chExt cx="624" cy="336"/>
          </a:xfrm>
        </p:grpSpPr>
        <p:sp>
          <p:nvSpPr>
            <p:cNvPr id="81991" name="Rectangle 11"/>
            <p:cNvSpPr>
              <a:spLocks noChangeArrowheads="1"/>
            </p:cNvSpPr>
            <p:nvPr/>
          </p:nvSpPr>
          <p:spPr bwMode="auto">
            <a:xfrm>
              <a:off x="2512" y="768"/>
              <a:ext cx="624" cy="33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92" name="Line 12"/>
            <p:cNvSpPr>
              <a:spLocks noChangeShapeType="1"/>
            </p:cNvSpPr>
            <p:nvPr/>
          </p:nvSpPr>
          <p:spPr bwMode="auto">
            <a:xfrm>
              <a:off x="2637" y="768"/>
              <a:ext cx="0" cy="288"/>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93" name="Object 13"/>
            <p:cNvGraphicFramePr>
              <a:graphicFrameLocks noChangeAspect="1"/>
            </p:cNvGraphicFramePr>
            <p:nvPr/>
          </p:nvGraphicFramePr>
          <p:xfrm>
            <a:off x="2699" y="800"/>
            <a:ext cx="188" cy="218"/>
          </p:xfrm>
          <a:graphic>
            <a:graphicData uri="http://schemas.openxmlformats.org/presentationml/2006/ole">
              <mc:AlternateContent xmlns:mc="http://schemas.openxmlformats.org/markup-compatibility/2006">
                <mc:Choice xmlns:v="urn:schemas-microsoft-com:vml" Requires="v">
                  <p:oleObj spid="_x0000_s81999" name="公式" r:id="rId5" imgW="213297" imgH="289656" progId="Equation.3">
                    <p:embed/>
                  </p:oleObj>
                </mc:Choice>
                <mc:Fallback>
                  <p:oleObj name="公式" r:id="rId5" imgW="213297" imgH="289656"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9" y="800"/>
                          <a:ext cx="188"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99694" name="Object 14"/>
          <p:cNvGraphicFramePr>
            <a:graphicFrameLocks/>
          </p:cNvGraphicFramePr>
          <p:nvPr/>
        </p:nvGraphicFramePr>
        <p:xfrm>
          <a:off x="3165475" y="1428750"/>
          <a:ext cx="820738" cy="344488"/>
        </p:xfrm>
        <a:graphic>
          <a:graphicData uri="http://schemas.openxmlformats.org/presentationml/2006/ole">
            <mc:AlternateContent xmlns:mc="http://schemas.openxmlformats.org/markup-compatibility/2006">
              <mc:Choice xmlns:v="urn:schemas-microsoft-com:vml" Requires="v">
                <p:oleObj spid="_x0000_s82000" name="公式" r:id="rId7" imgW="853404" imgH="289656" progId="Equation.3">
                  <p:embed/>
                </p:oleObj>
              </mc:Choice>
              <mc:Fallback>
                <p:oleObj name="公式" r:id="rId7" imgW="853404" imgH="289656" progId="Equation.3">
                  <p:embed/>
                  <p:pic>
                    <p:nvPicPr>
                      <p:cNvPr id="0" name="Object 1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5475" y="1428750"/>
                        <a:ext cx="820738"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 name="Group 15"/>
          <p:cNvGrpSpPr>
            <a:grpSpLocks/>
          </p:cNvGrpSpPr>
          <p:nvPr/>
        </p:nvGrpSpPr>
        <p:grpSpPr bwMode="auto">
          <a:xfrm>
            <a:off x="6559550" y="1889125"/>
            <a:ext cx="552450" cy="747713"/>
            <a:chOff x="3651" y="1162"/>
            <a:chExt cx="348" cy="499"/>
          </a:xfrm>
        </p:grpSpPr>
        <p:sp>
          <p:nvSpPr>
            <p:cNvPr id="81988" name="Rectangle 16"/>
            <p:cNvSpPr>
              <a:spLocks noChangeArrowheads="1"/>
            </p:cNvSpPr>
            <p:nvPr/>
          </p:nvSpPr>
          <p:spPr bwMode="auto">
            <a:xfrm>
              <a:off x="3651" y="1162"/>
              <a:ext cx="348" cy="499"/>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89" name="Line 17"/>
            <p:cNvSpPr>
              <a:spLocks noChangeShapeType="1"/>
            </p:cNvSpPr>
            <p:nvPr/>
          </p:nvSpPr>
          <p:spPr bwMode="auto">
            <a:xfrm>
              <a:off x="3697" y="1407"/>
              <a:ext cx="0" cy="212"/>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90" name="Object 18"/>
            <p:cNvGraphicFramePr>
              <a:graphicFrameLocks noChangeAspect="1"/>
            </p:cNvGraphicFramePr>
            <p:nvPr/>
          </p:nvGraphicFramePr>
          <p:xfrm>
            <a:off x="3742" y="1324"/>
            <a:ext cx="236" cy="263"/>
          </p:xfrm>
          <a:graphic>
            <a:graphicData uri="http://schemas.openxmlformats.org/presentationml/2006/ole">
              <mc:AlternateContent xmlns:mc="http://schemas.openxmlformats.org/markup-compatibility/2006">
                <mc:Choice xmlns:v="urn:schemas-microsoft-com:vml" Requires="v">
                  <p:oleObj spid="_x0000_s82001" name="公式" r:id="rId9" imgW="251548" imgH="289656" progId="Equation.3">
                    <p:embed/>
                  </p:oleObj>
                </mc:Choice>
                <mc:Fallback>
                  <p:oleObj name="公式" r:id="rId9" imgW="251548" imgH="289656" progId="Equation.3">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42" y="1324"/>
                          <a:ext cx="236"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6" name="Group 19"/>
          <p:cNvGrpSpPr>
            <a:grpSpLocks/>
          </p:cNvGrpSpPr>
          <p:nvPr/>
        </p:nvGrpSpPr>
        <p:grpSpPr bwMode="auto">
          <a:xfrm>
            <a:off x="3833813" y="908050"/>
            <a:ext cx="3657600" cy="468313"/>
            <a:chOff x="2415" y="799"/>
            <a:chExt cx="2304" cy="295"/>
          </a:xfrm>
        </p:grpSpPr>
        <p:sp>
          <p:nvSpPr>
            <p:cNvPr id="81985" name="Rectangle 20"/>
            <p:cNvSpPr>
              <a:spLocks noChangeArrowheads="1"/>
            </p:cNvSpPr>
            <p:nvPr/>
          </p:nvSpPr>
          <p:spPr bwMode="auto">
            <a:xfrm>
              <a:off x="2415" y="799"/>
              <a:ext cx="2304" cy="295"/>
            </a:xfrm>
            <a:prstGeom prst="rect">
              <a:avLst/>
            </a:prstGeom>
            <a:gradFill rotWithShape="1">
              <a:gsLst>
                <a:gs pos="0">
                  <a:srgbClr val="761847"/>
                </a:gs>
                <a:gs pos="50000">
                  <a:srgbClr val="FF3399"/>
                </a:gs>
                <a:gs pos="100000">
                  <a:srgbClr val="76184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1986" name="Object 21"/>
            <p:cNvGraphicFramePr>
              <a:graphicFrameLocks noChangeAspect="1"/>
            </p:cNvGraphicFramePr>
            <p:nvPr/>
          </p:nvGraphicFramePr>
          <p:xfrm>
            <a:off x="3905" y="801"/>
            <a:ext cx="245" cy="266"/>
          </p:xfrm>
          <a:graphic>
            <a:graphicData uri="http://schemas.openxmlformats.org/presentationml/2006/ole">
              <mc:AlternateContent xmlns:mc="http://schemas.openxmlformats.org/markup-compatibility/2006">
                <mc:Choice xmlns:v="urn:schemas-microsoft-com:vml" Requires="v">
                  <p:oleObj spid="_x0000_s82002" name="公式" r:id="rId11" imgW="137228" imgH="289656" progId="Equation.3">
                    <p:embed/>
                  </p:oleObj>
                </mc:Choice>
                <mc:Fallback>
                  <p:oleObj name="公式" r:id="rId11" imgW="137228" imgH="289656" progId="Equation.3">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05" y="801"/>
                          <a:ext cx="24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87" name="Text Box 22"/>
            <p:cNvSpPr txBox="1">
              <a:spLocks noChangeArrowheads="1"/>
            </p:cNvSpPr>
            <p:nvPr/>
          </p:nvSpPr>
          <p:spPr bwMode="auto">
            <a:xfrm>
              <a:off x="2694" y="799"/>
              <a:ext cx="116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高温热源</a:t>
              </a:r>
            </a:p>
          </p:txBody>
        </p:sp>
      </p:grpSp>
      <p:grpSp>
        <p:nvGrpSpPr>
          <p:cNvPr id="7" name="Group 23"/>
          <p:cNvGrpSpPr>
            <a:grpSpLocks/>
          </p:cNvGrpSpPr>
          <p:nvPr/>
        </p:nvGrpSpPr>
        <p:grpSpPr bwMode="auto">
          <a:xfrm>
            <a:off x="3833813" y="2484438"/>
            <a:ext cx="3733800" cy="461962"/>
            <a:chOff x="2415" y="1888"/>
            <a:chExt cx="2352" cy="291"/>
          </a:xfrm>
        </p:grpSpPr>
        <p:sp>
          <p:nvSpPr>
            <p:cNvPr id="81982" name="Rectangle 24"/>
            <p:cNvSpPr>
              <a:spLocks noChangeArrowheads="1"/>
            </p:cNvSpPr>
            <p:nvPr/>
          </p:nvSpPr>
          <p:spPr bwMode="auto">
            <a:xfrm>
              <a:off x="2415" y="1907"/>
              <a:ext cx="2352" cy="272"/>
            </a:xfrm>
            <a:prstGeom prst="rect">
              <a:avLst/>
            </a:prstGeom>
            <a:gradFill rotWithShape="1">
              <a:gsLst>
                <a:gs pos="0">
                  <a:srgbClr val="471800"/>
                </a:gs>
                <a:gs pos="50000">
                  <a:srgbClr val="993300"/>
                </a:gs>
                <a:gs pos="100000">
                  <a:srgbClr val="4718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1983" name="Object 25"/>
            <p:cNvGraphicFramePr>
              <a:graphicFrameLocks noChangeAspect="1"/>
            </p:cNvGraphicFramePr>
            <p:nvPr/>
          </p:nvGraphicFramePr>
          <p:xfrm>
            <a:off x="3924" y="1917"/>
            <a:ext cx="283" cy="262"/>
          </p:xfrm>
          <a:graphic>
            <a:graphicData uri="http://schemas.openxmlformats.org/presentationml/2006/ole">
              <mc:AlternateContent xmlns:mc="http://schemas.openxmlformats.org/markup-compatibility/2006">
                <mc:Choice xmlns:v="urn:schemas-microsoft-com:vml" Requires="v">
                  <p:oleObj spid="_x0000_s82003" name="公式" r:id="rId13" imgW="175262" imgH="289656" progId="Equation.3">
                    <p:embed/>
                  </p:oleObj>
                </mc:Choice>
                <mc:Fallback>
                  <p:oleObj name="公式" r:id="rId13" imgW="175262" imgH="289656" progId="Equation.3">
                    <p:embed/>
                    <p:pic>
                      <p:nvPicPr>
                        <p:cNvPr id="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24" y="1917"/>
                          <a:ext cx="283"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84" name="Text Box 26"/>
            <p:cNvSpPr txBox="1">
              <a:spLocks noChangeArrowheads="1"/>
            </p:cNvSpPr>
            <p:nvPr/>
          </p:nvSpPr>
          <p:spPr bwMode="auto">
            <a:xfrm>
              <a:off x="2700" y="1888"/>
              <a:ext cx="11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低温热源</a:t>
              </a:r>
            </a:p>
          </p:txBody>
        </p:sp>
      </p:grpSp>
      <p:grpSp>
        <p:nvGrpSpPr>
          <p:cNvPr id="8" name="Group 27"/>
          <p:cNvGrpSpPr>
            <a:grpSpLocks/>
          </p:cNvGrpSpPr>
          <p:nvPr/>
        </p:nvGrpSpPr>
        <p:grpSpPr bwMode="auto">
          <a:xfrm>
            <a:off x="4367213" y="1365250"/>
            <a:ext cx="608012" cy="533400"/>
            <a:chOff x="1408" y="770"/>
            <a:chExt cx="383" cy="336"/>
          </a:xfrm>
        </p:grpSpPr>
        <p:sp>
          <p:nvSpPr>
            <p:cNvPr id="81979" name="Rectangle 28"/>
            <p:cNvSpPr>
              <a:spLocks noChangeArrowheads="1"/>
            </p:cNvSpPr>
            <p:nvPr/>
          </p:nvSpPr>
          <p:spPr bwMode="auto">
            <a:xfrm>
              <a:off x="1408" y="770"/>
              <a:ext cx="383" cy="33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1980" name="Object 29"/>
            <p:cNvGraphicFramePr>
              <a:graphicFrameLocks noChangeAspect="1"/>
            </p:cNvGraphicFramePr>
            <p:nvPr/>
          </p:nvGraphicFramePr>
          <p:xfrm>
            <a:off x="1542" y="800"/>
            <a:ext cx="204" cy="219"/>
          </p:xfrm>
          <a:graphic>
            <a:graphicData uri="http://schemas.openxmlformats.org/presentationml/2006/ole">
              <mc:AlternateContent xmlns:mc="http://schemas.openxmlformats.org/markup-compatibility/2006">
                <mc:Choice xmlns:v="urn:schemas-microsoft-com:vml" Requires="v">
                  <p:oleObj spid="_x0000_s82004" name="公式" r:id="rId15" imgW="251548" imgH="289656" progId="Equation.3">
                    <p:embed/>
                  </p:oleObj>
                </mc:Choice>
                <mc:Fallback>
                  <p:oleObj name="公式" r:id="rId15" imgW="251548" imgH="289656" progId="Equation.3">
                    <p:embed/>
                    <p:pic>
                      <p:nvPicPr>
                        <p:cNvPr id="0" name="Object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42" y="800"/>
                          <a:ext cx="204"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81" name="Line 30"/>
            <p:cNvSpPr>
              <a:spLocks noChangeShapeType="1"/>
            </p:cNvSpPr>
            <p:nvPr/>
          </p:nvSpPr>
          <p:spPr bwMode="auto">
            <a:xfrm>
              <a:off x="1456" y="786"/>
              <a:ext cx="0" cy="24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199711" name="AutoShape 31"/>
          <p:cNvSpPr>
            <a:spLocks noChangeArrowheads="1"/>
          </p:cNvSpPr>
          <p:nvPr/>
        </p:nvSpPr>
        <p:spPr bwMode="auto">
          <a:xfrm>
            <a:off x="4062413" y="1743075"/>
            <a:ext cx="1295400" cy="685800"/>
          </a:xfrm>
          <a:prstGeom prst="roundRect">
            <a:avLst>
              <a:gd name="adj" fmla="val 16667"/>
            </a:avLst>
          </a:prstGeom>
          <a:noFill/>
          <a:ln w="28575">
            <a:solidFill>
              <a:srgbClr val="00FF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199712" name="Object 32"/>
          <p:cNvGraphicFramePr>
            <a:graphicFrameLocks/>
          </p:cNvGraphicFramePr>
          <p:nvPr/>
        </p:nvGraphicFramePr>
        <p:xfrm>
          <a:off x="7640638" y="908050"/>
          <a:ext cx="323850" cy="355600"/>
        </p:xfrm>
        <a:graphic>
          <a:graphicData uri="http://schemas.openxmlformats.org/presentationml/2006/ole">
            <mc:AlternateContent xmlns:mc="http://schemas.openxmlformats.org/markup-compatibility/2006">
              <mc:Choice xmlns:v="urn:schemas-microsoft-com:vml" Requires="v">
                <p:oleObj spid="_x0000_s82005" name="公式" r:id="rId17" imgW="251548" imgH="289656" progId="Equation.3">
                  <p:embed/>
                </p:oleObj>
              </mc:Choice>
              <mc:Fallback>
                <p:oleObj name="公式" r:id="rId17" imgW="251548" imgH="289656" progId="Equation.3">
                  <p:embed/>
                  <p:pic>
                    <p:nvPicPr>
                      <p:cNvPr id="0" name="Object 32"/>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40638" y="908050"/>
                        <a:ext cx="3238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9713" name="Object 33"/>
          <p:cNvGraphicFramePr>
            <a:graphicFrameLocks/>
          </p:cNvGraphicFramePr>
          <p:nvPr/>
        </p:nvGraphicFramePr>
        <p:xfrm>
          <a:off x="7135813" y="1870075"/>
          <a:ext cx="1403350" cy="355600"/>
        </p:xfrm>
        <a:graphic>
          <a:graphicData uri="http://schemas.openxmlformats.org/presentationml/2006/ole">
            <mc:AlternateContent xmlns:mc="http://schemas.openxmlformats.org/markup-compatibility/2006">
              <mc:Choice xmlns:v="urn:schemas-microsoft-com:vml" Requires="v">
                <p:oleObj spid="_x0000_s82006" name="公式" r:id="rId19" imgW="1539326" imgH="289656" progId="Equation.3">
                  <p:embed/>
                </p:oleObj>
              </mc:Choice>
              <mc:Fallback>
                <p:oleObj name="公式" r:id="rId19" imgW="1539326" imgH="289656" progId="Equation.3">
                  <p:embed/>
                  <p:pic>
                    <p:nvPicPr>
                      <p:cNvPr id="0" name="Object 33"/>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35813" y="1870075"/>
                        <a:ext cx="14033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9714" name="Text Box 34"/>
          <p:cNvSpPr txBox="1">
            <a:spLocks noChangeArrowheads="1"/>
          </p:cNvSpPr>
          <p:nvPr/>
        </p:nvSpPr>
        <p:spPr bwMode="auto">
          <a:xfrm>
            <a:off x="711200" y="3213100"/>
            <a:ext cx="26638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en-US" altLang="zh-CN" sz="2400" b="1">
                <a:ea typeface="黑体" panose="02010609060101010101" pitchFamily="49" charset="-122"/>
              </a:rPr>
              <a:t>(2) </a:t>
            </a:r>
            <a:r>
              <a:rPr lang="zh-CN" altLang="en-US" sz="2400" b="1">
                <a:ea typeface="黑体" panose="02010609060101010101" pitchFamily="49" charset="-122"/>
              </a:rPr>
              <a:t>假设克劳修 斯    </a:t>
            </a:r>
          </a:p>
          <a:p>
            <a:pPr eaLnBrk="1" hangingPunct="1">
              <a:lnSpc>
                <a:spcPct val="125000"/>
              </a:lnSpc>
              <a:spcBef>
                <a:spcPct val="0"/>
              </a:spcBef>
              <a:buFontTx/>
              <a:buNone/>
            </a:pPr>
            <a:r>
              <a:rPr lang="zh-CN" altLang="en-US" sz="2400" b="1">
                <a:ea typeface="黑体" panose="02010609060101010101" pitchFamily="49" charset="-122"/>
              </a:rPr>
              <a:t>      表述不成立            </a:t>
            </a:r>
          </a:p>
        </p:txBody>
      </p:sp>
      <p:sp>
        <p:nvSpPr>
          <p:cNvPr id="199715" name="Rectangle 35"/>
          <p:cNvSpPr>
            <a:spLocks noChangeArrowheads="1"/>
          </p:cNvSpPr>
          <p:nvPr/>
        </p:nvSpPr>
        <p:spPr bwMode="auto">
          <a:xfrm>
            <a:off x="1116013" y="4652963"/>
            <a:ext cx="20161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开尔文表述不成立</a:t>
            </a:r>
          </a:p>
        </p:txBody>
      </p:sp>
      <p:grpSp>
        <p:nvGrpSpPr>
          <p:cNvPr id="9" name="Group 36"/>
          <p:cNvGrpSpPr>
            <a:grpSpLocks/>
          </p:cNvGrpSpPr>
          <p:nvPr/>
        </p:nvGrpSpPr>
        <p:grpSpPr bwMode="auto">
          <a:xfrm>
            <a:off x="4133850" y="4238625"/>
            <a:ext cx="452438" cy="1143000"/>
            <a:chOff x="691" y="2789"/>
            <a:chExt cx="285" cy="720"/>
          </a:xfrm>
        </p:grpSpPr>
        <p:sp>
          <p:nvSpPr>
            <p:cNvPr id="81976" name="Rectangle 37"/>
            <p:cNvSpPr>
              <a:spLocks noChangeArrowheads="1"/>
            </p:cNvSpPr>
            <p:nvPr/>
          </p:nvSpPr>
          <p:spPr bwMode="auto">
            <a:xfrm>
              <a:off x="691" y="2789"/>
              <a:ext cx="284" cy="72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77" name="Line 38"/>
            <p:cNvSpPr>
              <a:spLocks noChangeShapeType="1"/>
            </p:cNvSpPr>
            <p:nvPr/>
          </p:nvSpPr>
          <p:spPr bwMode="auto">
            <a:xfrm>
              <a:off x="748" y="3249"/>
              <a:ext cx="0" cy="212"/>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78" name="Object 39"/>
            <p:cNvGraphicFramePr>
              <a:graphicFrameLocks noChangeAspect="1"/>
            </p:cNvGraphicFramePr>
            <p:nvPr/>
          </p:nvGraphicFramePr>
          <p:xfrm>
            <a:off x="770" y="3231"/>
            <a:ext cx="206" cy="235"/>
          </p:xfrm>
          <a:graphic>
            <a:graphicData uri="http://schemas.openxmlformats.org/presentationml/2006/ole">
              <mc:AlternateContent xmlns:mc="http://schemas.openxmlformats.org/markup-compatibility/2006">
                <mc:Choice xmlns:v="urn:schemas-microsoft-com:vml" Requires="v">
                  <p:oleObj spid="_x0000_s82007" name="公式" r:id="rId21" imgW="251548" imgH="289656" progId="Equation.3">
                    <p:embed/>
                  </p:oleObj>
                </mc:Choice>
                <mc:Fallback>
                  <p:oleObj name="公式" r:id="rId21" imgW="251548" imgH="289656" progId="Equation.3">
                    <p:embed/>
                    <p:pic>
                      <p:nvPicPr>
                        <p:cNvPr id="0" name="Object 3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70" y="3231"/>
                          <a:ext cx="206"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0" name="Group 40"/>
          <p:cNvGrpSpPr>
            <a:grpSpLocks/>
          </p:cNvGrpSpPr>
          <p:nvPr/>
        </p:nvGrpSpPr>
        <p:grpSpPr bwMode="auto">
          <a:xfrm>
            <a:off x="4133850" y="3814763"/>
            <a:ext cx="450850" cy="533400"/>
            <a:chOff x="691" y="2453"/>
            <a:chExt cx="284" cy="336"/>
          </a:xfrm>
        </p:grpSpPr>
        <p:sp>
          <p:nvSpPr>
            <p:cNvPr id="81973" name="Rectangle 41"/>
            <p:cNvSpPr>
              <a:spLocks noChangeArrowheads="1"/>
            </p:cNvSpPr>
            <p:nvPr/>
          </p:nvSpPr>
          <p:spPr bwMode="auto">
            <a:xfrm>
              <a:off x="691" y="2453"/>
              <a:ext cx="284" cy="33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74" name="Line 42"/>
            <p:cNvSpPr>
              <a:spLocks noChangeShapeType="1"/>
            </p:cNvSpPr>
            <p:nvPr/>
          </p:nvSpPr>
          <p:spPr bwMode="auto">
            <a:xfrm flipH="1">
              <a:off x="748" y="2466"/>
              <a:ext cx="0" cy="238"/>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75" name="Object 43"/>
            <p:cNvGraphicFramePr>
              <a:graphicFrameLocks noChangeAspect="1"/>
            </p:cNvGraphicFramePr>
            <p:nvPr/>
          </p:nvGraphicFramePr>
          <p:xfrm>
            <a:off x="768" y="2477"/>
            <a:ext cx="207" cy="227"/>
          </p:xfrm>
          <a:graphic>
            <a:graphicData uri="http://schemas.openxmlformats.org/presentationml/2006/ole">
              <mc:AlternateContent xmlns:mc="http://schemas.openxmlformats.org/markup-compatibility/2006">
                <mc:Choice xmlns:v="urn:schemas-microsoft-com:vml" Requires="v">
                  <p:oleObj spid="_x0000_s82008" name="公式" r:id="rId23" imgW="251548" imgH="289656" progId="Equation.3">
                    <p:embed/>
                  </p:oleObj>
                </mc:Choice>
                <mc:Fallback>
                  <p:oleObj name="公式" r:id="rId23" imgW="251548" imgH="289656" progId="Equation.3">
                    <p:embed/>
                    <p:pic>
                      <p:nvPicPr>
                        <p:cNvPr id="0" name="Object 4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8" y="2477"/>
                          <a:ext cx="20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1" name="Group 44"/>
          <p:cNvGrpSpPr>
            <a:grpSpLocks/>
          </p:cNvGrpSpPr>
          <p:nvPr/>
        </p:nvGrpSpPr>
        <p:grpSpPr bwMode="auto">
          <a:xfrm>
            <a:off x="3919538" y="5292725"/>
            <a:ext cx="3384550" cy="457200"/>
            <a:chOff x="2472" y="3732"/>
            <a:chExt cx="2132" cy="288"/>
          </a:xfrm>
        </p:grpSpPr>
        <p:sp>
          <p:nvSpPr>
            <p:cNvPr id="81970" name="Rectangle 45"/>
            <p:cNvSpPr>
              <a:spLocks noChangeArrowheads="1"/>
            </p:cNvSpPr>
            <p:nvPr/>
          </p:nvSpPr>
          <p:spPr bwMode="auto">
            <a:xfrm>
              <a:off x="2472" y="3748"/>
              <a:ext cx="2132" cy="272"/>
            </a:xfrm>
            <a:prstGeom prst="rect">
              <a:avLst/>
            </a:prstGeom>
            <a:gradFill rotWithShape="1">
              <a:gsLst>
                <a:gs pos="0">
                  <a:srgbClr val="471800"/>
                </a:gs>
                <a:gs pos="50000">
                  <a:srgbClr val="993300"/>
                </a:gs>
                <a:gs pos="100000">
                  <a:srgbClr val="4718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aphicFrame>
          <p:nvGraphicFramePr>
            <p:cNvPr id="81971" name="Object 46"/>
            <p:cNvGraphicFramePr>
              <a:graphicFrameLocks noChangeAspect="1"/>
            </p:cNvGraphicFramePr>
            <p:nvPr/>
          </p:nvGraphicFramePr>
          <p:xfrm>
            <a:off x="3931" y="3753"/>
            <a:ext cx="283" cy="262"/>
          </p:xfrm>
          <a:graphic>
            <a:graphicData uri="http://schemas.openxmlformats.org/presentationml/2006/ole">
              <mc:AlternateContent xmlns:mc="http://schemas.openxmlformats.org/markup-compatibility/2006">
                <mc:Choice xmlns:v="urn:schemas-microsoft-com:vml" Requires="v">
                  <p:oleObj spid="_x0000_s82009" name="公式" r:id="rId25" imgW="175262" imgH="289656" progId="Equation.3">
                    <p:embed/>
                  </p:oleObj>
                </mc:Choice>
                <mc:Fallback>
                  <p:oleObj name="公式" r:id="rId25" imgW="175262" imgH="289656" progId="Equation.3">
                    <p:embed/>
                    <p:pic>
                      <p:nvPicPr>
                        <p:cNvPr id="0" name="Object 4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931" y="3753"/>
                          <a:ext cx="283"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72" name="Text Box 47"/>
            <p:cNvSpPr txBox="1">
              <a:spLocks noChangeArrowheads="1"/>
            </p:cNvSpPr>
            <p:nvPr/>
          </p:nvSpPr>
          <p:spPr bwMode="auto">
            <a:xfrm>
              <a:off x="2719" y="3732"/>
              <a:ext cx="1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低温热源</a:t>
              </a:r>
            </a:p>
          </p:txBody>
        </p:sp>
      </p:grpSp>
      <p:sp>
        <p:nvSpPr>
          <p:cNvPr id="199728" name="AutoShape 48"/>
          <p:cNvSpPr>
            <a:spLocks noChangeArrowheads="1"/>
          </p:cNvSpPr>
          <p:nvPr/>
        </p:nvSpPr>
        <p:spPr bwMode="auto">
          <a:xfrm>
            <a:off x="3997325" y="4319588"/>
            <a:ext cx="719138" cy="493712"/>
          </a:xfrm>
          <a:prstGeom prst="roundRect">
            <a:avLst>
              <a:gd name="adj" fmla="val 16667"/>
            </a:avLst>
          </a:prstGeom>
          <a:noFill/>
          <a:ln w="28575">
            <a:solidFill>
              <a:srgbClr val="00FF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12" name="Group 49"/>
          <p:cNvGrpSpPr>
            <a:grpSpLocks/>
          </p:cNvGrpSpPr>
          <p:nvPr/>
        </p:nvGrpSpPr>
        <p:grpSpPr bwMode="auto">
          <a:xfrm>
            <a:off x="5221288" y="4310063"/>
            <a:ext cx="719137" cy="993775"/>
            <a:chOff x="3606" y="3067"/>
            <a:chExt cx="533" cy="737"/>
          </a:xfrm>
        </p:grpSpPr>
        <p:sp>
          <p:nvSpPr>
            <p:cNvPr id="81967" name="Rectangle 50"/>
            <p:cNvSpPr>
              <a:spLocks noChangeArrowheads="1"/>
            </p:cNvSpPr>
            <p:nvPr/>
          </p:nvSpPr>
          <p:spPr bwMode="auto">
            <a:xfrm>
              <a:off x="3851" y="3067"/>
              <a:ext cx="288" cy="7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68" name="Line 51"/>
            <p:cNvSpPr>
              <a:spLocks noChangeShapeType="1"/>
            </p:cNvSpPr>
            <p:nvPr/>
          </p:nvSpPr>
          <p:spPr bwMode="auto">
            <a:xfrm>
              <a:off x="3995" y="3566"/>
              <a:ext cx="0" cy="21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69" name="Object 52"/>
            <p:cNvGraphicFramePr>
              <a:graphicFrameLocks noChangeAspect="1"/>
            </p:cNvGraphicFramePr>
            <p:nvPr/>
          </p:nvGraphicFramePr>
          <p:xfrm>
            <a:off x="3606" y="3521"/>
            <a:ext cx="240" cy="264"/>
          </p:xfrm>
          <a:graphic>
            <a:graphicData uri="http://schemas.openxmlformats.org/presentationml/2006/ole">
              <mc:AlternateContent xmlns:mc="http://schemas.openxmlformats.org/markup-compatibility/2006">
                <mc:Choice xmlns:v="urn:schemas-microsoft-com:vml" Requires="v">
                  <p:oleObj spid="_x0000_s82010" name="公式" r:id="rId27" imgW="251548" imgH="289656" progId="Equation.3">
                    <p:embed/>
                  </p:oleObj>
                </mc:Choice>
                <mc:Fallback>
                  <p:oleObj name="公式" r:id="rId27" imgW="251548" imgH="289656" progId="Equation.3">
                    <p:embed/>
                    <p:pic>
                      <p:nvPicPr>
                        <p:cNvPr id="0" name="Object 52"/>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606" y="3521"/>
                          <a:ext cx="24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3" name="Group 53"/>
          <p:cNvGrpSpPr>
            <a:grpSpLocks/>
          </p:cNvGrpSpPr>
          <p:nvPr/>
        </p:nvGrpSpPr>
        <p:grpSpPr bwMode="auto">
          <a:xfrm>
            <a:off x="5305425" y="3905250"/>
            <a:ext cx="1905000" cy="1066800"/>
            <a:chOff x="3659" y="2903"/>
            <a:chExt cx="1200" cy="672"/>
          </a:xfrm>
        </p:grpSpPr>
        <p:grpSp>
          <p:nvGrpSpPr>
            <p:cNvPr id="81960" name="Group 54"/>
            <p:cNvGrpSpPr>
              <a:grpSpLocks/>
            </p:cNvGrpSpPr>
            <p:nvPr/>
          </p:nvGrpSpPr>
          <p:grpSpPr bwMode="auto">
            <a:xfrm>
              <a:off x="4139" y="2903"/>
              <a:ext cx="720" cy="672"/>
              <a:chOff x="1775" y="1685"/>
              <a:chExt cx="720" cy="672"/>
            </a:xfrm>
          </p:grpSpPr>
          <p:sp>
            <p:nvSpPr>
              <p:cNvPr id="81962" name="Oval 55"/>
              <p:cNvSpPr>
                <a:spLocks noChangeArrowheads="1"/>
              </p:cNvSpPr>
              <p:nvPr/>
            </p:nvSpPr>
            <p:spPr bwMode="auto">
              <a:xfrm>
                <a:off x="1919" y="1781"/>
                <a:ext cx="336" cy="240"/>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nvGrpSpPr>
              <p:cNvPr id="81963" name="Group 56"/>
              <p:cNvGrpSpPr>
                <a:grpSpLocks/>
              </p:cNvGrpSpPr>
              <p:nvPr/>
            </p:nvGrpSpPr>
            <p:grpSpPr bwMode="auto">
              <a:xfrm>
                <a:off x="1775" y="1685"/>
                <a:ext cx="720" cy="672"/>
                <a:chOff x="2603" y="1494"/>
                <a:chExt cx="720" cy="672"/>
              </a:xfrm>
            </p:grpSpPr>
            <p:sp>
              <p:nvSpPr>
                <p:cNvPr id="81964" name="Oval 57"/>
                <p:cNvSpPr>
                  <a:spLocks noChangeArrowheads="1"/>
                </p:cNvSpPr>
                <p:nvPr/>
              </p:nvSpPr>
              <p:spPr bwMode="auto">
                <a:xfrm rot="561456">
                  <a:off x="2603" y="1590"/>
                  <a:ext cx="528" cy="384"/>
                </a:xfrm>
                <a:prstGeom prst="ellipse">
                  <a:avLst/>
                </a:prstGeom>
                <a:noFill/>
                <a:ln w="28575">
                  <a:solidFill>
                    <a:srgbClr val="FFCC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65" name="Rectangle 58"/>
                <p:cNvSpPr>
                  <a:spLocks noChangeArrowheads="1"/>
                </p:cNvSpPr>
                <p:nvPr/>
              </p:nvSpPr>
              <p:spPr bwMode="auto">
                <a:xfrm>
                  <a:off x="2747" y="1494"/>
                  <a:ext cx="576" cy="240"/>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66" name="Rectangle 59"/>
                <p:cNvSpPr>
                  <a:spLocks noChangeArrowheads="1"/>
                </p:cNvSpPr>
                <p:nvPr/>
              </p:nvSpPr>
              <p:spPr bwMode="auto">
                <a:xfrm>
                  <a:off x="2939" y="1734"/>
                  <a:ext cx="240" cy="432"/>
                </a:xfrm>
                <a:prstGeom prst="rect">
                  <a:avLst/>
                </a:prstGeom>
                <a:solidFill>
                  <a:srgbClr val="006699"/>
                </a:solidFill>
                <a:ln w="9525">
                  <a:solidFill>
                    <a:srgbClr val="006699"/>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sp>
          <p:nvSpPr>
            <p:cNvPr id="81961" name="AutoShape 60"/>
            <p:cNvSpPr>
              <a:spLocks noChangeArrowheads="1"/>
            </p:cNvSpPr>
            <p:nvPr/>
          </p:nvSpPr>
          <p:spPr bwMode="auto">
            <a:xfrm>
              <a:off x="3659" y="3143"/>
              <a:ext cx="809" cy="423"/>
            </a:xfrm>
            <a:prstGeom prst="roundRect">
              <a:avLst>
                <a:gd name="adj" fmla="val 16667"/>
              </a:avLst>
            </a:prstGeom>
            <a:noFill/>
            <a:ln w="28575">
              <a:solidFill>
                <a:srgbClr val="00FFFF"/>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grpSp>
      <p:grpSp>
        <p:nvGrpSpPr>
          <p:cNvPr id="16" name="Group 61"/>
          <p:cNvGrpSpPr>
            <a:grpSpLocks/>
          </p:cNvGrpSpPr>
          <p:nvPr/>
        </p:nvGrpSpPr>
        <p:grpSpPr bwMode="auto">
          <a:xfrm>
            <a:off x="5610225" y="3813175"/>
            <a:ext cx="685800" cy="481013"/>
            <a:chOff x="2315" y="1398"/>
            <a:chExt cx="432" cy="336"/>
          </a:xfrm>
        </p:grpSpPr>
        <p:sp>
          <p:nvSpPr>
            <p:cNvPr id="81957" name="Rectangle 62"/>
            <p:cNvSpPr>
              <a:spLocks noChangeArrowheads="1"/>
            </p:cNvSpPr>
            <p:nvPr/>
          </p:nvSpPr>
          <p:spPr bwMode="auto">
            <a:xfrm>
              <a:off x="2315" y="1398"/>
              <a:ext cx="432" cy="336"/>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58" name="Line 63"/>
            <p:cNvSpPr>
              <a:spLocks noChangeShapeType="1"/>
            </p:cNvSpPr>
            <p:nvPr/>
          </p:nvSpPr>
          <p:spPr bwMode="auto">
            <a:xfrm>
              <a:off x="2411" y="1446"/>
              <a:ext cx="0" cy="1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59" name="Object 64"/>
            <p:cNvGraphicFramePr>
              <a:graphicFrameLocks noChangeAspect="1"/>
            </p:cNvGraphicFramePr>
            <p:nvPr/>
          </p:nvGraphicFramePr>
          <p:xfrm>
            <a:off x="2482" y="1417"/>
            <a:ext cx="217" cy="266"/>
          </p:xfrm>
          <a:graphic>
            <a:graphicData uri="http://schemas.openxmlformats.org/presentationml/2006/ole">
              <mc:AlternateContent xmlns:mc="http://schemas.openxmlformats.org/markup-compatibility/2006">
                <mc:Choice xmlns:v="urn:schemas-microsoft-com:vml" Requires="v">
                  <p:oleObj spid="_x0000_s82011" name="公式" r:id="rId29" imgW="213297" imgH="289656" progId="Equation.3">
                    <p:embed/>
                  </p:oleObj>
                </mc:Choice>
                <mc:Fallback>
                  <p:oleObj name="公式" r:id="rId29" imgW="213297" imgH="289656" progId="Equation.3">
                    <p:embed/>
                    <p:pic>
                      <p:nvPicPr>
                        <p:cNvPr id="0" name="Object 6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482" y="1417"/>
                          <a:ext cx="217"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7" name="Group 65"/>
          <p:cNvGrpSpPr>
            <a:grpSpLocks/>
          </p:cNvGrpSpPr>
          <p:nvPr/>
        </p:nvGrpSpPr>
        <p:grpSpPr bwMode="auto">
          <a:xfrm>
            <a:off x="6578600" y="4370388"/>
            <a:ext cx="730250" cy="304800"/>
            <a:chOff x="4461" y="3196"/>
            <a:chExt cx="460" cy="192"/>
          </a:xfrm>
        </p:grpSpPr>
        <p:sp>
          <p:nvSpPr>
            <p:cNvPr id="81954" name="Rectangle 66"/>
            <p:cNvSpPr>
              <a:spLocks noChangeArrowheads="1"/>
            </p:cNvSpPr>
            <p:nvPr/>
          </p:nvSpPr>
          <p:spPr bwMode="auto">
            <a:xfrm>
              <a:off x="4475" y="3222"/>
              <a:ext cx="446" cy="163"/>
            </a:xfrm>
            <a:prstGeom prst="rect">
              <a:avLst/>
            </a:prstGeom>
            <a:solidFill>
              <a:srgbClr val="FFCC00"/>
            </a:solidFill>
            <a:ln w="9525">
              <a:solidFill>
                <a:srgbClr val="FFCC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55" name="Line 67"/>
            <p:cNvSpPr>
              <a:spLocks noChangeShapeType="1"/>
            </p:cNvSpPr>
            <p:nvPr/>
          </p:nvSpPr>
          <p:spPr bwMode="auto">
            <a:xfrm>
              <a:off x="4461" y="3309"/>
              <a:ext cx="24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81956" name="Object 68"/>
            <p:cNvGraphicFramePr>
              <a:graphicFrameLocks noChangeAspect="1"/>
            </p:cNvGraphicFramePr>
            <p:nvPr/>
          </p:nvGraphicFramePr>
          <p:xfrm>
            <a:off x="4734" y="3196"/>
            <a:ext cx="176" cy="192"/>
          </p:xfrm>
          <a:graphic>
            <a:graphicData uri="http://schemas.openxmlformats.org/presentationml/2006/ole">
              <mc:AlternateContent xmlns:mc="http://schemas.openxmlformats.org/markup-compatibility/2006">
                <mc:Choice xmlns:v="urn:schemas-microsoft-com:vml" Requires="v">
                  <p:oleObj spid="_x0000_s82012" name="公式" r:id="rId31" imgW="167699" imgH="175176" progId="Equation.3">
                    <p:embed/>
                  </p:oleObj>
                </mc:Choice>
                <mc:Fallback>
                  <p:oleObj name="公式" r:id="rId31" imgW="167699" imgH="175176" progId="Equation.3">
                    <p:embed/>
                    <p:pic>
                      <p:nvPicPr>
                        <p:cNvPr id="0" name="Object 68"/>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734" y="3196"/>
                          <a:ext cx="17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99749" name="Object 69"/>
          <p:cNvGraphicFramePr>
            <a:graphicFrameLocks/>
          </p:cNvGraphicFramePr>
          <p:nvPr/>
        </p:nvGraphicFramePr>
        <p:xfrm>
          <a:off x="6661150" y="4741863"/>
          <a:ext cx="1403350" cy="355600"/>
        </p:xfrm>
        <a:graphic>
          <a:graphicData uri="http://schemas.openxmlformats.org/presentationml/2006/ole">
            <mc:AlternateContent xmlns:mc="http://schemas.openxmlformats.org/markup-compatibility/2006">
              <mc:Choice xmlns:v="urn:schemas-microsoft-com:vml" Requires="v">
                <p:oleObj spid="_x0000_s82013" name="公式" r:id="rId33" imgW="1539326" imgH="289656" progId="Equation.3">
                  <p:embed/>
                </p:oleObj>
              </mc:Choice>
              <mc:Fallback>
                <p:oleObj name="公式" r:id="rId33" imgW="1539326" imgH="289656" progId="Equation.3">
                  <p:embed/>
                  <p:pic>
                    <p:nvPicPr>
                      <p:cNvPr id="0" name="Object 69"/>
                      <p:cNvPicPr>
                        <a:picLocks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661150" y="4741863"/>
                        <a:ext cx="14033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9750" name="Object 70"/>
          <p:cNvGraphicFramePr>
            <a:graphicFrameLocks/>
          </p:cNvGraphicFramePr>
          <p:nvPr/>
        </p:nvGraphicFramePr>
        <p:xfrm>
          <a:off x="7381875" y="3373438"/>
          <a:ext cx="884238" cy="355600"/>
        </p:xfrm>
        <a:graphic>
          <a:graphicData uri="http://schemas.openxmlformats.org/presentationml/2006/ole">
            <mc:AlternateContent xmlns:mc="http://schemas.openxmlformats.org/markup-compatibility/2006">
              <mc:Choice xmlns:v="urn:schemas-microsoft-com:vml" Requires="v">
                <p:oleObj spid="_x0000_s82014" name="公式" r:id="rId35" imgW="929690" imgH="289656" progId="Equation.3">
                  <p:embed/>
                </p:oleObj>
              </mc:Choice>
              <mc:Fallback>
                <p:oleObj name="公式" r:id="rId35" imgW="929690" imgH="289656" progId="Equation.3">
                  <p:embed/>
                  <p:pic>
                    <p:nvPicPr>
                      <p:cNvPr id="0" name="Object 70"/>
                      <p:cNvPicPr>
                        <a:picLocks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381875" y="3373438"/>
                        <a:ext cx="8842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8" name="Group 71"/>
          <p:cNvGrpSpPr>
            <a:grpSpLocks/>
          </p:cNvGrpSpPr>
          <p:nvPr/>
        </p:nvGrpSpPr>
        <p:grpSpPr bwMode="auto">
          <a:xfrm>
            <a:off x="3919538" y="3390900"/>
            <a:ext cx="3313112" cy="487363"/>
            <a:chOff x="2472" y="2534"/>
            <a:chExt cx="2087" cy="307"/>
          </a:xfrm>
        </p:grpSpPr>
        <p:sp>
          <p:nvSpPr>
            <p:cNvPr id="81951" name="Rectangle 72"/>
            <p:cNvSpPr>
              <a:spLocks noChangeArrowheads="1"/>
            </p:cNvSpPr>
            <p:nvPr/>
          </p:nvSpPr>
          <p:spPr bwMode="auto">
            <a:xfrm>
              <a:off x="2472" y="2548"/>
              <a:ext cx="2087" cy="293"/>
            </a:xfrm>
            <a:prstGeom prst="rect">
              <a:avLst/>
            </a:prstGeom>
            <a:gradFill rotWithShape="1">
              <a:gsLst>
                <a:gs pos="0">
                  <a:srgbClr val="761847"/>
                </a:gs>
                <a:gs pos="50000">
                  <a:srgbClr val="FF3399"/>
                </a:gs>
                <a:gs pos="100000">
                  <a:srgbClr val="76184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1952" name="Text Box 73"/>
            <p:cNvSpPr txBox="1">
              <a:spLocks noChangeArrowheads="1"/>
            </p:cNvSpPr>
            <p:nvPr/>
          </p:nvSpPr>
          <p:spPr bwMode="auto">
            <a:xfrm>
              <a:off x="2708" y="2534"/>
              <a:ext cx="127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bg1"/>
                  </a:solidFill>
                  <a:ea typeface="黑体" panose="02010609060101010101" pitchFamily="49" charset="-122"/>
                </a:rPr>
                <a:t>高温热源</a:t>
              </a:r>
            </a:p>
          </p:txBody>
        </p:sp>
        <p:graphicFrame>
          <p:nvGraphicFramePr>
            <p:cNvPr id="81953" name="Object 74"/>
            <p:cNvGraphicFramePr>
              <a:graphicFrameLocks noChangeAspect="1"/>
            </p:cNvGraphicFramePr>
            <p:nvPr/>
          </p:nvGraphicFramePr>
          <p:xfrm>
            <a:off x="3869" y="2548"/>
            <a:ext cx="245" cy="266"/>
          </p:xfrm>
          <a:graphic>
            <a:graphicData uri="http://schemas.openxmlformats.org/presentationml/2006/ole">
              <mc:AlternateContent xmlns:mc="http://schemas.openxmlformats.org/markup-compatibility/2006">
                <mc:Choice xmlns:v="urn:schemas-microsoft-com:vml" Requires="v">
                  <p:oleObj spid="_x0000_s82015" name="公式" r:id="rId37" imgW="137228" imgH="289656" progId="Equation.3">
                    <p:embed/>
                  </p:oleObj>
                </mc:Choice>
                <mc:Fallback>
                  <p:oleObj name="公式" r:id="rId37" imgW="137228" imgH="289656" progId="Equation.3">
                    <p:embed/>
                    <p:pic>
                      <p:nvPicPr>
                        <p:cNvPr id="0" name="Object 74"/>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3869" y="2548"/>
                          <a:ext cx="245"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99755" name="AutoShape 75"/>
          <p:cNvSpPr>
            <a:spLocks noChangeArrowheads="1"/>
          </p:cNvSpPr>
          <p:nvPr/>
        </p:nvSpPr>
        <p:spPr bwMode="auto">
          <a:xfrm>
            <a:off x="1619250" y="1771650"/>
            <a:ext cx="503238" cy="503238"/>
          </a:xfrm>
          <a:prstGeom prst="downArrow">
            <a:avLst>
              <a:gd name="adj1" fmla="val 50000"/>
              <a:gd name="adj2" fmla="val 25000"/>
            </a:avLst>
          </a:prstGeom>
          <a:solidFill>
            <a:srgbClr val="FF0000"/>
          </a:solidFill>
          <a:ln w="9525">
            <a:solidFill>
              <a:srgbClr val="FFCCFF"/>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199756" name="AutoShape 76"/>
          <p:cNvSpPr>
            <a:spLocks noChangeArrowheads="1"/>
          </p:cNvSpPr>
          <p:nvPr/>
        </p:nvSpPr>
        <p:spPr bwMode="auto">
          <a:xfrm>
            <a:off x="1619250" y="4221163"/>
            <a:ext cx="503238" cy="503237"/>
          </a:xfrm>
          <a:prstGeom prst="downArrow">
            <a:avLst>
              <a:gd name="adj1" fmla="val 50000"/>
              <a:gd name="adj2" fmla="val 25000"/>
            </a:avLst>
          </a:prstGeom>
          <a:solidFill>
            <a:srgbClr val="FF0000"/>
          </a:solidFill>
          <a:ln w="9525">
            <a:solidFill>
              <a:srgbClr val="FFCCFF"/>
            </a:solidFill>
            <a:miter lim="800000"/>
            <a:headEnd/>
            <a:tailEnd/>
          </a:ln>
        </p:spPr>
        <p:txBody>
          <a:bodyPr vert="eaVert"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77" name="Rectangle 3"/>
          <p:cNvSpPr>
            <a:spLocks noChangeArrowheads="1"/>
          </p:cNvSpPr>
          <p:nvPr/>
        </p:nvSpPr>
        <p:spPr bwMode="auto">
          <a:xfrm>
            <a:off x="323850" y="5732463"/>
            <a:ext cx="83089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kumimoji="0" lang="zh-CN" altLang="en-US" sz="2400" b="1">
                <a:solidFill>
                  <a:srgbClr val="FF0000"/>
                </a:solidFill>
                <a:latin typeface="黑体" panose="02010609060101010101" pitchFamily="49" charset="-122"/>
                <a:ea typeface="黑体" panose="02010609060101010101" pitchFamily="49" charset="-122"/>
              </a:rPr>
              <a:t>三</a:t>
            </a:r>
            <a:r>
              <a:rPr kumimoji="0" lang="en-US" altLang="zh-CN" sz="2400" b="1">
                <a:solidFill>
                  <a:srgbClr val="FF0000"/>
                </a:solidFill>
                <a:latin typeface="黑体" panose="02010609060101010101" pitchFamily="49" charset="-122"/>
                <a:ea typeface="黑体" panose="02010609060101010101" pitchFamily="49" charset="-122"/>
              </a:rPr>
              <a:t>. </a:t>
            </a:r>
            <a:r>
              <a:rPr kumimoji="0" lang="zh-CN" altLang="en-US" sz="2400" b="1">
                <a:solidFill>
                  <a:srgbClr val="FF0000"/>
                </a:solidFill>
                <a:latin typeface="黑体" panose="02010609060101010101" pitchFamily="49" charset="-122"/>
                <a:ea typeface="黑体" panose="02010609060101010101" pitchFamily="49" charset="-122"/>
                <a:cs typeface="Times New Roman" panose="02020603050405020304" pitchFamily="18" charset="0"/>
              </a:rPr>
              <a:t>热力学第二定律的实质，就是揭示了自然界的一切自发    </a:t>
            </a:r>
          </a:p>
          <a:p>
            <a:pPr eaLnBrk="1" hangingPunct="1">
              <a:lnSpc>
                <a:spcPct val="125000"/>
              </a:lnSpc>
              <a:spcBef>
                <a:spcPct val="0"/>
              </a:spcBef>
              <a:buFontTx/>
              <a:buNone/>
            </a:pPr>
            <a:r>
              <a:rPr kumimoji="0" lang="zh-CN" altLang="en-US" sz="2400" b="1">
                <a:solidFill>
                  <a:srgbClr val="FF0000"/>
                </a:solidFill>
                <a:latin typeface="黑体" panose="02010609060101010101" pitchFamily="49" charset="-122"/>
                <a:ea typeface="黑体" panose="02010609060101010101" pitchFamily="49" charset="-122"/>
                <a:cs typeface="Times New Roman" panose="02020603050405020304" pitchFamily="18" charset="0"/>
              </a:rPr>
              <a:t>    过程都是单方向进行的不可逆过程。</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9683"/>
                                        </p:tgtEl>
                                        <p:attrNameLst>
                                          <p:attrName>style.visibility</p:attrName>
                                        </p:attrNameLst>
                                      </p:cBhvr>
                                      <p:to>
                                        <p:strVal val="visible"/>
                                      </p:to>
                                    </p:set>
                                    <p:animEffect transition="in" filter="wipe(left)">
                                      <p:cBhvr>
                                        <p:cTn id="7" dur="500"/>
                                        <p:tgtEl>
                                          <p:spTgt spid="1996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99755"/>
                                        </p:tgtEl>
                                        <p:attrNameLst>
                                          <p:attrName>style.visibility</p:attrName>
                                        </p:attrNameLst>
                                      </p:cBhvr>
                                      <p:to>
                                        <p:strVal val="visible"/>
                                      </p:to>
                                    </p:set>
                                    <p:animEffect transition="in" filter="wipe(up)">
                                      <p:cBhvr>
                                        <p:cTn id="12" dur="500"/>
                                        <p:tgtEl>
                                          <p:spTgt spid="199755"/>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99684"/>
                                        </p:tgtEl>
                                        <p:attrNameLst>
                                          <p:attrName>style.visibility</p:attrName>
                                        </p:attrNameLst>
                                      </p:cBhvr>
                                      <p:to>
                                        <p:strVal val="visible"/>
                                      </p:to>
                                    </p:set>
                                    <p:animEffect transition="in" filter="wipe(left)">
                                      <p:cBhvr>
                                        <p:cTn id="16" dur="500"/>
                                        <p:tgtEl>
                                          <p:spTgt spid="19968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childTnLst>
                                </p:cTn>
                              </p:par>
                            </p:childTnLst>
                          </p:cTn>
                        </p:par>
                        <p:par>
                          <p:cTn id="23" fill="hold" nodeType="afterGroup">
                            <p:stCondLst>
                              <p:cond delay="500"/>
                            </p:stCondLst>
                            <p:childTnLst>
                              <p:par>
                                <p:cTn id="24" presetID="2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971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99694"/>
                                        </p:tgtEl>
                                        <p:attrNameLst>
                                          <p:attrName>style.visibility</p:attrName>
                                        </p:attrNameLst>
                                      </p:cBhvr>
                                      <p:to>
                                        <p:strVal val="visible"/>
                                      </p:to>
                                    </p:set>
                                    <p:animEffect transition="in" filter="wipe(left)">
                                      <p:cBhvr>
                                        <p:cTn id="46" dur="500"/>
                                        <p:tgtEl>
                                          <p:spTgt spid="19969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down)">
                                      <p:cBhvr>
                                        <p:cTn id="51" dur="500"/>
                                        <p:tgtEl>
                                          <p:spTgt spid="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4"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down)">
                                      <p:cBhvr>
                                        <p:cTn id="56" dur="500"/>
                                        <p:tgtEl>
                                          <p:spTgt spid="4"/>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99713"/>
                                        </p:tgtEl>
                                        <p:attrNameLst>
                                          <p:attrName>style.visibility</p:attrName>
                                        </p:attrNameLst>
                                      </p:cBhvr>
                                      <p:to>
                                        <p:strVal val="visible"/>
                                      </p:to>
                                    </p:set>
                                    <p:animEffect transition="in" filter="wipe(left)">
                                      <p:cBhvr>
                                        <p:cTn id="61" dur="500"/>
                                        <p:tgtEl>
                                          <p:spTgt spid="19971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199712"/>
                                        </p:tgtEl>
                                        <p:attrNameLst>
                                          <p:attrName>style.visibility</p:attrName>
                                        </p:attrNameLst>
                                      </p:cBhvr>
                                      <p:to>
                                        <p:strVal val="visible"/>
                                      </p:to>
                                    </p:set>
                                    <p:animEffect transition="in" filter="wipe(left)">
                                      <p:cBhvr>
                                        <p:cTn id="66" dur="500"/>
                                        <p:tgtEl>
                                          <p:spTgt spid="19971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99714"/>
                                        </p:tgtEl>
                                        <p:attrNameLst>
                                          <p:attrName>style.visibility</p:attrName>
                                        </p:attrNameLst>
                                      </p:cBhvr>
                                      <p:to>
                                        <p:strVal val="visible"/>
                                      </p:to>
                                    </p:set>
                                    <p:animEffect transition="in" filter="wipe(left)">
                                      <p:cBhvr>
                                        <p:cTn id="71" dur="500"/>
                                        <p:tgtEl>
                                          <p:spTgt spid="199714"/>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199756"/>
                                        </p:tgtEl>
                                        <p:attrNameLst>
                                          <p:attrName>style.visibility</p:attrName>
                                        </p:attrNameLst>
                                      </p:cBhvr>
                                      <p:to>
                                        <p:strVal val="visible"/>
                                      </p:to>
                                    </p:set>
                                    <p:animEffect transition="in" filter="wipe(up)">
                                      <p:cBhvr>
                                        <p:cTn id="76" dur="500"/>
                                        <p:tgtEl>
                                          <p:spTgt spid="199756"/>
                                        </p:tgtEl>
                                      </p:cBhvr>
                                    </p:animEffect>
                                  </p:childTnLst>
                                </p:cTn>
                              </p:par>
                            </p:childTnLst>
                          </p:cTn>
                        </p:par>
                        <p:par>
                          <p:cTn id="77" fill="hold" nodeType="afterGroup">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199715"/>
                                        </p:tgtEl>
                                        <p:attrNameLst>
                                          <p:attrName>style.visibility</p:attrName>
                                        </p:attrNameLst>
                                      </p:cBhvr>
                                      <p:to>
                                        <p:strVal val="visible"/>
                                      </p:to>
                                    </p:set>
                                    <p:animEffect transition="in" filter="wipe(left)">
                                      <p:cBhvr>
                                        <p:cTn id="80" dur="500"/>
                                        <p:tgtEl>
                                          <p:spTgt spid="199715"/>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3" presetClass="entr" presetSubtype="16"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ppt_w</p:attrName>
                                        </p:attrNameLst>
                                      </p:cBhvr>
                                      <p:tavLst>
                                        <p:tav tm="0">
                                          <p:val>
                                            <p:fltVal val="0"/>
                                          </p:val>
                                        </p:tav>
                                        <p:tav tm="100000">
                                          <p:val>
                                            <p:strVal val="#ppt_w"/>
                                          </p:val>
                                        </p:tav>
                                      </p:tavLst>
                                    </p:anim>
                                    <p:anim calcmode="lin" valueType="num">
                                      <p:cBhvr>
                                        <p:cTn id="86" dur="500" fill="hold"/>
                                        <p:tgtEl>
                                          <p:spTgt spid="18"/>
                                        </p:tgtEl>
                                        <p:attrNameLst>
                                          <p:attrName>ppt_h</p:attrName>
                                        </p:attrNameLst>
                                      </p:cBhvr>
                                      <p:tavLst>
                                        <p:tav tm="0">
                                          <p:val>
                                            <p:fltVal val="0"/>
                                          </p:val>
                                        </p:tav>
                                        <p:tav tm="100000">
                                          <p:val>
                                            <p:strVal val="#ppt_h"/>
                                          </p:val>
                                        </p:tav>
                                      </p:tavLst>
                                    </p:anim>
                                  </p:childTnLst>
                                </p:cTn>
                              </p:par>
                            </p:childTnLst>
                          </p:cTn>
                        </p:par>
                        <p:par>
                          <p:cTn id="87" fill="hold" nodeType="afterGroup">
                            <p:stCondLst>
                              <p:cond delay="500"/>
                            </p:stCondLst>
                            <p:childTnLst>
                              <p:par>
                                <p:cTn id="88" presetID="23" presetClass="entr" presetSubtype="16" fill="hold"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500" fill="hold"/>
                                        <p:tgtEl>
                                          <p:spTgt spid="11"/>
                                        </p:tgtEl>
                                        <p:attrNameLst>
                                          <p:attrName>ppt_w</p:attrName>
                                        </p:attrNameLst>
                                      </p:cBhvr>
                                      <p:tavLst>
                                        <p:tav tm="0">
                                          <p:val>
                                            <p:fltVal val="0"/>
                                          </p:val>
                                        </p:tav>
                                        <p:tav tm="100000">
                                          <p:val>
                                            <p:strVal val="#ppt_w"/>
                                          </p:val>
                                        </p:tav>
                                      </p:tavLst>
                                    </p:anim>
                                    <p:anim calcmode="lin" valueType="num">
                                      <p:cBhvr>
                                        <p:cTn id="91"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22" presetClass="entr" presetSubtype="4" fill="hold" nodeType="click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down)">
                                      <p:cBhvr>
                                        <p:cTn id="96" dur="500"/>
                                        <p:tgtEl>
                                          <p:spTgt spid="9"/>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499"/>
                                          </p:stCondLst>
                                        </p:cTn>
                                        <p:tgtEl>
                                          <p:spTgt spid="199728"/>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2" presetClass="entr" presetSubtype="4" fill="hold" nodeType="click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wipe(down)">
                                      <p:cBhvr>
                                        <p:cTn id="105" dur="500"/>
                                        <p:tgtEl>
                                          <p:spTgt spid="10"/>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2" presetClass="entr" presetSubtype="1" fill="hold" nodeType="click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wipe(up)">
                                      <p:cBhvr>
                                        <p:cTn id="110" dur="500"/>
                                        <p:tgtEl>
                                          <p:spTgt spid="16"/>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nodeType="clickEffect">
                                  <p:stCondLst>
                                    <p:cond delay="0"/>
                                  </p:stCondLst>
                                  <p:childTnLst>
                                    <p:set>
                                      <p:cBhvr>
                                        <p:cTn id="114" dur="1" fill="hold">
                                          <p:stCondLst>
                                            <p:cond delay="499"/>
                                          </p:stCondLst>
                                        </p:cTn>
                                        <p:tgtEl>
                                          <p:spTgt spid="13"/>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1" fill="hold" nodeType="click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up)">
                                      <p:cBhvr>
                                        <p:cTn id="119" dur="500"/>
                                        <p:tgtEl>
                                          <p:spTgt spid="12"/>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2" presetClass="entr" presetSubtype="8" fill="hold" nodeType="click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wipe(left)">
                                      <p:cBhvr>
                                        <p:cTn id="124" dur="500"/>
                                        <p:tgtEl>
                                          <p:spTgt spid="17"/>
                                        </p:tgtEl>
                                      </p:cBhvr>
                                    </p:animEffect>
                                  </p:childTnLst>
                                </p:cTn>
                              </p:par>
                            </p:childTnLst>
                          </p:cTn>
                        </p:par>
                        <p:par>
                          <p:cTn id="125" fill="hold" nodeType="afterGroup">
                            <p:stCondLst>
                              <p:cond delay="500"/>
                            </p:stCondLst>
                            <p:childTnLst>
                              <p:par>
                                <p:cTn id="126" presetID="22" presetClass="entr" presetSubtype="8" fill="hold" nodeType="afterEffect">
                                  <p:stCondLst>
                                    <p:cond delay="0"/>
                                  </p:stCondLst>
                                  <p:childTnLst>
                                    <p:set>
                                      <p:cBhvr>
                                        <p:cTn id="127" dur="1" fill="hold">
                                          <p:stCondLst>
                                            <p:cond delay="0"/>
                                          </p:stCondLst>
                                        </p:cTn>
                                        <p:tgtEl>
                                          <p:spTgt spid="199749"/>
                                        </p:tgtEl>
                                        <p:attrNameLst>
                                          <p:attrName>style.visibility</p:attrName>
                                        </p:attrNameLst>
                                      </p:cBhvr>
                                      <p:to>
                                        <p:strVal val="visible"/>
                                      </p:to>
                                    </p:set>
                                    <p:animEffect transition="in" filter="wipe(left)">
                                      <p:cBhvr>
                                        <p:cTn id="128" dur="500"/>
                                        <p:tgtEl>
                                          <p:spTgt spid="199749"/>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2" presetClass="entr" presetSubtype="8" fill="hold" nodeType="clickEffect">
                                  <p:stCondLst>
                                    <p:cond delay="0"/>
                                  </p:stCondLst>
                                  <p:childTnLst>
                                    <p:set>
                                      <p:cBhvr>
                                        <p:cTn id="132" dur="1" fill="hold">
                                          <p:stCondLst>
                                            <p:cond delay="0"/>
                                          </p:stCondLst>
                                        </p:cTn>
                                        <p:tgtEl>
                                          <p:spTgt spid="199750"/>
                                        </p:tgtEl>
                                        <p:attrNameLst>
                                          <p:attrName>style.visibility</p:attrName>
                                        </p:attrNameLst>
                                      </p:cBhvr>
                                      <p:to>
                                        <p:strVal val="visible"/>
                                      </p:to>
                                    </p:set>
                                    <p:animEffect transition="in" filter="wipe(left)">
                                      <p:cBhvr>
                                        <p:cTn id="133" dur="500"/>
                                        <p:tgtEl>
                                          <p:spTgt spid="199750"/>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77"/>
                                        </p:tgtEl>
                                        <p:attrNameLst>
                                          <p:attrName>style.visibility</p:attrName>
                                        </p:attrNameLst>
                                      </p:cBhvr>
                                      <p:to>
                                        <p:strVal val="visible"/>
                                      </p:to>
                                    </p:set>
                                    <p:animEffect transition="in" filter="wipe(left)">
                                      <p:cBhvr>
                                        <p:cTn id="13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autoUpdateAnimBg="0"/>
      <p:bldP spid="199684" grpId="0" autoUpdateAnimBg="0"/>
      <p:bldP spid="199711" grpId="0" animBg="1"/>
      <p:bldP spid="199714" grpId="0" autoUpdateAnimBg="0"/>
      <p:bldP spid="199715" grpId="0" autoUpdateAnimBg="0"/>
      <p:bldP spid="199728" grpId="0" animBg="1"/>
      <p:bldP spid="199755" grpId="0" animBg="1"/>
      <p:bldP spid="199756" grpId="0" animBg="1"/>
      <p:bldP spid="77"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34" name="Rectangle 30"/>
          <p:cNvSpPr>
            <a:spLocks noChangeArrowheads="1"/>
          </p:cNvSpPr>
          <p:nvPr/>
        </p:nvSpPr>
        <p:spPr bwMode="auto">
          <a:xfrm>
            <a:off x="4932363" y="1484313"/>
            <a:ext cx="3673475" cy="3168650"/>
          </a:xfrm>
          <a:prstGeom prst="rect">
            <a:avLst/>
          </a:prstGeom>
          <a:solidFill>
            <a:srgbClr val="333399"/>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2400"/>
          </a:p>
        </p:txBody>
      </p:sp>
      <p:sp>
        <p:nvSpPr>
          <p:cNvPr id="82947" name="Text Box 2"/>
          <p:cNvSpPr txBox="1">
            <a:spLocks noChangeArrowheads="1"/>
          </p:cNvSpPr>
          <p:nvPr/>
        </p:nvSpPr>
        <p:spPr bwMode="auto">
          <a:xfrm>
            <a:off x="684213" y="406400"/>
            <a:ext cx="7848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用热力学第二定律证明：在</a:t>
            </a:r>
            <a:r>
              <a:rPr lang="en-US" altLang="zh-CN" sz="2400" b="1" i="1"/>
              <a:t>p</a:t>
            </a:r>
            <a:r>
              <a:rPr lang="en-US" altLang="zh-CN" sz="2400" b="1" i="1">
                <a:sym typeface="Symbol" panose="05050102010706020507" pitchFamily="18" charset="2"/>
              </a:rPr>
              <a:t></a:t>
            </a:r>
            <a:r>
              <a:rPr lang="en-US" altLang="zh-CN" sz="2400" b="1"/>
              <a:t>V </a:t>
            </a:r>
            <a:r>
              <a:rPr lang="zh-CN" altLang="en-US" sz="2400" b="1">
                <a:ea typeface="黑体" panose="02010609060101010101" pitchFamily="49" charset="-122"/>
              </a:rPr>
              <a:t>图上任意两条绝热线不可能相交</a:t>
            </a:r>
          </a:p>
        </p:txBody>
      </p:sp>
      <p:sp>
        <p:nvSpPr>
          <p:cNvPr id="200707" name="Text Box 3"/>
          <p:cNvSpPr txBox="1">
            <a:spLocks noChangeArrowheads="1"/>
          </p:cNvSpPr>
          <p:nvPr/>
        </p:nvSpPr>
        <p:spPr bwMode="auto">
          <a:xfrm>
            <a:off x="684213" y="1414463"/>
            <a:ext cx="109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chemeClr val="accent2"/>
                </a:solidFill>
                <a:ea typeface="黑体" panose="02010609060101010101" pitchFamily="49" charset="-122"/>
              </a:rPr>
              <a:t>反证法</a:t>
            </a:r>
          </a:p>
        </p:txBody>
      </p:sp>
      <p:sp>
        <p:nvSpPr>
          <p:cNvPr id="82949" name="Text Box 4"/>
          <p:cNvSpPr txBox="1">
            <a:spLocks noChangeArrowheads="1"/>
          </p:cNvSpPr>
          <p:nvPr/>
        </p:nvSpPr>
        <p:spPr bwMode="auto">
          <a:xfrm>
            <a:off x="250825" y="47783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例</a:t>
            </a:r>
          </a:p>
        </p:txBody>
      </p:sp>
      <p:sp>
        <p:nvSpPr>
          <p:cNvPr id="200709" name="Rectangle 5"/>
          <p:cNvSpPr>
            <a:spLocks noChangeArrowheads="1"/>
          </p:cNvSpPr>
          <p:nvPr/>
        </p:nvSpPr>
        <p:spPr bwMode="auto">
          <a:xfrm>
            <a:off x="250825" y="141605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0000"/>
                </a:solidFill>
                <a:latin typeface="Arial" panose="020B0604020202020204" pitchFamily="34" charset="0"/>
                <a:ea typeface="黑体" panose="02010609060101010101" pitchFamily="49" charset="-122"/>
              </a:rPr>
              <a:t>证</a:t>
            </a:r>
          </a:p>
        </p:txBody>
      </p:sp>
      <p:sp>
        <p:nvSpPr>
          <p:cNvPr id="200710" name="Arc 6"/>
          <p:cNvSpPr>
            <a:spLocks/>
          </p:cNvSpPr>
          <p:nvPr/>
        </p:nvSpPr>
        <p:spPr bwMode="auto">
          <a:xfrm rot="-1356993">
            <a:off x="6629400" y="1754188"/>
            <a:ext cx="2119313" cy="1982787"/>
          </a:xfrm>
          <a:custGeom>
            <a:avLst/>
            <a:gdLst>
              <a:gd name="T0" fmla="*/ 2147483646 w 21600"/>
              <a:gd name="T1" fmla="*/ 2147483646 h 15357"/>
              <a:gd name="T2" fmla="*/ 0 w 21600"/>
              <a:gd name="T3" fmla="*/ 0 h 15357"/>
              <a:gd name="T4" fmla="*/ 2147483646 w 21600"/>
              <a:gd name="T5" fmla="*/ 2147483646 h 15357"/>
              <a:gd name="T6" fmla="*/ 0 60000 65536"/>
              <a:gd name="T7" fmla="*/ 0 60000 65536"/>
              <a:gd name="T8" fmla="*/ 0 60000 65536"/>
              <a:gd name="T9" fmla="*/ 0 w 21600"/>
              <a:gd name="T10" fmla="*/ 0 h 15357"/>
              <a:gd name="T11" fmla="*/ 21600 w 21600"/>
              <a:gd name="T12" fmla="*/ 15357 h 15357"/>
            </a:gdLst>
            <a:ahLst/>
            <a:cxnLst>
              <a:cxn ang="T6">
                <a:pos x="T0" y="T1"/>
              </a:cxn>
              <a:cxn ang="T7">
                <a:pos x="T2" y="T3"/>
              </a:cxn>
              <a:cxn ang="T8">
                <a:pos x="T4" y="T5"/>
              </a:cxn>
            </a:cxnLst>
            <a:rect l="T9" t="T10" r="T11" b="T12"/>
            <a:pathLst>
              <a:path w="21600" h="15357" fill="none" extrusionOk="0">
                <a:moveTo>
                  <a:pt x="6399" y="15357"/>
                </a:moveTo>
                <a:cubicBezTo>
                  <a:pt x="2304" y="11300"/>
                  <a:pt x="0" y="5775"/>
                  <a:pt x="0" y="11"/>
                </a:cubicBezTo>
                <a:cubicBezTo>
                  <a:pt x="-1" y="7"/>
                  <a:pt x="0" y="3"/>
                  <a:pt x="0" y="0"/>
                </a:cubicBezTo>
              </a:path>
              <a:path w="21600" h="15357" stroke="0" extrusionOk="0">
                <a:moveTo>
                  <a:pt x="6399" y="15357"/>
                </a:moveTo>
                <a:cubicBezTo>
                  <a:pt x="2304" y="11300"/>
                  <a:pt x="0" y="5775"/>
                  <a:pt x="0" y="11"/>
                </a:cubicBezTo>
                <a:cubicBezTo>
                  <a:pt x="-1" y="7"/>
                  <a:pt x="0" y="3"/>
                  <a:pt x="0" y="0"/>
                </a:cubicBezTo>
                <a:lnTo>
                  <a:pt x="21600" y="11"/>
                </a:lnTo>
                <a:lnTo>
                  <a:pt x="6399" y="15357"/>
                </a:lnTo>
                <a:close/>
              </a:path>
            </a:pathLst>
          </a:custGeom>
          <a:noFill/>
          <a:ln w="38100">
            <a:solidFill>
              <a:srgbClr val="FF66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00711" name="Arc 7"/>
          <p:cNvSpPr>
            <a:spLocks/>
          </p:cNvSpPr>
          <p:nvPr/>
        </p:nvSpPr>
        <p:spPr bwMode="auto">
          <a:xfrm rot="-837198">
            <a:off x="6034088" y="1144588"/>
            <a:ext cx="2279650" cy="2657475"/>
          </a:xfrm>
          <a:custGeom>
            <a:avLst/>
            <a:gdLst>
              <a:gd name="T0" fmla="*/ 2147483646 w 20913"/>
              <a:gd name="T1" fmla="*/ 2147483646 h 20727"/>
              <a:gd name="T2" fmla="*/ 0 w 20913"/>
              <a:gd name="T3" fmla="*/ 2147483646 h 20727"/>
              <a:gd name="T4" fmla="*/ 2147483646 w 20913"/>
              <a:gd name="T5" fmla="*/ 0 h 20727"/>
              <a:gd name="T6" fmla="*/ 0 60000 65536"/>
              <a:gd name="T7" fmla="*/ 0 60000 65536"/>
              <a:gd name="T8" fmla="*/ 0 60000 65536"/>
              <a:gd name="T9" fmla="*/ 0 w 20913"/>
              <a:gd name="T10" fmla="*/ 0 h 20727"/>
              <a:gd name="T11" fmla="*/ 20913 w 20913"/>
              <a:gd name="T12" fmla="*/ 20727 h 20727"/>
            </a:gdLst>
            <a:ahLst/>
            <a:cxnLst>
              <a:cxn ang="T6">
                <a:pos x="T0" y="T1"/>
              </a:cxn>
              <a:cxn ang="T7">
                <a:pos x="T2" y="T3"/>
              </a:cxn>
              <a:cxn ang="T8">
                <a:pos x="T4" y="T5"/>
              </a:cxn>
            </a:cxnLst>
            <a:rect l="T9" t="T10" r="T11" b="T12"/>
            <a:pathLst>
              <a:path w="20913" h="20727" fill="none" extrusionOk="0">
                <a:moveTo>
                  <a:pt x="14834" y="20726"/>
                </a:moveTo>
                <a:cubicBezTo>
                  <a:pt x="7537" y="18586"/>
                  <a:pt x="1902" y="12767"/>
                  <a:pt x="0" y="5404"/>
                </a:cubicBezTo>
              </a:path>
              <a:path w="20913" h="20727" stroke="0" extrusionOk="0">
                <a:moveTo>
                  <a:pt x="14834" y="20726"/>
                </a:moveTo>
                <a:cubicBezTo>
                  <a:pt x="7537" y="18586"/>
                  <a:pt x="1902" y="12767"/>
                  <a:pt x="0" y="5404"/>
                </a:cubicBezTo>
                <a:lnTo>
                  <a:pt x="20913" y="0"/>
                </a:lnTo>
                <a:lnTo>
                  <a:pt x="14834" y="20726"/>
                </a:lnTo>
                <a:close/>
              </a:path>
            </a:pathLst>
          </a:custGeom>
          <a:noFill/>
          <a:ln w="38100">
            <a:solidFill>
              <a:srgbClr val="FC5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00712" name="Arc 8"/>
          <p:cNvSpPr>
            <a:spLocks/>
          </p:cNvSpPr>
          <p:nvPr/>
        </p:nvSpPr>
        <p:spPr bwMode="auto">
          <a:xfrm rot="-1075569">
            <a:off x="5534025" y="117475"/>
            <a:ext cx="1889125" cy="2562225"/>
          </a:xfrm>
          <a:custGeom>
            <a:avLst/>
            <a:gdLst>
              <a:gd name="T0" fmla="*/ 2147483646 w 17337"/>
              <a:gd name="T1" fmla="*/ 2147483646 h 19986"/>
              <a:gd name="T2" fmla="*/ 0 w 17337"/>
              <a:gd name="T3" fmla="*/ 2147483646 h 19986"/>
              <a:gd name="T4" fmla="*/ 2147483646 w 17337"/>
              <a:gd name="T5" fmla="*/ 0 h 19986"/>
              <a:gd name="T6" fmla="*/ 0 60000 65536"/>
              <a:gd name="T7" fmla="*/ 0 60000 65536"/>
              <a:gd name="T8" fmla="*/ 0 60000 65536"/>
              <a:gd name="T9" fmla="*/ 0 w 17337"/>
              <a:gd name="T10" fmla="*/ 0 h 19986"/>
              <a:gd name="T11" fmla="*/ 17337 w 17337"/>
              <a:gd name="T12" fmla="*/ 19986 h 19986"/>
            </a:gdLst>
            <a:ahLst/>
            <a:cxnLst>
              <a:cxn ang="T6">
                <a:pos x="T0" y="T1"/>
              </a:cxn>
              <a:cxn ang="T7">
                <a:pos x="T2" y="T3"/>
              </a:cxn>
              <a:cxn ang="T8">
                <a:pos x="T4" y="T5"/>
              </a:cxn>
            </a:cxnLst>
            <a:rect l="T9" t="T10" r="T11" b="T12"/>
            <a:pathLst>
              <a:path w="17337" h="19986" fill="none" extrusionOk="0">
                <a:moveTo>
                  <a:pt x="9144" y="19985"/>
                </a:moveTo>
                <a:cubicBezTo>
                  <a:pt x="5506" y="18494"/>
                  <a:pt x="2345" y="16039"/>
                  <a:pt x="0" y="12883"/>
                </a:cubicBezTo>
              </a:path>
              <a:path w="17337" h="19986" stroke="0" extrusionOk="0">
                <a:moveTo>
                  <a:pt x="9144" y="19985"/>
                </a:moveTo>
                <a:cubicBezTo>
                  <a:pt x="5506" y="18494"/>
                  <a:pt x="2345" y="16039"/>
                  <a:pt x="0" y="12883"/>
                </a:cubicBezTo>
                <a:lnTo>
                  <a:pt x="17337" y="0"/>
                </a:lnTo>
                <a:lnTo>
                  <a:pt x="9144" y="19985"/>
                </a:lnTo>
                <a:close/>
              </a:path>
            </a:pathLst>
          </a:custGeom>
          <a:noFill/>
          <a:ln w="38100">
            <a:solidFill>
              <a:srgbClr val="66FFFF"/>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2" name="Group 9"/>
          <p:cNvGrpSpPr>
            <a:grpSpLocks/>
          </p:cNvGrpSpPr>
          <p:nvPr/>
        </p:nvGrpSpPr>
        <p:grpSpPr bwMode="auto">
          <a:xfrm>
            <a:off x="5637213" y="2065338"/>
            <a:ext cx="446087" cy="519112"/>
            <a:chOff x="3969" y="1434"/>
            <a:chExt cx="281" cy="327"/>
          </a:xfrm>
        </p:grpSpPr>
        <p:sp>
          <p:nvSpPr>
            <p:cNvPr id="82973" name="Text Box 10"/>
            <p:cNvSpPr txBox="1">
              <a:spLocks noChangeArrowheads="1"/>
            </p:cNvSpPr>
            <p:nvPr/>
          </p:nvSpPr>
          <p:spPr bwMode="auto">
            <a:xfrm>
              <a:off x="3969" y="143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a</a:t>
              </a:r>
            </a:p>
          </p:txBody>
        </p:sp>
        <p:graphicFrame>
          <p:nvGraphicFramePr>
            <p:cNvPr id="82974" name="Object 11"/>
            <p:cNvGraphicFramePr>
              <a:graphicFrameLocks noChangeAspect="1"/>
            </p:cNvGraphicFramePr>
            <p:nvPr/>
          </p:nvGraphicFramePr>
          <p:xfrm>
            <a:off x="4128" y="1480"/>
            <a:ext cx="122" cy="121"/>
          </p:xfrm>
          <a:graphic>
            <a:graphicData uri="http://schemas.openxmlformats.org/presentationml/2006/ole">
              <mc:AlternateContent xmlns:mc="http://schemas.openxmlformats.org/markup-compatibility/2006">
                <mc:Choice xmlns:v="urn:schemas-microsoft-com:vml" Requires="v">
                  <p:oleObj spid="_x0000_s82975" name="公式" r:id="rId3" imgW="60942" imgH="60912" progId="Equation.3">
                    <p:embed/>
                  </p:oleObj>
                </mc:Choice>
                <mc:Fallback>
                  <p:oleObj name="公式" r:id="rId3" imgW="60942" imgH="60912"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8" y="1480"/>
                          <a:ext cx="122" cy="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 name="Group 12"/>
          <p:cNvGrpSpPr>
            <a:grpSpLocks/>
          </p:cNvGrpSpPr>
          <p:nvPr/>
        </p:nvGrpSpPr>
        <p:grpSpPr bwMode="auto">
          <a:xfrm>
            <a:off x="6365875" y="2089150"/>
            <a:ext cx="436563" cy="519113"/>
            <a:chOff x="4434" y="1434"/>
            <a:chExt cx="275" cy="327"/>
          </a:xfrm>
        </p:grpSpPr>
        <p:sp>
          <p:nvSpPr>
            <p:cNvPr id="82971" name="Text Box 13"/>
            <p:cNvSpPr txBox="1">
              <a:spLocks noChangeArrowheads="1"/>
            </p:cNvSpPr>
            <p:nvPr/>
          </p:nvSpPr>
          <p:spPr bwMode="auto">
            <a:xfrm>
              <a:off x="4468" y="1434"/>
              <a:ext cx="24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b</a:t>
              </a:r>
            </a:p>
          </p:txBody>
        </p:sp>
        <p:graphicFrame>
          <p:nvGraphicFramePr>
            <p:cNvPr id="82972" name="Object 14"/>
            <p:cNvGraphicFramePr>
              <a:graphicFrameLocks noChangeAspect="1"/>
            </p:cNvGraphicFramePr>
            <p:nvPr/>
          </p:nvGraphicFramePr>
          <p:xfrm>
            <a:off x="4434" y="1616"/>
            <a:ext cx="122" cy="121"/>
          </p:xfrm>
          <a:graphic>
            <a:graphicData uri="http://schemas.openxmlformats.org/presentationml/2006/ole">
              <mc:AlternateContent xmlns:mc="http://schemas.openxmlformats.org/markup-compatibility/2006">
                <mc:Choice xmlns:v="urn:schemas-microsoft-com:vml" Requires="v">
                  <p:oleObj spid="_x0000_s82976" name="公式" r:id="rId5" imgW="60942" imgH="60912" progId="Equation.3">
                    <p:embed/>
                  </p:oleObj>
                </mc:Choice>
                <mc:Fallback>
                  <p:oleObj name="公式" r:id="rId5" imgW="60942" imgH="60912"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4" y="1616"/>
                          <a:ext cx="122" cy="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5"/>
          <p:cNvGrpSpPr>
            <a:grpSpLocks/>
          </p:cNvGrpSpPr>
          <p:nvPr/>
        </p:nvGrpSpPr>
        <p:grpSpPr bwMode="auto">
          <a:xfrm>
            <a:off x="6667500" y="3208338"/>
            <a:ext cx="533400" cy="519112"/>
            <a:chOff x="4422" y="2160"/>
            <a:chExt cx="336" cy="327"/>
          </a:xfrm>
        </p:grpSpPr>
        <p:sp>
          <p:nvSpPr>
            <p:cNvPr id="82969" name="Text Box 16"/>
            <p:cNvSpPr txBox="1">
              <a:spLocks noChangeArrowheads="1"/>
            </p:cNvSpPr>
            <p:nvPr/>
          </p:nvSpPr>
          <p:spPr bwMode="auto">
            <a:xfrm>
              <a:off x="4422" y="2160"/>
              <a:ext cx="2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b="1">
                  <a:solidFill>
                    <a:schemeClr val="bg1"/>
                  </a:solidFill>
                </a:rPr>
                <a:t>c</a:t>
              </a:r>
            </a:p>
          </p:txBody>
        </p:sp>
        <p:graphicFrame>
          <p:nvGraphicFramePr>
            <p:cNvPr id="82970" name="Object 17"/>
            <p:cNvGraphicFramePr>
              <a:graphicFrameLocks noChangeAspect="1"/>
            </p:cNvGraphicFramePr>
            <p:nvPr/>
          </p:nvGraphicFramePr>
          <p:xfrm>
            <a:off x="4636" y="2206"/>
            <a:ext cx="122" cy="121"/>
          </p:xfrm>
          <a:graphic>
            <a:graphicData uri="http://schemas.openxmlformats.org/presentationml/2006/ole">
              <mc:AlternateContent xmlns:mc="http://schemas.openxmlformats.org/markup-compatibility/2006">
                <mc:Choice xmlns:v="urn:schemas-microsoft-com:vml" Requires="v">
                  <p:oleObj spid="_x0000_s82977" name="公式" r:id="rId7" imgW="60942" imgH="60912" progId="Equation.3">
                    <p:embed/>
                  </p:oleObj>
                </mc:Choice>
                <mc:Fallback>
                  <p:oleObj name="公式" r:id="rId7" imgW="60942" imgH="60912" progId="Equation.3">
                    <p:embed/>
                    <p:pic>
                      <p:nvPicPr>
                        <p:cNvPr id="0"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36" y="2206"/>
                          <a:ext cx="122" cy="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00722" name="Rectangle 18"/>
          <p:cNvSpPr>
            <a:spLocks noChangeArrowheads="1"/>
          </p:cNvSpPr>
          <p:nvPr/>
        </p:nvSpPr>
        <p:spPr bwMode="auto">
          <a:xfrm>
            <a:off x="7118350" y="1936750"/>
            <a:ext cx="1103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FF6600"/>
                </a:solidFill>
                <a:ea typeface="黑体" panose="02010609060101010101" pitchFamily="49" charset="-122"/>
              </a:rPr>
              <a:t>绝热线</a:t>
            </a:r>
          </a:p>
        </p:txBody>
      </p:sp>
      <p:sp>
        <p:nvSpPr>
          <p:cNvPr id="200723" name="Rectangle 19"/>
          <p:cNvSpPr>
            <a:spLocks noChangeArrowheads="1"/>
          </p:cNvSpPr>
          <p:nvPr/>
        </p:nvSpPr>
        <p:spPr bwMode="auto">
          <a:xfrm>
            <a:off x="7118350" y="2320925"/>
            <a:ext cx="1103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b="1">
                <a:solidFill>
                  <a:srgbClr val="66FFFF"/>
                </a:solidFill>
                <a:ea typeface="黑体" panose="02010609060101010101" pitchFamily="49" charset="-122"/>
              </a:rPr>
              <a:t>等温线</a:t>
            </a:r>
          </a:p>
        </p:txBody>
      </p:sp>
      <p:graphicFrame>
        <p:nvGraphicFramePr>
          <p:cNvPr id="200724" name="Object 20"/>
          <p:cNvGraphicFramePr>
            <a:graphicFrameLocks noChangeAspect="1"/>
          </p:cNvGraphicFramePr>
          <p:nvPr/>
        </p:nvGraphicFramePr>
        <p:xfrm>
          <a:off x="2028825" y="4438650"/>
          <a:ext cx="1103313" cy="428625"/>
        </p:xfrm>
        <a:graphic>
          <a:graphicData uri="http://schemas.openxmlformats.org/presentationml/2006/ole">
            <mc:AlternateContent xmlns:mc="http://schemas.openxmlformats.org/markup-compatibility/2006">
              <mc:Choice xmlns:v="urn:schemas-microsoft-com:vml" Requires="v">
                <p:oleObj spid="_x0000_s82978" name="公式" r:id="rId9" imgW="1013539" imgH="320112" progId="Equation.3">
                  <p:embed/>
                </p:oleObj>
              </mc:Choice>
              <mc:Fallback>
                <p:oleObj name="公式" r:id="rId9" imgW="1013539" imgH="320112" progId="Equation.3">
                  <p:embed/>
                  <p:pic>
                    <p:nvPicPr>
                      <p:cNvPr id="0"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28825" y="4438650"/>
                        <a:ext cx="11033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0725" name="Line 21"/>
          <p:cNvSpPr>
            <a:spLocks noChangeShapeType="1"/>
          </p:cNvSpPr>
          <p:nvPr/>
        </p:nvSpPr>
        <p:spPr bwMode="auto">
          <a:xfrm rot="-180000">
            <a:off x="6535738" y="2651125"/>
            <a:ext cx="200025" cy="331788"/>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00726" name="Text Box 22"/>
          <p:cNvSpPr txBox="1">
            <a:spLocks noChangeArrowheads="1"/>
          </p:cNvSpPr>
          <p:nvPr/>
        </p:nvSpPr>
        <p:spPr bwMode="auto">
          <a:xfrm>
            <a:off x="755650" y="1917700"/>
            <a:ext cx="40322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设两绝热线相交于</a:t>
            </a:r>
            <a:r>
              <a:rPr kumimoji="0" lang="en-US" altLang="zh-CN" sz="2400" b="1"/>
              <a:t>c </a:t>
            </a:r>
            <a:r>
              <a:rPr lang="zh-CN" altLang="en-US" sz="2400" b="1">
                <a:ea typeface="黑体" panose="02010609060101010101" pitchFamily="49" charset="-122"/>
              </a:rPr>
              <a:t>点，在两绝热线上寻找温度相同</a:t>
            </a:r>
          </a:p>
          <a:p>
            <a:pPr eaLnBrk="1" hangingPunct="1">
              <a:lnSpc>
                <a:spcPct val="125000"/>
              </a:lnSpc>
              <a:spcBef>
                <a:spcPct val="0"/>
              </a:spcBef>
              <a:buFontTx/>
              <a:buNone/>
            </a:pPr>
            <a:r>
              <a:rPr lang="zh-CN" altLang="en-US" sz="2400" b="1">
                <a:ea typeface="黑体" panose="02010609060101010101" pitchFamily="49" charset="-122"/>
              </a:rPr>
              <a:t>的两点</a:t>
            </a:r>
            <a:r>
              <a:rPr lang="en-US" altLang="zh-CN" sz="2400" b="1"/>
              <a:t>a</a:t>
            </a:r>
            <a:r>
              <a:rPr lang="zh-CN" altLang="en-US" sz="2400" b="1"/>
              <a:t>、</a:t>
            </a:r>
            <a:r>
              <a:rPr lang="en-US" altLang="zh-CN" sz="2400" b="1"/>
              <a:t>b</a:t>
            </a:r>
            <a:r>
              <a:rPr lang="zh-CN" altLang="en-US" sz="2400" b="1"/>
              <a:t>。</a:t>
            </a:r>
            <a:r>
              <a:rPr lang="zh-CN" altLang="en-US" sz="2400" b="1">
                <a:ea typeface="黑体" panose="02010609060101010101" pitchFamily="49" charset="-122"/>
              </a:rPr>
              <a:t>在</a:t>
            </a:r>
            <a:r>
              <a:rPr lang="en-US" altLang="zh-CN" sz="2400" b="1"/>
              <a:t>ab</a:t>
            </a:r>
            <a:r>
              <a:rPr lang="zh-CN" altLang="en-US" sz="2400" b="1">
                <a:ea typeface="黑体" panose="02010609060101010101" pitchFamily="49" charset="-122"/>
              </a:rPr>
              <a:t>间作一条等温线，</a:t>
            </a:r>
            <a:r>
              <a:rPr lang="zh-CN" altLang="en-US" sz="2400" b="1"/>
              <a:t> </a:t>
            </a:r>
            <a:r>
              <a:rPr lang="en-US" altLang="zh-CN" sz="2400" b="1"/>
              <a:t>abca</a:t>
            </a:r>
            <a:r>
              <a:rPr lang="zh-CN" altLang="en-US" sz="2400" b="1">
                <a:ea typeface="黑体" panose="02010609060101010101" pitchFamily="49" charset="-122"/>
              </a:rPr>
              <a:t>构成一循环过程。在此循环过程该中</a:t>
            </a:r>
          </a:p>
        </p:txBody>
      </p:sp>
      <p:grpSp>
        <p:nvGrpSpPr>
          <p:cNvPr id="5" name="Group 23"/>
          <p:cNvGrpSpPr>
            <a:grpSpLocks/>
          </p:cNvGrpSpPr>
          <p:nvPr/>
        </p:nvGrpSpPr>
        <p:grpSpPr bwMode="auto">
          <a:xfrm>
            <a:off x="5100638" y="1647825"/>
            <a:ext cx="3314700" cy="2952750"/>
            <a:chOff x="3423" y="2024"/>
            <a:chExt cx="2088" cy="1860"/>
          </a:xfrm>
        </p:grpSpPr>
        <p:sp>
          <p:nvSpPr>
            <p:cNvPr id="82964" name="Line 24"/>
            <p:cNvSpPr>
              <a:spLocks noChangeShapeType="1"/>
            </p:cNvSpPr>
            <p:nvPr/>
          </p:nvSpPr>
          <p:spPr bwMode="auto">
            <a:xfrm flipV="1">
              <a:off x="3651" y="3596"/>
              <a:ext cx="1791" cy="11"/>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5" name="Line 25"/>
            <p:cNvSpPr>
              <a:spLocks noChangeShapeType="1"/>
            </p:cNvSpPr>
            <p:nvPr/>
          </p:nvSpPr>
          <p:spPr bwMode="auto">
            <a:xfrm flipH="1" flipV="1">
              <a:off x="3651" y="2160"/>
              <a:ext cx="11" cy="1458"/>
            </a:xfrm>
            <a:prstGeom prst="line">
              <a:avLst/>
            </a:prstGeom>
            <a:noFill/>
            <a:ln w="28575">
              <a:solidFill>
                <a:srgbClr val="FFFFFF"/>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966" name="Text Box 26"/>
            <p:cNvSpPr txBox="1">
              <a:spLocks noChangeArrowheads="1"/>
            </p:cNvSpPr>
            <p:nvPr/>
          </p:nvSpPr>
          <p:spPr bwMode="auto">
            <a:xfrm>
              <a:off x="5267" y="3596"/>
              <a:ext cx="2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V</a:t>
              </a:r>
            </a:p>
          </p:txBody>
        </p:sp>
        <p:sp>
          <p:nvSpPr>
            <p:cNvPr id="82967" name="Text Box 27"/>
            <p:cNvSpPr txBox="1">
              <a:spLocks noChangeArrowheads="1"/>
            </p:cNvSpPr>
            <p:nvPr/>
          </p:nvSpPr>
          <p:spPr bwMode="auto">
            <a:xfrm>
              <a:off x="3423" y="2024"/>
              <a:ext cx="22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800" b="1" i="1">
                  <a:solidFill>
                    <a:schemeClr val="bg1"/>
                  </a:solidFill>
                </a:rPr>
                <a:t>p</a:t>
              </a:r>
            </a:p>
          </p:txBody>
        </p:sp>
        <p:sp>
          <p:nvSpPr>
            <p:cNvPr id="82968" name="Text Box 28"/>
            <p:cNvSpPr txBox="1">
              <a:spLocks noChangeArrowheads="1"/>
            </p:cNvSpPr>
            <p:nvPr/>
          </p:nvSpPr>
          <p:spPr bwMode="auto">
            <a:xfrm>
              <a:off x="3425" y="3551"/>
              <a:ext cx="2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kumimoji="0" lang="en-US" altLang="zh-CN" sz="2400" b="1" i="1">
                  <a:solidFill>
                    <a:schemeClr val="bg1"/>
                  </a:solidFill>
                </a:rPr>
                <a:t>O</a:t>
              </a:r>
            </a:p>
          </p:txBody>
        </p:sp>
      </p:grpSp>
      <p:sp>
        <p:nvSpPr>
          <p:cNvPr id="200733" name="Text Box 29"/>
          <p:cNvSpPr txBox="1">
            <a:spLocks noChangeArrowheads="1"/>
          </p:cNvSpPr>
          <p:nvPr/>
        </p:nvSpPr>
        <p:spPr bwMode="auto">
          <a:xfrm>
            <a:off x="755650" y="4918075"/>
            <a:ext cx="76327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spcBef>
                <a:spcPct val="0"/>
              </a:spcBef>
              <a:buFontTx/>
              <a:buNone/>
            </a:pPr>
            <a:r>
              <a:rPr lang="zh-CN" altLang="en-US" sz="2400" b="1">
                <a:ea typeface="黑体" panose="02010609060101010101" pitchFamily="49" charset="-122"/>
              </a:rPr>
              <a:t>这就构成了从单一热源吸收热量的热机。这是违背热力学第二定律的开尔文表述的。因此任意两条绝热线不可能相交。</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07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00707"/>
                                        </p:tgtEl>
                                        <p:attrNameLst>
                                          <p:attrName>style.visibility</p:attrName>
                                        </p:attrNameLst>
                                      </p:cBhvr>
                                      <p:to>
                                        <p:strVal val="visible"/>
                                      </p:to>
                                    </p:set>
                                    <p:animEffect transition="in" filter="wipe(left)">
                                      <p:cBhvr>
                                        <p:cTn id="11" dur="500"/>
                                        <p:tgtEl>
                                          <p:spTgt spid="2007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00726"/>
                                        </p:tgtEl>
                                        <p:attrNameLst>
                                          <p:attrName>style.visibility</p:attrName>
                                        </p:attrNameLst>
                                      </p:cBhvr>
                                      <p:to>
                                        <p:strVal val="visible"/>
                                      </p:to>
                                    </p:set>
                                    <p:animEffect transition="in" filter="wipe(left)">
                                      <p:cBhvr>
                                        <p:cTn id="16" dur="500"/>
                                        <p:tgtEl>
                                          <p:spTgt spid="2007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00734"/>
                                        </p:tgtEl>
                                        <p:attrNameLst>
                                          <p:attrName>style.visibility</p:attrName>
                                        </p:attrNameLst>
                                      </p:cBhvr>
                                      <p:to>
                                        <p:strVal val="visible"/>
                                      </p:to>
                                    </p:set>
                                    <p:animEffect transition="in" filter="blinds(horizontal)">
                                      <p:cBhvr>
                                        <p:cTn id="21" dur="500"/>
                                        <p:tgtEl>
                                          <p:spTgt spid="20073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childTnLst>
                                </p:cTn>
                              </p:par>
                            </p:childTnLst>
                          </p:cTn>
                        </p:par>
                        <p:par>
                          <p:cTn id="28" fill="hold" nodeType="afterGroup">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200711"/>
                                        </p:tgtEl>
                                        <p:attrNameLst>
                                          <p:attrName>style.visibility</p:attrName>
                                        </p:attrNameLst>
                                      </p:cBhvr>
                                      <p:to>
                                        <p:strVal val="visible"/>
                                      </p:to>
                                    </p:set>
                                    <p:animEffect transition="in" filter="wipe(up)">
                                      <p:cBhvr>
                                        <p:cTn id="31" dur="500"/>
                                        <p:tgtEl>
                                          <p:spTgt spid="200711"/>
                                        </p:tgtEl>
                                      </p:cBhvr>
                                    </p:animEffect>
                                  </p:childTnLst>
                                </p:cTn>
                              </p:par>
                            </p:childTnLst>
                          </p:cTn>
                        </p:par>
                        <p:par>
                          <p:cTn id="32" fill="hold" nodeType="afterGroup">
                            <p:stCondLst>
                              <p:cond delay="1000"/>
                            </p:stCondLst>
                            <p:childTnLst>
                              <p:par>
                                <p:cTn id="33" presetID="22" presetClass="entr" presetSubtype="1" fill="hold" grpId="0" nodeType="afterEffect">
                                  <p:stCondLst>
                                    <p:cond delay="0"/>
                                  </p:stCondLst>
                                  <p:childTnLst>
                                    <p:set>
                                      <p:cBhvr>
                                        <p:cTn id="34" dur="1" fill="hold">
                                          <p:stCondLst>
                                            <p:cond delay="0"/>
                                          </p:stCondLst>
                                        </p:cTn>
                                        <p:tgtEl>
                                          <p:spTgt spid="200710"/>
                                        </p:tgtEl>
                                        <p:attrNameLst>
                                          <p:attrName>style.visibility</p:attrName>
                                        </p:attrNameLst>
                                      </p:cBhvr>
                                      <p:to>
                                        <p:strVal val="visible"/>
                                      </p:to>
                                    </p:set>
                                    <p:animEffect transition="in" filter="wipe(up)">
                                      <p:cBhvr>
                                        <p:cTn id="35" dur="500"/>
                                        <p:tgtEl>
                                          <p:spTgt spid="200710"/>
                                        </p:tgtEl>
                                      </p:cBhvr>
                                    </p:animEffect>
                                  </p:childTnLst>
                                </p:cTn>
                              </p:par>
                            </p:childTnLst>
                          </p:cTn>
                        </p:par>
                        <p:par>
                          <p:cTn id="36" fill="hold" nodeType="afterGroup">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200722"/>
                                        </p:tgtEl>
                                        <p:attrNameLst>
                                          <p:attrName>style.visibility</p:attrName>
                                        </p:attrNameLst>
                                      </p:cBhvr>
                                      <p:to>
                                        <p:strVal val="visible"/>
                                      </p:to>
                                    </p:set>
                                    <p:animEffect transition="in" filter="wipe(left)">
                                      <p:cBhvr>
                                        <p:cTn id="39" dur="500"/>
                                        <p:tgtEl>
                                          <p:spTgt spid="200722"/>
                                        </p:tgtEl>
                                      </p:cBhvr>
                                    </p:animEffect>
                                  </p:childTnLst>
                                </p:cTn>
                              </p:par>
                            </p:childTnLst>
                          </p:cTn>
                        </p:par>
                        <p:par>
                          <p:cTn id="40" fill="hold" nodeType="afterGroup">
                            <p:stCondLst>
                              <p:cond delay="2000"/>
                            </p:stCondLst>
                            <p:childTnLst>
                              <p:par>
                                <p:cTn id="41" presetID="1" presetClass="entr" presetSubtype="0" fill="hold" nodeType="afterEffect">
                                  <p:stCondLst>
                                    <p:cond delay="0"/>
                                  </p:stCondLst>
                                  <p:childTnLst>
                                    <p:set>
                                      <p:cBhvr>
                                        <p:cTn id="42" dur="1" fill="hold">
                                          <p:stCondLst>
                                            <p:cond delay="499"/>
                                          </p:stCondLst>
                                        </p:cTn>
                                        <p:tgtEl>
                                          <p:spTgt spid="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2"/>
                                        </p:tgtEl>
                                        <p:attrNameLst>
                                          <p:attrName>style.visibility</p:attrName>
                                        </p:attrNameLst>
                                      </p:cBhvr>
                                      <p:to>
                                        <p:strVal val="visible"/>
                                      </p:to>
                                    </p:set>
                                  </p:childTnLst>
                                </p:cTn>
                              </p:par>
                            </p:childTnLst>
                          </p:cTn>
                        </p:par>
                        <p:par>
                          <p:cTn id="47" fill="hold" nodeType="afterGroup">
                            <p:stCondLst>
                              <p:cond delay="500"/>
                            </p:stCondLst>
                            <p:childTnLst>
                              <p:par>
                                <p:cTn id="48" presetID="1" presetClass="entr" presetSubtype="0" fill="hold" nodeType="afterEffect">
                                  <p:stCondLst>
                                    <p:cond delay="0"/>
                                  </p:stCondLst>
                                  <p:childTnLst>
                                    <p:set>
                                      <p:cBhvr>
                                        <p:cTn id="49" dur="1" fill="hold">
                                          <p:stCondLst>
                                            <p:cond delay="499"/>
                                          </p:stCondLst>
                                        </p:cTn>
                                        <p:tgtEl>
                                          <p:spTgt spid="3"/>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00712"/>
                                        </p:tgtEl>
                                        <p:attrNameLst>
                                          <p:attrName>style.visibility</p:attrName>
                                        </p:attrNameLst>
                                      </p:cBhvr>
                                      <p:to>
                                        <p:strVal val="visible"/>
                                      </p:to>
                                    </p:set>
                                    <p:animEffect transition="in" filter="wipe(left)">
                                      <p:cBhvr>
                                        <p:cTn id="54" dur="500"/>
                                        <p:tgtEl>
                                          <p:spTgt spid="200712"/>
                                        </p:tgtEl>
                                      </p:cBhvr>
                                    </p:animEffect>
                                  </p:childTnLst>
                                </p:cTn>
                              </p:par>
                            </p:childTnLst>
                          </p:cTn>
                        </p:par>
                        <p:par>
                          <p:cTn id="55" fill="hold" nodeType="afterGroup">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00723"/>
                                        </p:tgtEl>
                                        <p:attrNameLst>
                                          <p:attrName>style.visibility</p:attrName>
                                        </p:attrNameLst>
                                      </p:cBhvr>
                                      <p:to>
                                        <p:strVal val="visible"/>
                                      </p:to>
                                    </p:set>
                                    <p:animEffect transition="in" filter="wipe(left)">
                                      <p:cBhvr>
                                        <p:cTn id="58" dur="500"/>
                                        <p:tgtEl>
                                          <p:spTgt spid="20072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00725"/>
                                        </p:tgtEl>
                                        <p:attrNameLst>
                                          <p:attrName>style.visibility</p:attrName>
                                        </p:attrNameLst>
                                      </p:cBhvr>
                                      <p:to>
                                        <p:strVal val="visible"/>
                                      </p:to>
                                    </p:set>
                                    <p:animEffect transition="in" filter="wipe(up)">
                                      <p:cBhvr>
                                        <p:cTn id="63" dur="500"/>
                                        <p:tgtEl>
                                          <p:spTgt spid="20072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nodeType="clickEffect">
                                  <p:stCondLst>
                                    <p:cond delay="0"/>
                                  </p:stCondLst>
                                  <p:childTnLst>
                                    <p:set>
                                      <p:cBhvr>
                                        <p:cTn id="67" dur="1" fill="hold">
                                          <p:stCondLst>
                                            <p:cond delay="0"/>
                                          </p:stCondLst>
                                        </p:cTn>
                                        <p:tgtEl>
                                          <p:spTgt spid="200724"/>
                                        </p:tgtEl>
                                        <p:attrNameLst>
                                          <p:attrName>style.visibility</p:attrName>
                                        </p:attrNameLst>
                                      </p:cBhvr>
                                      <p:to>
                                        <p:strVal val="visible"/>
                                      </p:to>
                                    </p:set>
                                    <p:animEffect transition="in" filter="wipe(left)">
                                      <p:cBhvr>
                                        <p:cTn id="68" dur="500"/>
                                        <p:tgtEl>
                                          <p:spTgt spid="200724"/>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00733"/>
                                        </p:tgtEl>
                                        <p:attrNameLst>
                                          <p:attrName>style.visibility</p:attrName>
                                        </p:attrNameLst>
                                      </p:cBhvr>
                                      <p:to>
                                        <p:strVal val="visible"/>
                                      </p:to>
                                    </p:set>
                                    <p:animEffect transition="in" filter="wipe(left)">
                                      <p:cBhvr>
                                        <p:cTn id="73" dur="500"/>
                                        <p:tgtEl>
                                          <p:spTgt spid="20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34" grpId="0" animBg="1"/>
      <p:bldP spid="200707" grpId="0" autoUpdateAnimBg="0"/>
      <p:bldP spid="200709" grpId="0" autoUpdateAnimBg="0"/>
      <p:bldP spid="200710" grpId="0" animBg="1"/>
      <p:bldP spid="200711" grpId="0" animBg="1"/>
      <p:bldP spid="200712" grpId="0" animBg="1"/>
      <p:bldP spid="200722" grpId="0" autoUpdateAnimBg="0"/>
      <p:bldP spid="200723" grpId="0" autoUpdateAnimBg="0"/>
      <p:bldP spid="200725" grpId="0" animBg="1"/>
      <p:bldP spid="200726" grpId="0" autoUpdateAnimBg="0"/>
      <p:bldP spid="200733" grpId="0" autoUpdateAnimBg="0"/>
    </p:bldLst>
  </p:timing>
</p:sld>
</file>

<file path=ppt/theme/theme1.xml><?xml version="1.0" encoding="utf-8"?>
<a:theme xmlns:a="http://schemas.openxmlformats.org/drawingml/2006/main" name="默认设计模板">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3546</TotalTime>
  <Words>4431</Words>
  <Application>Microsoft Office PowerPoint</Application>
  <PresentationFormat>全屏显示(4:3)</PresentationFormat>
  <Paragraphs>780</Paragraphs>
  <Slides>77</Slides>
  <Notes>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4</vt:i4>
      </vt:variant>
      <vt:variant>
        <vt:lpstr>幻灯片标题</vt:lpstr>
      </vt:variant>
      <vt:variant>
        <vt:i4>77</vt:i4>
      </vt:variant>
    </vt:vector>
  </HeadingPairs>
  <TitlesOfParts>
    <vt:vector size="92" baseType="lpstr">
      <vt:lpstr>Times New Roman</vt:lpstr>
      <vt:lpstr>宋体</vt:lpstr>
      <vt:lpstr>Arial</vt:lpstr>
      <vt:lpstr>黑体</vt:lpstr>
      <vt:lpstr>Bookman Old Style</vt:lpstr>
      <vt:lpstr>楷体_GB2312</vt:lpstr>
      <vt:lpstr>Calibri</vt:lpstr>
      <vt:lpstr>Wingdings</vt:lpstr>
      <vt:lpstr>Symbol</vt:lpstr>
      <vt:lpstr>Arial Unicode MS</vt:lpstr>
      <vt:lpstr>默认设计模板</vt:lpstr>
      <vt:lpstr>Microsoft 公式 3.0</vt:lpstr>
      <vt:lpstr>Microsoft Equation 3.0</vt:lpstr>
      <vt:lpstr>MathType 5.0 Equation</vt:lpstr>
      <vt:lpstr>公式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272</cp:revision>
  <dcterms:created xsi:type="dcterms:W3CDTF">2003-09-26T03:05:01Z</dcterms:created>
  <dcterms:modified xsi:type="dcterms:W3CDTF">2019-04-29T04:22:24Z</dcterms:modified>
</cp:coreProperties>
</file>