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66" r:id="rId2"/>
    <p:sldId id="262" r:id="rId3"/>
    <p:sldId id="261" r:id="rId4"/>
  </p:sldIdLst>
  <p:sldSz cx="43200638" cy="2429986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FOT-Matisse Pro EB" panose="02020900000000000000" pitchFamily="18" charset="-128"/>
      <p:bold r:id="rId11"/>
    </p:embeddedFont>
    <p:embeddedFont>
      <p:font typeface="FOT-Matisse Pro UB" panose="02020A00000000000000" pitchFamily="18" charset="-128"/>
      <p:bold r:id="rId12"/>
    </p:embeddedFont>
  </p:embeddedFontLst>
  <p:custShowLst>
    <p:custShow name="自定义放映 1" id="0">
      <p:sldLst>
        <p:sld r:id="rId2"/>
        <p:sld r:id="rId3"/>
        <p:sld r:id="rId4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自我介绍" id="{962E9EB7-8D61-4DE3-A627-28BD3CD0B380}">
          <p14:sldIdLst>
            <p14:sldId id="266"/>
            <p14:sldId id="262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4F2"/>
    <a:srgbClr val="F4F3EE"/>
    <a:srgbClr val="6E7452"/>
    <a:srgbClr val="55513C"/>
    <a:srgbClr val="58563E"/>
    <a:srgbClr val="70735C"/>
    <a:srgbClr val="686F52"/>
    <a:srgbClr val="6E7458"/>
    <a:srgbClr val="70725A"/>
    <a:srgbClr val="696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29" d="100"/>
          <a:sy n="29" d="100"/>
        </p:scale>
        <p:origin x="3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80" y="3976855"/>
            <a:ext cx="32400479" cy="845995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2763055"/>
            <a:ext cx="32400479" cy="5866840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97" indent="0" algn="ctr">
              <a:buNone/>
              <a:defRPr sz="7087"/>
            </a:lvl2pPr>
            <a:lvl3pPr marL="3239994" indent="0" algn="ctr">
              <a:buNone/>
              <a:defRPr sz="6378"/>
            </a:lvl3pPr>
            <a:lvl4pPr marL="4859990" indent="0" algn="ctr">
              <a:buNone/>
              <a:defRPr sz="5669"/>
            </a:lvl4pPr>
            <a:lvl5pPr marL="6479987" indent="0" algn="ctr">
              <a:buNone/>
              <a:defRPr sz="5669"/>
            </a:lvl5pPr>
            <a:lvl6pPr marL="8099984" indent="0" algn="ctr">
              <a:buNone/>
              <a:defRPr sz="5669"/>
            </a:lvl6pPr>
            <a:lvl7pPr marL="9719981" indent="0" algn="ctr">
              <a:buNone/>
              <a:defRPr sz="5669"/>
            </a:lvl7pPr>
            <a:lvl8pPr marL="11339977" indent="0" algn="ctr">
              <a:buNone/>
              <a:defRPr sz="5669"/>
            </a:lvl8pPr>
            <a:lvl9pPr marL="12959974" indent="0" algn="ctr">
              <a:buNone/>
              <a:defRPr sz="5669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030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53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4" y="6058095"/>
            <a:ext cx="37260550" cy="10108066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4" y="16261787"/>
            <a:ext cx="37260550" cy="5315593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75000"/>
                  </a:schemeClr>
                </a:solidFill>
              </a:defRPr>
            </a:lvl1pPr>
            <a:lvl2pPr marL="1619997" indent="0">
              <a:buNone/>
              <a:defRPr sz="7087">
                <a:solidFill>
                  <a:schemeClr val="tx1">
                    <a:tint val="75000"/>
                  </a:schemeClr>
                </a:solidFill>
              </a:defRPr>
            </a:lvl2pPr>
            <a:lvl3pPr marL="3239994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990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98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98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981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97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97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77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6468713"/>
            <a:ext cx="18360271" cy="1541804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6468713"/>
            <a:ext cx="18360271" cy="1541804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92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293745"/>
            <a:ext cx="37260550" cy="46968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3" y="5956843"/>
            <a:ext cx="18275893" cy="2919357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97" indent="0">
              <a:buNone/>
              <a:defRPr sz="7087" b="1"/>
            </a:lvl2pPr>
            <a:lvl3pPr marL="3239994" indent="0">
              <a:buNone/>
              <a:defRPr sz="6378" b="1"/>
            </a:lvl3pPr>
            <a:lvl4pPr marL="4859990" indent="0">
              <a:buNone/>
              <a:defRPr sz="5669" b="1"/>
            </a:lvl4pPr>
            <a:lvl5pPr marL="6479987" indent="0">
              <a:buNone/>
              <a:defRPr sz="5669" b="1"/>
            </a:lvl5pPr>
            <a:lvl6pPr marL="8099984" indent="0">
              <a:buNone/>
              <a:defRPr sz="5669" b="1"/>
            </a:lvl6pPr>
            <a:lvl7pPr marL="9719981" indent="0">
              <a:buNone/>
              <a:defRPr sz="5669" b="1"/>
            </a:lvl7pPr>
            <a:lvl8pPr marL="11339977" indent="0">
              <a:buNone/>
              <a:defRPr sz="5669" b="1"/>
            </a:lvl8pPr>
            <a:lvl9pPr marL="12959974" indent="0">
              <a:buNone/>
              <a:defRPr sz="566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3" y="8876200"/>
            <a:ext cx="18275893" cy="1305555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3" y="5956843"/>
            <a:ext cx="18365898" cy="2919357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97" indent="0">
              <a:buNone/>
              <a:defRPr sz="7087" b="1"/>
            </a:lvl2pPr>
            <a:lvl3pPr marL="3239994" indent="0">
              <a:buNone/>
              <a:defRPr sz="6378" b="1"/>
            </a:lvl3pPr>
            <a:lvl4pPr marL="4859990" indent="0">
              <a:buNone/>
              <a:defRPr sz="5669" b="1"/>
            </a:lvl4pPr>
            <a:lvl5pPr marL="6479987" indent="0">
              <a:buNone/>
              <a:defRPr sz="5669" b="1"/>
            </a:lvl5pPr>
            <a:lvl6pPr marL="8099984" indent="0">
              <a:buNone/>
              <a:defRPr sz="5669" b="1"/>
            </a:lvl6pPr>
            <a:lvl7pPr marL="9719981" indent="0">
              <a:buNone/>
              <a:defRPr sz="5669" b="1"/>
            </a:lvl7pPr>
            <a:lvl8pPr marL="11339977" indent="0">
              <a:buNone/>
              <a:defRPr sz="5669" b="1"/>
            </a:lvl8pPr>
            <a:lvl9pPr marL="12959974" indent="0">
              <a:buNone/>
              <a:defRPr sz="566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3" y="8876200"/>
            <a:ext cx="18365898" cy="1305555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136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90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879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2" y="1619991"/>
            <a:ext cx="13933329" cy="5669968"/>
          </a:xfrm>
        </p:spPr>
        <p:txBody>
          <a:bodyPr anchor="b"/>
          <a:lstStyle>
            <a:lvl1pPr>
              <a:defRPr sz="113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3498732"/>
            <a:ext cx="21870323" cy="17268653"/>
          </a:xfrm>
        </p:spPr>
        <p:txBody>
          <a:bodyPr/>
          <a:lstStyle>
            <a:lvl1pPr>
              <a:defRPr sz="11339"/>
            </a:lvl1pPr>
            <a:lvl2pPr>
              <a:defRPr sz="9921"/>
            </a:lvl2pPr>
            <a:lvl3pPr>
              <a:defRPr sz="8504"/>
            </a:lvl3pPr>
            <a:lvl4pPr>
              <a:defRPr sz="7087"/>
            </a:lvl4pPr>
            <a:lvl5pPr>
              <a:defRPr sz="7087"/>
            </a:lvl5pPr>
            <a:lvl6pPr>
              <a:defRPr sz="7087"/>
            </a:lvl6pPr>
            <a:lvl7pPr>
              <a:defRPr sz="7087"/>
            </a:lvl7pPr>
            <a:lvl8pPr>
              <a:defRPr sz="7087"/>
            </a:lvl8pPr>
            <a:lvl9pPr>
              <a:defRPr sz="708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2" y="7289959"/>
            <a:ext cx="13933329" cy="13505551"/>
          </a:xfrm>
        </p:spPr>
        <p:txBody>
          <a:bodyPr/>
          <a:lstStyle>
            <a:lvl1pPr marL="0" indent="0">
              <a:buNone/>
              <a:defRPr sz="5669"/>
            </a:lvl1pPr>
            <a:lvl2pPr marL="1619997" indent="0">
              <a:buNone/>
              <a:defRPr sz="4961"/>
            </a:lvl2pPr>
            <a:lvl3pPr marL="3239994" indent="0">
              <a:buNone/>
              <a:defRPr sz="4252"/>
            </a:lvl3pPr>
            <a:lvl4pPr marL="4859990" indent="0">
              <a:buNone/>
              <a:defRPr sz="3543"/>
            </a:lvl4pPr>
            <a:lvl5pPr marL="6479987" indent="0">
              <a:buNone/>
              <a:defRPr sz="3543"/>
            </a:lvl5pPr>
            <a:lvl6pPr marL="8099984" indent="0">
              <a:buNone/>
              <a:defRPr sz="3543"/>
            </a:lvl6pPr>
            <a:lvl7pPr marL="9719981" indent="0">
              <a:buNone/>
              <a:defRPr sz="3543"/>
            </a:lvl7pPr>
            <a:lvl8pPr marL="11339977" indent="0">
              <a:buNone/>
              <a:defRPr sz="3543"/>
            </a:lvl8pPr>
            <a:lvl9pPr marL="12959974" indent="0">
              <a:buNone/>
              <a:defRPr sz="354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96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2" y="1619991"/>
            <a:ext cx="13933329" cy="5669968"/>
          </a:xfrm>
        </p:spPr>
        <p:txBody>
          <a:bodyPr anchor="b"/>
          <a:lstStyle>
            <a:lvl1pPr>
              <a:defRPr sz="113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3498732"/>
            <a:ext cx="21870323" cy="17268653"/>
          </a:xfrm>
        </p:spPr>
        <p:txBody>
          <a:bodyPr anchor="t"/>
          <a:lstStyle>
            <a:lvl1pPr marL="0" indent="0">
              <a:buNone/>
              <a:defRPr sz="11339"/>
            </a:lvl1pPr>
            <a:lvl2pPr marL="1619997" indent="0">
              <a:buNone/>
              <a:defRPr sz="9921"/>
            </a:lvl2pPr>
            <a:lvl3pPr marL="3239994" indent="0">
              <a:buNone/>
              <a:defRPr sz="8504"/>
            </a:lvl3pPr>
            <a:lvl4pPr marL="4859990" indent="0">
              <a:buNone/>
              <a:defRPr sz="7087"/>
            </a:lvl4pPr>
            <a:lvl5pPr marL="6479987" indent="0">
              <a:buNone/>
              <a:defRPr sz="7087"/>
            </a:lvl5pPr>
            <a:lvl6pPr marL="8099984" indent="0">
              <a:buNone/>
              <a:defRPr sz="7087"/>
            </a:lvl6pPr>
            <a:lvl7pPr marL="9719981" indent="0">
              <a:buNone/>
              <a:defRPr sz="7087"/>
            </a:lvl7pPr>
            <a:lvl8pPr marL="11339977" indent="0">
              <a:buNone/>
              <a:defRPr sz="7087"/>
            </a:lvl8pPr>
            <a:lvl9pPr marL="12959974" indent="0">
              <a:buNone/>
              <a:defRPr sz="7087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2" y="7289959"/>
            <a:ext cx="13933329" cy="13505551"/>
          </a:xfrm>
        </p:spPr>
        <p:txBody>
          <a:bodyPr/>
          <a:lstStyle>
            <a:lvl1pPr marL="0" indent="0">
              <a:buNone/>
              <a:defRPr sz="5669"/>
            </a:lvl1pPr>
            <a:lvl2pPr marL="1619997" indent="0">
              <a:buNone/>
              <a:defRPr sz="4961"/>
            </a:lvl2pPr>
            <a:lvl3pPr marL="3239994" indent="0">
              <a:buNone/>
              <a:defRPr sz="4252"/>
            </a:lvl3pPr>
            <a:lvl4pPr marL="4859990" indent="0">
              <a:buNone/>
              <a:defRPr sz="3543"/>
            </a:lvl4pPr>
            <a:lvl5pPr marL="6479987" indent="0">
              <a:buNone/>
              <a:defRPr sz="3543"/>
            </a:lvl5pPr>
            <a:lvl6pPr marL="8099984" indent="0">
              <a:buNone/>
              <a:defRPr sz="3543"/>
            </a:lvl6pPr>
            <a:lvl7pPr marL="9719981" indent="0">
              <a:buNone/>
              <a:defRPr sz="3543"/>
            </a:lvl7pPr>
            <a:lvl8pPr marL="11339977" indent="0">
              <a:buNone/>
              <a:defRPr sz="3543"/>
            </a:lvl8pPr>
            <a:lvl9pPr marL="12959974" indent="0">
              <a:buNone/>
              <a:defRPr sz="354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33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491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6" y="1293743"/>
            <a:ext cx="9315138" cy="2059301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4" y="1293743"/>
            <a:ext cx="27405405" cy="2059301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327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293745"/>
            <a:ext cx="37260550" cy="4696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6468713"/>
            <a:ext cx="37260550" cy="15418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2522375"/>
            <a:ext cx="9720144" cy="12937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4995F-B5D0-4682-8878-426D1B2703C0}" type="datetimeFigureOut">
              <a:rPr lang="zh-CN" altLang="en-US" smtClean="0"/>
              <a:t>2023/10/20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2522375"/>
            <a:ext cx="14580215" cy="12937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2522375"/>
            <a:ext cx="9720144" cy="12937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AEDC8-CD71-4C2F-84A5-1A2F42802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95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94" rtl="0" eaLnBrk="1" latinLnBrk="0" hangingPunct="1">
        <a:lnSpc>
          <a:spcPct val="90000"/>
        </a:lnSpc>
        <a:spcBef>
          <a:spcPct val="0"/>
        </a:spcBef>
        <a:buNone/>
        <a:defRPr sz="155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98" indent="-809998" algn="l" defTabSz="3239994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95" indent="-809998" algn="l" defTabSz="3239994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992" indent="-809998" algn="l" defTabSz="3239994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669989" indent="-809998" algn="l" defTabSz="3239994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985" indent="-809998" algn="l" defTabSz="3239994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982" indent="-809998" algn="l" defTabSz="3239994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979" indent="-809998" algn="l" defTabSz="3239994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976" indent="-809998" algn="l" defTabSz="3239994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972" indent="-809998" algn="l" defTabSz="3239994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94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990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987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984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981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977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974" algn="l" defTabSz="3239994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25E2DA2-4844-4795-8DF9-B7B1C8C0F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1320" y="1433895"/>
            <a:ext cx="13296528" cy="66513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FD0A6ED-299A-49D3-8379-A727194607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3479" y="2824608"/>
            <a:ext cx="17320237" cy="1653378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58D4AB7-95FC-4444-ABBE-40EDEC4340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3134" y="10401069"/>
            <a:ext cx="17320237" cy="165337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40AA0FE-4DA8-4454-8196-90AA1C42CB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24640" y="11781932"/>
            <a:ext cx="14424386" cy="1377205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351D1AE-4FCA-4627-941D-3BBD8483C5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40200" y="10401069"/>
            <a:ext cx="17320237" cy="165337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D56E79-9CAB-4BAB-A301-1B51CB325BC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46837" y="10401068"/>
            <a:ext cx="17320237" cy="165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128288"/>
      </p:ext>
    </p:extLst>
  </p:cSld>
  <p:clrMapOvr>
    <a:masterClrMapping/>
  </p:clrMapOvr>
  <p:transition spd="slow" advClick="0" advTm="1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77C296C-5D5D-4E86-AC65-8044545D6362}"/>
              </a:ext>
            </a:extLst>
          </p:cNvPr>
          <p:cNvSpPr/>
          <p:nvPr/>
        </p:nvSpPr>
        <p:spPr>
          <a:xfrm>
            <a:off x="13816638" y="3741275"/>
            <a:ext cx="18548668" cy="56015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5800" dirty="0">
                <a:solidFill>
                  <a:srgbClr val="FF0000"/>
                </a:solidFill>
                <a:latin typeface="FOT-Matisse Pro EB" panose="02020900000000000000" pitchFamily="18" charset="-128"/>
                <a:ea typeface="FOT-Matisse Pro EB" panose="02020900000000000000" pitchFamily="18" charset="-128"/>
              </a:rPr>
              <a:t>緊急報告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D00B008-6168-4AED-8C71-698BE6AF9633}"/>
              </a:ext>
            </a:extLst>
          </p:cNvPr>
          <p:cNvSpPr/>
          <p:nvPr/>
        </p:nvSpPr>
        <p:spPr>
          <a:xfrm>
            <a:off x="27552220" y="11512877"/>
            <a:ext cx="5109091" cy="829970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32000" dirty="0">
                <a:solidFill>
                  <a:srgbClr val="FF0000"/>
                </a:solidFill>
                <a:latin typeface="FOT-Matisse Pro EB" panose="02020900000000000000" pitchFamily="18" charset="-128"/>
                <a:ea typeface="FOT-Matisse Pro EB" panose="02020900000000000000" pitchFamily="18" charset="-128"/>
              </a:rPr>
              <a:t>危險</a:t>
            </a:r>
            <a:endParaRPr lang="zh-CN" altLang="en-US" sz="32000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2654CC8-0587-4BD5-8C27-1FEA7AB41E26}"/>
              </a:ext>
            </a:extLst>
          </p:cNvPr>
          <p:cNvSpPr/>
          <p:nvPr/>
        </p:nvSpPr>
        <p:spPr>
          <a:xfrm>
            <a:off x="9177959" y="4225635"/>
            <a:ext cx="4955203" cy="1599412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31000" dirty="0">
                <a:solidFill>
                  <a:srgbClr val="FF0000"/>
                </a:solidFill>
                <a:latin typeface="FOT-Matisse Pro EB" panose="02020900000000000000" pitchFamily="18" charset="-128"/>
                <a:ea typeface="FOT-Matisse Pro EB" panose="02020900000000000000" pitchFamily="18" charset="-128"/>
              </a:rPr>
              <a:t>事態緊急</a:t>
            </a:r>
            <a:endParaRPr lang="zh-CN" altLang="en-US" sz="31000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8272AF5-0605-4FDB-84B7-8632C3548B19}"/>
              </a:ext>
            </a:extLst>
          </p:cNvPr>
          <p:cNvSpPr/>
          <p:nvPr/>
        </p:nvSpPr>
        <p:spPr>
          <a:xfrm>
            <a:off x="13816638" y="8481034"/>
            <a:ext cx="18646451" cy="329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500" dirty="0">
                <a:solidFill>
                  <a:srgbClr val="FF0000"/>
                </a:solidFill>
                <a:latin typeface="FOT-Matisse Pro EB" panose="02020900000000000000" pitchFamily="18" charset="-128"/>
                <a:ea typeface="FOT-Matisse Pro EB" panose="02020900000000000000" pitchFamily="18" charset="-128"/>
              </a:rPr>
              <a:t>DANGEROUS</a:t>
            </a:r>
            <a:endParaRPr lang="zh-CN" altLang="en-US" sz="20500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908760A-D8FB-4A85-90C3-EA60D2145EDF}"/>
              </a:ext>
            </a:extLst>
          </p:cNvPr>
          <p:cNvSpPr/>
          <p:nvPr/>
        </p:nvSpPr>
        <p:spPr>
          <a:xfrm>
            <a:off x="14133162" y="11763070"/>
            <a:ext cx="13419058" cy="8032968"/>
          </a:xfrm>
          <a:prstGeom prst="rect">
            <a:avLst/>
          </a:prstGeom>
          <a:ln w="127000" cap="rnd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51600" dirty="0">
                <a:solidFill>
                  <a:srgbClr val="FF0000"/>
                </a:solidFill>
                <a:latin typeface="FOT-Matisse Pro EB" panose="02020900000000000000" pitchFamily="18" charset="-128"/>
                <a:ea typeface="FOT-Matisse Pro EB" panose="02020900000000000000" pitchFamily="18" charset="-128"/>
              </a:rPr>
              <a:t>機密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220DEFE-2BFA-4DF5-90EF-BC880C61D9E3}"/>
              </a:ext>
            </a:extLst>
          </p:cNvPr>
          <p:cNvGrpSpPr/>
          <p:nvPr/>
        </p:nvGrpSpPr>
        <p:grpSpPr>
          <a:xfrm>
            <a:off x="-83311658" y="1794200"/>
            <a:ext cx="127888694" cy="2376008"/>
            <a:chOff x="-42392258" y="1711389"/>
            <a:chExt cx="127888694" cy="2376008"/>
          </a:xfrm>
        </p:grpSpPr>
        <p:pic>
          <p:nvPicPr>
            <p:cNvPr id="327" name="图片 326">
              <a:extLst>
                <a:ext uri="{FF2B5EF4-FFF2-40B4-BE49-F238E27FC236}">
                  <a16:creationId xmlns:a16="http://schemas.microsoft.com/office/drawing/2014/main" id="{F5B02987-209F-4A60-ADAC-2E751AEAC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48230" y="1711390"/>
              <a:ext cx="43200638" cy="2376007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22BA94BC-C3DC-4B1C-85B7-6882F1FE7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295798" y="1711390"/>
              <a:ext cx="43200638" cy="237600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5533960-B682-482E-9C0C-166568AD7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42392258" y="1711389"/>
              <a:ext cx="43200638" cy="2376007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A6957776-ABF2-47BF-AAEA-057B32EB1579}"/>
              </a:ext>
            </a:extLst>
          </p:cNvPr>
          <p:cNvGrpSpPr/>
          <p:nvPr/>
        </p:nvGrpSpPr>
        <p:grpSpPr>
          <a:xfrm>
            <a:off x="32365306" y="-60346104"/>
            <a:ext cx="2376008" cy="85544955"/>
            <a:chOff x="7305914" y="-5634504"/>
            <a:chExt cx="2376008" cy="85544955"/>
          </a:xfrm>
        </p:grpSpPr>
        <p:pic>
          <p:nvPicPr>
            <p:cNvPr id="326" name="图片 325">
              <a:extLst>
                <a:ext uri="{FF2B5EF4-FFF2-40B4-BE49-F238E27FC236}">
                  <a16:creationId xmlns:a16="http://schemas.microsoft.com/office/drawing/2014/main" id="{E02875DF-41CB-4934-B859-681803056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200000">
              <a:off x="-13106401" y="14777811"/>
              <a:ext cx="43200638" cy="237600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C429BCE0-0F6B-4F5E-BC71-A2C8450A1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200000">
              <a:off x="-13106400" y="57122128"/>
              <a:ext cx="43200638" cy="2376007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59D5666-A86E-45B5-84EC-FED3CBCDB66D}"/>
              </a:ext>
            </a:extLst>
          </p:cNvPr>
          <p:cNvGrpSpPr/>
          <p:nvPr/>
        </p:nvGrpSpPr>
        <p:grpSpPr>
          <a:xfrm rot="10800000">
            <a:off x="-1652785" y="20282983"/>
            <a:ext cx="127888694" cy="2376008"/>
            <a:chOff x="-42392258" y="1711389"/>
            <a:chExt cx="127888694" cy="2376008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784106A6-09D3-4806-A83D-ADA945F18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48230" y="1711390"/>
              <a:ext cx="43200638" cy="2376007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4F50D1E1-0D2C-4BDA-8326-195ACA16D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295798" y="1711390"/>
              <a:ext cx="43200638" cy="2376007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588E5348-F35B-4853-80CE-9F24D84A7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42392258" y="1711389"/>
              <a:ext cx="43200638" cy="2376007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DEBD1FB-A9FF-42AD-9C2F-6AD29045F1A4}"/>
              </a:ext>
            </a:extLst>
          </p:cNvPr>
          <p:cNvGrpSpPr/>
          <p:nvPr/>
        </p:nvGrpSpPr>
        <p:grpSpPr>
          <a:xfrm>
            <a:off x="7047551" y="-2067896"/>
            <a:ext cx="2376008" cy="85544955"/>
            <a:chOff x="7305914" y="-5634504"/>
            <a:chExt cx="2376008" cy="85544955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5C406329-9F01-4BB1-BC23-F7ABC301E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200000">
              <a:off x="-13106401" y="14777811"/>
              <a:ext cx="43200638" cy="2376007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EBBD8D76-B7AF-413B-B0FE-09AB21528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200000">
              <a:off x="-13106400" y="57122128"/>
              <a:ext cx="43200638" cy="23760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6895522"/>
      </p:ext>
    </p:extLst>
  </p:cSld>
  <p:clrMapOvr>
    <a:masterClrMapping/>
  </p:clrMapOvr>
  <p:transition spd="slow" advClick="0" advTm="1041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4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042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565E-6 -0.00314 L 1.89469 0.00817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734" y="56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4063E-6 -2.67459E-6 L -1.897 0.013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852" y="6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8746E-6 -1.46338E-6 L -0.00118 2.39459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11973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6973E-6 -6.30431E-7 L -0.00118 -2.35866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-1179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22BAD27-035E-4CAE-9566-E9DAB80C742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3571" y="717169"/>
            <a:ext cx="3353495" cy="335349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4E4A844-052B-4F6B-911A-3667C94B2705}"/>
              </a:ext>
            </a:extLst>
          </p:cNvPr>
          <p:cNvSpPr/>
          <p:nvPr/>
        </p:nvSpPr>
        <p:spPr>
          <a:xfrm>
            <a:off x="17778760" y="6125713"/>
            <a:ext cx="76431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600" dirty="0">
                <a:latin typeface="FOT-Matisse Pro EB" panose="02020900000000000000" pitchFamily="18" charset="-128"/>
                <a:ea typeface="FOT-Matisse Pro EB" panose="02020900000000000000" pitchFamily="18" charset="-128"/>
              </a:rPr>
              <a:t>人類補完計畫</a:t>
            </a:r>
            <a:endParaRPr lang="zh-CN" altLang="en-US" sz="96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FA542BB-271A-40F8-8501-6D542A9DF1CC}"/>
              </a:ext>
            </a:extLst>
          </p:cNvPr>
          <p:cNvSpPr/>
          <p:nvPr/>
        </p:nvSpPr>
        <p:spPr>
          <a:xfrm>
            <a:off x="20122989" y="4498024"/>
            <a:ext cx="2954655" cy="1200329"/>
          </a:xfrm>
          <a:prstGeom prst="rect">
            <a:avLst/>
          </a:prstGeom>
          <a:ln w="127000" cap="rnd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7200" dirty="0">
                <a:latin typeface="FOT-Matisse Pro EB" panose="02020900000000000000" pitchFamily="18" charset="-128"/>
                <a:ea typeface="FOT-Matisse Pro EB" panose="02020900000000000000" pitchFamily="18" charset="-128"/>
              </a:rPr>
              <a:t>超機密</a:t>
            </a:r>
            <a:endParaRPr lang="zh-CN" altLang="en-US" sz="72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4DE9A0D-A873-4877-BFDC-05C10D35D90A}"/>
              </a:ext>
            </a:extLst>
          </p:cNvPr>
          <p:cNvSpPr/>
          <p:nvPr/>
        </p:nvSpPr>
        <p:spPr>
          <a:xfrm>
            <a:off x="32655331" y="21529874"/>
            <a:ext cx="78726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dirty="0">
                <a:latin typeface="FOT-Matisse Pro EB" panose="02020900000000000000" pitchFamily="18" charset="-128"/>
                <a:ea typeface="FOT-Matisse Pro EB" panose="02020900000000000000" pitchFamily="18" charset="-128"/>
              </a:rPr>
              <a:t>第</a:t>
            </a:r>
            <a:r>
              <a:rPr lang="en-US" altLang="zh-CN" sz="7200" dirty="0">
                <a:latin typeface="FOT-Matisse Pro EB" panose="02020900000000000000" pitchFamily="18" charset="-128"/>
                <a:ea typeface="FOT-Matisse Pro EB" panose="02020900000000000000" pitchFamily="18" charset="-128"/>
              </a:rPr>
              <a:t>27</a:t>
            </a:r>
            <a:r>
              <a:rPr lang="zh-CN" altLang="en-US" sz="7200" dirty="0">
                <a:latin typeface="FOT-Matisse Pro EB" panose="02020900000000000000" pitchFamily="18" charset="-128"/>
                <a:ea typeface="FOT-Matisse Pro EB" panose="02020900000000000000" pitchFamily="18" charset="-128"/>
              </a:rPr>
              <a:t>次中間報告書</a:t>
            </a:r>
            <a:endParaRPr lang="zh-CN" altLang="en-US" sz="72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7D9D9C-B6F2-4F2D-A18B-6AE5876749C4}"/>
              </a:ext>
            </a:extLst>
          </p:cNvPr>
          <p:cNvSpPr/>
          <p:nvPr/>
        </p:nvSpPr>
        <p:spPr>
          <a:xfrm>
            <a:off x="30675623" y="22730203"/>
            <a:ext cx="1183208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4800" dirty="0">
                <a:latin typeface="Arial" panose="020B0604020202020204" pitchFamily="34" charset="0"/>
                <a:ea typeface="FOT-Matisse Pro EB" panose="02020900000000000000" pitchFamily="18" charset="-128"/>
                <a:cs typeface="Arial" panose="020B0604020202020204" pitchFamily="34" charset="0"/>
              </a:rPr>
              <a:t>Plan </a:t>
            </a:r>
            <a:r>
              <a:rPr lang="en-US" altLang="zh-CN" sz="4800" dirty="0" err="1">
                <a:latin typeface="Arial" panose="020B0604020202020204" pitchFamily="34" charset="0"/>
                <a:ea typeface="FOT-Matisse Pro EB" panose="02020900000000000000" pitchFamily="18" charset="-128"/>
                <a:cs typeface="Arial" panose="020B0604020202020204" pitchFamily="34" charset="0"/>
              </a:rPr>
              <a:t>zur</a:t>
            </a:r>
            <a:r>
              <a:rPr lang="en-US" altLang="zh-CN" sz="4800" dirty="0">
                <a:latin typeface="Arial" panose="020B0604020202020204" pitchFamily="34" charset="0"/>
                <a:ea typeface="FOT-Matisse Pro EB" panose="020209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zh-CN" sz="4800" dirty="0" err="1">
                <a:latin typeface="Arial" panose="020B0604020202020204" pitchFamily="34" charset="0"/>
                <a:ea typeface="FOT-Matisse Pro EB" panose="02020900000000000000" pitchFamily="18" charset="-128"/>
                <a:cs typeface="Arial" panose="020B0604020202020204" pitchFamily="34" charset="0"/>
              </a:rPr>
              <a:t>Komplementarität</a:t>
            </a:r>
            <a:r>
              <a:rPr lang="en-US" altLang="zh-CN" sz="4800" dirty="0">
                <a:latin typeface="Arial" panose="020B0604020202020204" pitchFamily="34" charset="0"/>
                <a:ea typeface="FOT-Matisse Pro EB" panose="02020900000000000000" pitchFamily="18" charset="-128"/>
                <a:cs typeface="Arial" panose="020B0604020202020204" pitchFamily="34" charset="0"/>
              </a:rPr>
              <a:t> der </a:t>
            </a:r>
            <a:r>
              <a:rPr lang="en-US" altLang="zh-CN" sz="4800" dirty="0" err="1">
                <a:latin typeface="Arial" panose="020B0604020202020204" pitchFamily="34" charset="0"/>
                <a:ea typeface="FOT-Matisse Pro EB" panose="02020900000000000000" pitchFamily="18" charset="-128"/>
                <a:cs typeface="Arial" panose="020B0604020202020204" pitchFamily="34" charset="0"/>
              </a:rPr>
              <a:t>Menschheit</a:t>
            </a:r>
            <a:endParaRPr lang="de-DE" altLang="zh-CN" sz="4800" dirty="0">
              <a:latin typeface="Arial" panose="020B0604020202020204" pitchFamily="34" charset="0"/>
              <a:ea typeface="FOT-Matisse Pro EB" panose="02020900000000000000" pitchFamily="18" charset="-128"/>
              <a:cs typeface="Arial" panose="020B0604020202020204" pitchFamily="34" charset="0"/>
            </a:endParaRPr>
          </a:p>
          <a:p>
            <a:pPr algn="ctr" fontAlgn="t"/>
            <a:r>
              <a:rPr lang="de-DE" altLang="zh-CN" sz="4800" u="sng" dirty="0">
                <a:latin typeface="Arial" panose="020B0604020202020204" pitchFamily="34" charset="0"/>
                <a:ea typeface="FOT-Matisse Pro EB" panose="02020900000000000000" pitchFamily="18" charset="-128"/>
                <a:cs typeface="Arial" panose="020B0604020202020204" pitchFamily="34" charset="0"/>
              </a:rPr>
              <a:t>27</a:t>
            </a:r>
            <a:r>
              <a:rPr lang="de-DE" altLang="zh-CN" sz="4800" dirty="0">
                <a:latin typeface="Arial" panose="020B0604020202020204" pitchFamily="34" charset="0"/>
                <a:ea typeface="FOT-Matisse Pro EB" panose="02020900000000000000" pitchFamily="18" charset="-128"/>
                <a:cs typeface="Arial" panose="020B0604020202020204" pitchFamily="34" charset="0"/>
              </a:rPr>
              <a:t>.Zwischenbericht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A24A5F-B7D1-8284-24B7-EC04ACFF9052}"/>
              </a:ext>
            </a:extLst>
          </p:cNvPr>
          <p:cNvSpPr txBox="1"/>
          <p:nvPr/>
        </p:nvSpPr>
        <p:spPr>
          <a:xfrm>
            <a:off x="2622884" y="8122733"/>
            <a:ext cx="197799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CODE NEME:</a:t>
            </a:r>
          </a:p>
          <a:p>
            <a:r>
              <a:rPr lang="en-US" altLang="zh-CN" sz="9600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			Anonymous</a:t>
            </a:r>
            <a:r>
              <a:rPr lang="en-US" altLang="zh-CN" sz="9600" i="1" dirty="0" err="1">
                <a:latin typeface="FOT-Matisse Pro UB" panose="02020A00000000000000" pitchFamily="18" charset="-128"/>
                <a:ea typeface="FOT-Matisse Pro UB" panose="02020A00000000000000" pitchFamily="18" charset="-128"/>
              </a:rPr>
              <a:t/>
            </a:r>
            <a:r>
              <a:rPr lang="en-US" altLang="zh-CN" sz="9600" i="1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/>
            </a:r>
          </a:p>
          <a:p>
            <a:r>
              <a:rPr lang="en-US" altLang="zh-CN" sz="9600" i="1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			</a:t>
            </a:r>
            <a:r>
              <a:rPr lang="en-US" altLang="zh-CN" sz="9600" i="1" dirty="0" err="1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Emiya</a:t>
            </a:r>
            <a:endParaRPr lang="zh-CN" altLang="en-US" sz="9600" i="1" dirty="0">
              <a:latin typeface="FOT-Matisse Pro UB" panose="02020A00000000000000" pitchFamily="18" charset="-128"/>
              <a:ea typeface="FOT-Matisse Pro UB" panose="02020A00000000000000" pitchFamily="18" charset="-128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ECC78F-A8E9-45D8-7955-5EB1A5BB55B3}"/>
              </a:ext>
            </a:extLst>
          </p:cNvPr>
          <p:cNvSpPr txBox="1"/>
          <p:nvPr/>
        </p:nvSpPr>
        <p:spPr>
          <a:xfrm>
            <a:off x="2622884" y="12815254"/>
            <a:ext cx="194732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PRODUCTION BASE:</a:t>
            </a:r>
          </a:p>
          <a:p>
            <a:r>
              <a:rPr lang="en-US" altLang="zh-CN" sz="9600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			</a:t>
            </a:r>
            <a:r>
              <a:rPr lang="en-US" altLang="zh-CN" sz="9600" i="1" dirty="0" err="1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Nanchang,Jiangxi</a:t>
            </a:r>
            <a:endParaRPr lang="zh-CN" altLang="en-US" sz="9600" i="1" dirty="0">
              <a:latin typeface="FOT-Matisse Pro UB" panose="02020A00000000000000" pitchFamily="18" charset="-128"/>
              <a:ea typeface="FOT-Matisse Pro UB" panose="02020A00000000000000" pitchFamily="18" charset="-128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D377DFD-AE4C-A487-7012-CCF54061BC6A}"/>
              </a:ext>
            </a:extLst>
          </p:cNvPr>
          <p:cNvSpPr txBox="1"/>
          <p:nvPr/>
        </p:nvSpPr>
        <p:spPr>
          <a:xfrm>
            <a:off x="21297520" y="7674754"/>
            <a:ext cx="227156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KNOWN HABIT:</a:t>
            </a:r>
          </a:p>
          <a:p>
            <a:r>
              <a:rPr lang="en-US" altLang="zh-CN" sz="9600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			</a:t>
            </a:r>
            <a:r>
              <a:rPr lang="en-US" altLang="zh-CN" sz="9600" i="1" dirty="0" err="1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TYPE-MOON;Touhou-Project</a:t>
            </a:r>
            <a:r>
              <a:rPr lang="en-US" altLang="zh-CN" sz="9600" i="1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;</a:t>
            </a:r>
          </a:p>
          <a:p>
            <a:r>
              <a:rPr lang="en-US" altLang="zh-CN" sz="9600" i="1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			</a:t>
            </a:r>
            <a:r>
              <a:rPr lang="en-US" altLang="zh-CN" sz="9600" i="1" dirty="0" err="1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GalGame</a:t>
            </a:r>
            <a:endParaRPr lang="zh-CN" altLang="en-US" sz="9600" i="1" dirty="0">
              <a:latin typeface="FOT-Matisse Pro UB" panose="02020A00000000000000" pitchFamily="18" charset="-128"/>
              <a:ea typeface="FOT-Matisse Pro UB" panose="02020A00000000000000" pitchFamily="18" charset="-128"/>
            </a:endParaRPr>
          </a:p>
        </p:txBody>
      </p:sp>
      <p:pic>
        <p:nvPicPr>
          <p:cNvPr id="15" name="图片 14" descr="文本&#10;&#10;描述已自动生成">
            <a:extLst>
              <a:ext uri="{FF2B5EF4-FFF2-40B4-BE49-F238E27FC236}">
                <a16:creationId xmlns:a16="http://schemas.microsoft.com/office/drawing/2014/main" id="{33374743-9163-4BBE-FCE0-91381531F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897" y="17084406"/>
            <a:ext cx="7395454" cy="5434866"/>
          </a:xfrm>
          <a:prstGeom prst="rect">
            <a:avLst/>
          </a:prstGeom>
        </p:spPr>
      </p:pic>
      <p:pic>
        <p:nvPicPr>
          <p:cNvPr id="17" name="图片 16" descr="徽标&#10;&#10;描述已自动生成">
            <a:extLst>
              <a:ext uri="{FF2B5EF4-FFF2-40B4-BE49-F238E27FC236}">
                <a16:creationId xmlns:a16="http://schemas.microsoft.com/office/drawing/2014/main" id="{D35A6932-1E3F-2735-62B3-6428F580C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505" y="16394385"/>
            <a:ext cx="10680972" cy="7120648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9BE3B07F-D3CB-CDA9-B5F1-A47FFC454E58}"/>
              </a:ext>
            </a:extLst>
          </p:cNvPr>
          <p:cNvSpPr txBox="1"/>
          <p:nvPr/>
        </p:nvSpPr>
        <p:spPr>
          <a:xfrm>
            <a:off x="21297520" y="12815254"/>
            <a:ext cx="197799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VISION:</a:t>
            </a:r>
          </a:p>
          <a:p>
            <a:r>
              <a:rPr lang="en-US" altLang="zh-CN" sz="9600" dirty="0">
                <a:latin typeface="FOT-Matisse Pro UB" panose="02020A00000000000000" pitchFamily="18" charset="-128"/>
                <a:ea typeface="FOT-Matisse Pro UB" panose="02020A00000000000000" pitchFamily="18" charset="-128"/>
              </a:rPr>
              <a:t>			Serve The People</a:t>
            </a:r>
            <a:endParaRPr lang="zh-CN" altLang="en-US" sz="9600" dirty="0">
              <a:latin typeface="FOT-Matisse Pro UB" panose="02020A00000000000000" pitchFamily="18" charset="-128"/>
              <a:ea typeface="FOT-Matisse Pro UB" panose="02020A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413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</TotalTime>
  <Words>80</Words>
  <Application>Microsoft Office PowerPoint</Application>
  <PresentationFormat>自定义</PresentationFormat>
  <Paragraphs>20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  <vt:variant>
        <vt:lpstr>自定义放映</vt:lpstr>
      </vt:variant>
      <vt:variant>
        <vt:i4>1</vt:i4>
      </vt:variant>
    </vt:vector>
  </HeadingPairs>
  <TitlesOfParts>
    <vt:vector size="10" baseType="lpstr">
      <vt:lpstr>Calibri Light</vt:lpstr>
      <vt:lpstr>FOT-Matisse Pro EB</vt:lpstr>
      <vt:lpstr>FOT-Matisse Pro UB</vt:lpstr>
      <vt:lpstr>Calibri</vt:lpstr>
      <vt:lpstr>Arial</vt:lpstr>
      <vt:lpstr>Office 主题​​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機密</dc:title>
  <dc:creator>某同学</dc:creator>
  <cp:lastModifiedBy>某同学</cp:lastModifiedBy>
  <cp:revision>38</cp:revision>
  <dcterms:created xsi:type="dcterms:W3CDTF">2020-04-21T06:32:12Z</dcterms:created>
  <dcterms:modified xsi:type="dcterms:W3CDTF">2023-10-20T04:47:10Z</dcterms:modified>
</cp:coreProperties>
</file>