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9" Type="http://schemas.openxmlformats.org/officeDocument/2006/relationships/image" Target="../media/image19.wmf"/><Relationship Id="rId18" Type="http://schemas.openxmlformats.org/officeDocument/2006/relationships/image" Target="../media/image18.wmf"/><Relationship Id="rId17" Type="http://schemas.openxmlformats.org/officeDocument/2006/relationships/image" Target="../media/image17.wmf"/><Relationship Id="rId16" Type="http://schemas.openxmlformats.org/officeDocument/2006/relationships/image" Target="../media/image16.wmf"/><Relationship Id="rId15" Type="http://schemas.openxmlformats.org/officeDocument/2006/relationships/image" Target="../media/image15.wmf"/><Relationship Id="rId14" Type="http://schemas.openxmlformats.org/officeDocument/2006/relationships/image" Target="../media/image14.wmf"/><Relationship Id="rId13" Type="http://schemas.openxmlformats.org/officeDocument/2006/relationships/image" Target="../media/image13.wmf"/><Relationship Id="rId12" Type="http://schemas.openxmlformats.org/officeDocument/2006/relationships/image" Target="../media/image12.wmf"/><Relationship Id="rId11" Type="http://schemas.openxmlformats.org/officeDocument/2006/relationships/image" Target="../media/image11.wmf"/><Relationship Id="rId10" Type="http://schemas.openxmlformats.org/officeDocument/2006/relationships/image" Target="../media/image10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.wmf"/><Relationship Id="rId8" Type="http://schemas.openxmlformats.org/officeDocument/2006/relationships/image" Target="../media/image26.wmf"/><Relationship Id="rId7" Type="http://schemas.openxmlformats.org/officeDocument/2006/relationships/image" Target="../media/image25.wmf"/><Relationship Id="rId6" Type="http://schemas.openxmlformats.org/officeDocument/2006/relationships/image" Target="../media/image24.wmf"/><Relationship Id="rId5" Type="http://schemas.openxmlformats.org/officeDocument/2006/relationships/image" Target="../media/image10.wmf"/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3" Type="http://schemas.openxmlformats.org/officeDocument/2006/relationships/image" Target="../media/image31.wmf"/><Relationship Id="rId12" Type="http://schemas.openxmlformats.org/officeDocument/2006/relationships/image" Target="../media/image30.wmf"/><Relationship Id="rId11" Type="http://schemas.openxmlformats.org/officeDocument/2006/relationships/image" Target="../media/image29.wmf"/><Relationship Id="rId10" Type="http://schemas.openxmlformats.org/officeDocument/2006/relationships/image" Target="../media/image28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7" Type="http://schemas.openxmlformats.org/officeDocument/2006/relationships/image" Target="../media/image38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8.wmf"/><Relationship Id="rId8" Type="http://schemas.openxmlformats.org/officeDocument/2006/relationships/image" Target="../media/image47.wmf"/><Relationship Id="rId7" Type="http://schemas.openxmlformats.org/officeDocument/2006/relationships/image" Target="../media/image46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0" Type="http://schemas.openxmlformats.org/officeDocument/2006/relationships/image" Target="../media/image49.wmf"/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8.wmf"/><Relationship Id="rId8" Type="http://schemas.openxmlformats.org/officeDocument/2006/relationships/image" Target="../media/image57.wmf"/><Relationship Id="rId7" Type="http://schemas.openxmlformats.org/officeDocument/2006/relationships/image" Target="../media/image56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2" Type="http://schemas.openxmlformats.org/officeDocument/2006/relationships/image" Target="../media/image61.wmf"/><Relationship Id="rId11" Type="http://schemas.openxmlformats.org/officeDocument/2006/relationships/image" Target="../media/image60.wmf"/><Relationship Id="rId10" Type="http://schemas.openxmlformats.org/officeDocument/2006/relationships/image" Target="../media/image59.wmf"/><Relationship Id="rId1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70.wmf"/><Relationship Id="rId8" Type="http://schemas.openxmlformats.org/officeDocument/2006/relationships/image" Target="../media/image69.wmf"/><Relationship Id="rId7" Type="http://schemas.openxmlformats.org/officeDocument/2006/relationships/image" Target="../media/image68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9.wmf"/><Relationship Id="rId8" Type="http://schemas.openxmlformats.org/officeDocument/2006/relationships/image" Target="../media/image78.wmf"/><Relationship Id="rId7" Type="http://schemas.openxmlformats.org/officeDocument/2006/relationships/image" Target="../media/image77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0" Type="http://schemas.openxmlformats.org/officeDocument/2006/relationships/image" Target="../media/image80.wmf"/><Relationship Id="rId1" Type="http://schemas.openxmlformats.org/officeDocument/2006/relationships/image" Target="../media/image71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9.wmf"/><Relationship Id="rId8" Type="http://schemas.openxmlformats.org/officeDocument/2006/relationships/image" Target="../media/image88.wmf"/><Relationship Id="rId7" Type="http://schemas.openxmlformats.org/officeDocument/2006/relationships/image" Target="../media/image87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5" Type="http://schemas.openxmlformats.org/officeDocument/2006/relationships/image" Target="../media/image95.wmf"/><Relationship Id="rId14" Type="http://schemas.openxmlformats.org/officeDocument/2006/relationships/image" Target="../media/image94.wmf"/><Relationship Id="rId13" Type="http://schemas.openxmlformats.org/officeDocument/2006/relationships/image" Target="../media/image93.wmf"/><Relationship Id="rId12" Type="http://schemas.openxmlformats.org/officeDocument/2006/relationships/image" Target="../media/image92.wmf"/><Relationship Id="rId11" Type="http://schemas.openxmlformats.org/officeDocument/2006/relationships/image" Target="../media/image91.wmf"/><Relationship Id="rId10" Type="http://schemas.openxmlformats.org/officeDocument/2006/relationships/image" Target="../media/image90.wmf"/><Relationship Id="rId1" Type="http://schemas.openxmlformats.org/officeDocument/2006/relationships/image" Target="../media/image81.wmf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0.wmf"/><Relationship Id="rId4" Type="http://schemas.openxmlformats.org/officeDocument/2006/relationships/image" Target="../media/image99.wmf"/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wmf"/><Relationship Id="rId8" Type="http://schemas.openxmlformats.org/officeDocument/2006/relationships/image" Target="../media/image108.wmf"/><Relationship Id="rId7" Type="http://schemas.openxmlformats.org/officeDocument/2006/relationships/image" Target="../media/image107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1" Type="http://schemas.openxmlformats.org/officeDocument/2006/relationships/image" Target="../media/image111.wmf"/><Relationship Id="rId10" Type="http://schemas.openxmlformats.org/officeDocument/2006/relationships/image" Target="../media/image110.wmf"/><Relationship Id="rId1" Type="http://schemas.openxmlformats.org/officeDocument/2006/relationships/image" Target="../media/image10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7" Type="http://schemas.openxmlformats.org/officeDocument/2006/relationships/image" Target="../media/image118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8.wmf"/><Relationship Id="rId8" Type="http://schemas.openxmlformats.org/officeDocument/2006/relationships/image" Target="../media/image127.wmf"/><Relationship Id="rId7" Type="http://schemas.openxmlformats.org/officeDocument/2006/relationships/image" Target="../media/image126.wmf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wmf"/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8" Type="http://schemas.openxmlformats.org/officeDocument/2006/relationships/image" Target="../media/image137.wmf"/><Relationship Id="rId17" Type="http://schemas.openxmlformats.org/officeDocument/2006/relationships/image" Target="../media/image136.wmf"/><Relationship Id="rId16" Type="http://schemas.openxmlformats.org/officeDocument/2006/relationships/image" Target="../media/image135.wmf"/><Relationship Id="rId15" Type="http://schemas.openxmlformats.org/officeDocument/2006/relationships/image" Target="../media/image134.wmf"/><Relationship Id="rId14" Type="http://schemas.openxmlformats.org/officeDocument/2006/relationships/image" Target="../media/image133.wmf"/><Relationship Id="rId13" Type="http://schemas.openxmlformats.org/officeDocument/2006/relationships/image" Target="../media/image132.wmf"/><Relationship Id="rId12" Type="http://schemas.openxmlformats.org/officeDocument/2006/relationships/image" Target="../media/image131.wmf"/><Relationship Id="rId11" Type="http://schemas.openxmlformats.org/officeDocument/2006/relationships/image" Target="../media/image130.wmf"/><Relationship Id="rId10" Type="http://schemas.openxmlformats.org/officeDocument/2006/relationships/image" Target="../media/image129.wmf"/><Relationship Id="rId1" Type="http://schemas.openxmlformats.org/officeDocument/2006/relationships/image" Target="../media/image120.wmf"/></Relationships>
</file>

<file path=ppt/drawings/_rels/vmlDrawing13.vml.rels><?xml version="1.0" encoding="UTF-8" standalone="yes"?>
<Relationships xmlns="http://schemas.openxmlformats.org/package/2006/relationships"><Relationship Id="rId7" Type="http://schemas.openxmlformats.org/officeDocument/2006/relationships/image" Target="../media/image144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1" Type="http://schemas.openxmlformats.org/officeDocument/2006/relationships/vmlDrawing" Target="../drawings/vmlDrawing1.vml"/><Relationship Id="rId40" Type="http://schemas.openxmlformats.org/officeDocument/2006/relationships/slideLayout" Target="../slideLayouts/slideLayout7.xml"/><Relationship Id="rId4" Type="http://schemas.openxmlformats.org/officeDocument/2006/relationships/image" Target="../media/image2.wmf"/><Relationship Id="rId39" Type="http://schemas.openxmlformats.org/officeDocument/2006/relationships/image" Target="../media/image19.wmf"/><Relationship Id="rId38" Type="http://schemas.openxmlformats.org/officeDocument/2006/relationships/oleObject" Target="../embeddings/oleObject20.bin"/><Relationship Id="rId37" Type="http://schemas.openxmlformats.org/officeDocument/2006/relationships/image" Target="../media/image18.wmf"/><Relationship Id="rId36" Type="http://schemas.openxmlformats.org/officeDocument/2006/relationships/oleObject" Target="../embeddings/oleObject19.bin"/><Relationship Id="rId35" Type="http://schemas.openxmlformats.org/officeDocument/2006/relationships/image" Target="../media/image17.wmf"/><Relationship Id="rId34" Type="http://schemas.openxmlformats.org/officeDocument/2006/relationships/oleObject" Target="../embeddings/oleObject18.bin"/><Relationship Id="rId33" Type="http://schemas.openxmlformats.org/officeDocument/2006/relationships/image" Target="../media/image16.wmf"/><Relationship Id="rId32" Type="http://schemas.openxmlformats.org/officeDocument/2006/relationships/oleObject" Target="../embeddings/oleObject17.bin"/><Relationship Id="rId31" Type="http://schemas.openxmlformats.org/officeDocument/2006/relationships/image" Target="../media/image15.wmf"/><Relationship Id="rId30" Type="http://schemas.openxmlformats.org/officeDocument/2006/relationships/oleObject" Target="../embeddings/oleObject16.bin"/><Relationship Id="rId3" Type="http://schemas.openxmlformats.org/officeDocument/2006/relationships/oleObject" Target="../embeddings/oleObject2.bin"/><Relationship Id="rId29" Type="http://schemas.openxmlformats.org/officeDocument/2006/relationships/image" Target="../media/image14.wmf"/><Relationship Id="rId28" Type="http://schemas.openxmlformats.org/officeDocument/2006/relationships/oleObject" Target="../embeddings/oleObject15.bin"/><Relationship Id="rId27" Type="http://schemas.openxmlformats.org/officeDocument/2006/relationships/image" Target="../media/image13.wmf"/><Relationship Id="rId26" Type="http://schemas.openxmlformats.org/officeDocument/2006/relationships/oleObject" Target="../embeddings/oleObject14.bin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12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11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0.wmf"/><Relationship Id="rId2" Type="http://schemas.openxmlformats.org/officeDocument/2006/relationships/image" Target="../media/image1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23.w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1.wmf"/><Relationship Id="rId3" Type="http://schemas.openxmlformats.org/officeDocument/2006/relationships/oleObject" Target="../embeddings/oleObject22.bin"/><Relationship Id="rId29" Type="http://schemas.openxmlformats.org/officeDocument/2006/relationships/vmlDrawing" Target="../drawings/vmlDrawing2.v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31.wmf"/><Relationship Id="rId26" Type="http://schemas.openxmlformats.org/officeDocument/2006/relationships/oleObject" Target="../embeddings/oleObject34.bin"/><Relationship Id="rId25" Type="http://schemas.openxmlformats.org/officeDocument/2006/relationships/image" Target="../media/image30.wmf"/><Relationship Id="rId24" Type="http://schemas.openxmlformats.org/officeDocument/2006/relationships/oleObject" Target="../embeddings/oleObject33.bin"/><Relationship Id="rId23" Type="http://schemas.openxmlformats.org/officeDocument/2006/relationships/image" Target="../media/image29.wmf"/><Relationship Id="rId22" Type="http://schemas.openxmlformats.org/officeDocument/2006/relationships/oleObject" Target="../embeddings/oleObject32.bin"/><Relationship Id="rId21" Type="http://schemas.openxmlformats.org/officeDocument/2006/relationships/image" Target="../media/image28.wmf"/><Relationship Id="rId20" Type="http://schemas.openxmlformats.org/officeDocument/2006/relationships/oleObject" Target="../embeddings/oleObject31.bin"/><Relationship Id="rId2" Type="http://schemas.openxmlformats.org/officeDocument/2006/relationships/image" Target="../media/image20.wmf"/><Relationship Id="rId19" Type="http://schemas.openxmlformats.org/officeDocument/2006/relationships/oleObject" Target="../embeddings/oleObject30.bin"/><Relationship Id="rId18" Type="http://schemas.openxmlformats.org/officeDocument/2006/relationships/image" Target="../media/image27.wmf"/><Relationship Id="rId17" Type="http://schemas.openxmlformats.org/officeDocument/2006/relationships/oleObject" Target="../embeddings/oleObject29.bin"/><Relationship Id="rId16" Type="http://schemas.openxmlformats.org/officeDocument/2006/relationships/image" Target="../media/image26.wmf"/><Relationship Id="rId15" Type="http://schemas.openxmlformats.org/officeDocument/2006/relationships/oleObject" Target="../embeddings/oleObject28.bin"/><Relationship Id="rId14" Type="http://schemas.openxmlformats.org/officeDocument/2006/relationships/image" Target="../media/image25.wmf"/><Relationship Id="rId13" Type="http://schemas.openxmlformats.org/officeDocument/2006/relationships/oleObject" Target="../embeddings/oleObject27.bin"/><Relationship Id="rId12" Type="http://schemas.openxmlformats.org/officeDocument/2006/relationships/image" Target="../media/image24.wmf"/><Relationship Id="rId11" Type="http://schemas.openxmlformats.org/officeDocument/2006/relationships/oleObject" Target="../embeddings/oleObject26.bin"/><Relationship Id="rId10" Type="http://schemas.openxmlformats.org/officeDocument/2006/relationships/image" Target="../media/image10.wmf"/><Relationship Id="rId1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.bin"/><Relationship Id="rId8" Type="http://schemas.openxmlformats.org/officeDocument/2006/relationships/image" Target="../media/image35.wmf"/><Relationship Id="rId7" Type="http://schemas.openxmlformats.org/officeDocument/2006/relationships/oleObject" Target="../embeddings/oleObject3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36.bin"/><Relationship Id="rId2" Type="http://schemas.openxmlformats.org/officeDocument/2006/relationships/image" Target="../media/image32.wmf"/><Relationship Id="rId18" Type="http://schemas.openxmlformats.org/officeDocument/2006/relationships/vmlDrawing" Target="../drawings/vmlDrawing3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39.wmf"/><Relationship Id="rId15" Type="http://schemas.openxmlformats.org/officeDocument/2006/relationships/oleObject" Target="../embeddings/oleObject42.bin"/><Relationship Id="rId14" Type="http://schemas.openxmlformats.org/officeDocument/2006/relationships/image" Target="../media/image38.wmf"/><Relationship Id="rId13" Type="http://schemas.openxmlformats.org/officeDocument/2006/relationships/oleObject" Target="../embeddings/oleObject41.bin"/><Relationship Id="rId12" Type="http://schemas.openxmlformats.org/officeDocument/2006/relationships/image" Target="../media/image37.wmf"/><Relationship Id="rId11" Type="http://schemas.openxmlformats.org/officeDocument/2006/relationships/oleObject" Target="../embeddings/oleObject40.bin"/><Relationship Id="rId10" Type="http://schemas.openxmlformats.org/officeDocument/2006/relationships/image" Target="../media/image36.wmf"/><Relationship Id="rId1" Type="http://schemas.openxmlformats.org/officeDocument/2006/relationships/oleObject" Target="../embeddings/oleObject35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.bin"/><Relationship Id="rId8" Type="http://schemas.openxmlformats.org/officeDocument/2006/relationships/image" Target="../media/image43.wmf"/><Relationship Id="rId7" Type="http://schemas.openxmlformats.org/officeDocument/2006/relationships/oleObject" Target="../embeddings/oleObject46.bin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1.wmf"/><Relationship Id="rId3" Type="http://schemas.openxmlformats.org/officeDocument/2006/relationships/oleObject" Target="../embeddings/oleObject44.bin"/><Relationship Id="rId22" Type="http://schemas.openxmlformats.org/officeDocument/2006/relationships/vmlDrawing" Target="../drawings/vmlDrawing4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49.wmf"/><Relationship Id="rId2" Type="http://schemas.openxmlformats.org/officeDocument/2006/relationships/image" Target="../media/image40.wmf"/><Relationship Id="rId19" Type="http://schemas.openxmlformats.org/officeDocument/2006/relationships/oleObject" Target="../embeddings/oleObject52.bin"/><Relationship Id="rId18" Type="http://schemas.openxmlformats.org/officeDocument/2006/relationships/image" Target="../media/image48.wmf"/><Relationship Id="rId17" Type="http://schemas.openxmlformats.org/officeDocument/2006/relationships/oleObject" Target="../embeddings/oleObject51.bin"/><Relationship Id="rId16" Type="http://schemas.openxmlformats.org/officeDocument/2006/relationships/image" Target="../media/image47.wmf"/><Relationship Id="rId15" Type="http://schemas.openxmlformats.org/officeDocument/2006/relationships/oleObject" Target="../embeddings/oleObject50.bin"/><Relationship Id="rId14" Type="http://schemas.openxmlformats.org/officeDocument/2006/relationships/image" Target="../media/image46.wmf"/><Relationship Id="rId13" Type="http://schemas.openxmlformats.org/officeDocument/2006/relationships/oleObject" Target="../embeddings/oleObject49.bin"/><Relationship Id="rId12" Type="http://schemas.openxmlformats.org/officeDocument/2006/relationships/image" Target="../media/image45.wmf"/><Relationship Id="rId11" Type="http://schemas.openxmlformats.org/officeDocument/2006/relationships/oleObject" Target="../embeddings/oleObject48.bin"/><Relationship Id="rId10" Type="http://schemas.openxmlformats.org/officeDocument/2006/relationships/image" Target="../media/image44.wmf"/><Relationship Id="rId1" Type="http://schemas.openxmlformats.org/officeDocument/2006/relationships/oleObject" Target="../embeddings/oleObject43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.bin"/><Relationship Id="rId8" Type="http://schemas.openxmlformats.org/officeDocument/2006/relationships/image" Target="../media/image53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1.wmf"/><Relationship Id="rId3" Type="http://schemas.openxmlformats.org/officeDocument/2006/relationships/oleObject" Target="../embeddings/oleObject54.bin"/><Relationship Id="rId26" Type="http://schemas.openxmlformats.org/officeDocument/2006/relationships/vmlDrawing" Target="../drawings/vmlDrawing5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61.wmf"/><Relationship Id="rId23" Type="http://schemas.openxmlformats.org/officeDocument/2006/relationships/oleObject" Target="../embeddings/oleObject64.bin"/><Relationship Id="rId22" Type="http://schemas.openxmlformats.org/officeDocument/2006/relationships/image" Target="../media/image60.wmf"/><Relationship Id="rId21" Type="http://schemas.openxmlformats.org/officeDocument/2006/relationships/oleObject" Target="../embeddings/oleObject63.bin"/><Relationship Id="rId20" Type="http://schemas.openxmlformats.org/officeDocument/2006/relationships/image" Target="../media/image59.wmf"/><Relationship Id="rId2" Type="http://schemas.openxmlformats.org/officeDocument/2006/relationships/image" Target="../media/image50.wmf"/><Relationship Id="rId19" Type="http://schemas.openxmlformats.org/officeDocument/2006/relationships/oleObject" Target="../embeddings/oleObject62.bin"/><Relationship Id="rId18" Type="http://schemas.openxmlformats.org/officeDocument/2006/relationships/image" Target="../media/image58.wmf"/><Relationship Id="rId17" Type="http://schemas.openxmlformats.org/officeDocument/2006/relationships/oleObject" Target="../embeddings/oleObject61.bin"/><Relationship Id="rId16" Type="http://schemas.openxmlformats.org/officeDocument/2006/relationships/image" Target="../media/image57.wmf"/><Relationship Id="rId15" Type="http://schemas.openxmlformats.org/officeDocument/2006/relationships/oleObject" Target="../embeddings/oleObject60.bin"/><Relationship Id="rId14" Type="http://schemas.openxmlformats.org/officeDocument/2006/relationships/image" Target="../media/image56.wmf"/><Relationship Id="rId13" Type="http://schemas.openxmlformats.org/officeDocument/2006/relationships/oleObject" Target="../embeddings/oleObject59.bin"/><Relationship Id="rId12" Type="http://schemas.openxmlformats.org/officeDocument/2006/relationships/image" Target="../media/image55.wmf"/><Relationship Id="rId11" Type="http://schemas.openxmlformats.org/officeDocument/2006/relationships/oleObject" Target="../embeddings/oleObject58.bin"/><Relationship Id="rId10" Type="http://schemas.openxmlformats.org/officeDocument/2006/relationships/image" Target="../media/image54.wmf"/><Relationship Id="rId1" Type="http://schemas.openxmlformats.org/officeDocument/2006/relationships/oleObject" Target="../embeddings/oleObject53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9.bin"/><Relationship Id="rId8" Type="http://schemas.openxmlformats.org/officeDocument/2006/relationships/image" Target="../media/image65.wmf"/><Relationship Id="rId7" Type="http://schemas.openxmlformats.org/officeDocument/2006/relationships/oleObject" Target="../embeddings/oleObject68.bin"/><Relationship Id="rId6" Type="http://schemas.openxmlformats.org/officeDocument/2006/relationships/image" Target="../media/image64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63.wmf"/><Relationship Id="rId3" Type="http://schemas.openxmlformats.org/officeDocument/2006/relationships/oleObject" Target="../embeddings/oleObject66.bin"/><Relationship Id="rId20" Type="http://schemas.openxmlformats.org/officeDocument/2006/relationships/vmlDrawing" Target="../drawings/vmlDrawing6.vml"/><Relationship Id="rId2" Type="http://schemas.openxmlformats.org/officeDocument/2006/relationships/image" Target="../media/image62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70.wmf"/><Relationship Id="rId17" Type="http://schemas.openxmlformats.org/officeDocument/2006/relationships/oleObject" Target="../embeddings/oleObject73.bin"/><Relationship Id="rId16" Type="http://schemas.openxmlformats.org/officeDocument/2006/relationships/image" Target="../media/image69.wmf"/><Relationship Id="rId15" Type="http://schemas.openxmlformats.org/officeDocument/2006/relationships/oleObject" Target="../embeddings/oleObject72.bin"/><Relationship Id="rId14" Type="http://schemas.openxmlformats.org/officeDocument/2006/relationships/image" Target="../media/image68.wmf"/><Relationship Id="rId13" Type="http://schemas.openxmlformats.org/officeDocument/2006/relationships/oleObject" Target="../embeddings/oleObject71.bin"/><Relationship Id="rId12" Type="http://schemas.openxmlformats.org/officeDocument/2006/relationships/image" Target="../media/image67.wmf"/><Relationship Id="rId11" Type="http://schemas.openxmlformats.org/officeDocument/2006/relationships/oleObject" Target="../embeddings/oleObject70.bin"/><Relationship Id="rId10" Type="http://schemas.openxmlformats.org/officeDocument/2006/relationships/image" Target="../media/image66.wmf"/><Relationship Id="rId1" Type="http://schemas.openxmlformats.org/officeDocument/2006/relationships/oleObject" Target="../embeddings/oleObject6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8.bin"/><Relationship Id="rId8" Type="http://schemas.openxmlformats.org/officeDocument/2006/relationships/image" Target="../media/image74.wmf"/><Relationship Id="rId7" Type="http://schemas.openxmlformats.org/officeDocument/2006/relationships/oleObject" Target="../embeddings/oleObject77.bin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2.wmf"/><Relationship Id="rId3" Type="http://schemas.openxmlformats.org/officeDocument/2006/relationships/oleObject" Target="../embeddings/oleObject75.bin"/><Relationship Id="rId22" Type="http://schemas.openxmlformats.org/officeDocument/2006/relationships/vmlDrawing" Target="../drawings/vmlDrawing7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80.wmf"/><Relationship Id="rId2" Type="http://schemas.openxmlformats.org/officeDocument/2006/relationships/image" Target="../media/image71.wmf"/><Relationship Id="rId19" Type="http://schemas.openxmlformats.org/officeDocument/2006/relationships/oleObject" Target="../embeddings/oleObject83.bin"/><Relationship Id="rId18" Type="http://schemas.openxmlformats.org/officeDocument/2006/relationships/image" Target="../media/image79.wmf"/><Relationship Id="rId17" Type="http://schemas.openxmlformats.org/officeDocument/2006/relationships/oleObject" Target="../embeddings/oleObject82.bin"/><Relationship Id="rId16" Type="http://schemas.openxmlformats.org/officeDocument/2006/relationships/image" Target="../media/image78.wmf"/><Relationship Id="rId15" Type="http://schemas.openxmlformats.org/officeDocument/2006/relationships/oleObject" Target="../embeddings/oleObject81.bin"/><Relationship Id="rId14" Type="http://schemas.openxmlformats.org/officeDocument/2006/relationships/image" Target="../media/image77.wmf"/><Relationship Id="rId13" Type="http://schemas.openxmlformats.org/officeDocument/2006/relationships/oleObject" Target="../embeddings/oleObject80.bin"/><Relationship Id="rId12" Type="http://schemas.openxmlformats.org/officeDocument/2006/relationships/image" Target="../media/image76.wmf"/><Relationship Id="rId11" Type="http://schemas.openxmlformats.org/officeDocument/2006/relationships/oleObject" Target="../embeddings/oleObject79.bin"/><Relationship Id="rId10" Type="http://schemas.openxmlformats.org/officeDocument/2006/relationships/image" Target="../media/image75.wmf"/><Relationship Id="rId1" Type="http://schemas.openxmlformats.org/officeDocument/2006/relationships/oleObject" Target="../embeddings/oleObject74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8.bin"/><Relationship Id="rId8" Type="http://schemas.openxmlformats.org/officeDocument/2006/relationships/image" Target="../media/image84.wmf"/><Relationship Id="rId7" Type="http://schemas.openxmlformats.org/officeDocument/2006/relationships/oleObject" Target="../embeddings/oleObject87.bin"/><Relationship Id="rId6" Type="http://schemas.openxmlformats.org/officeDocument/2006/relationships/image" Target="../media/image83.w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82.wmf"/><Relationship Id="rId33" Type="http://schemas.openxmlformats.org/officeDocument/2006/relationships/vmlDrawing" Target="../drawings/vmlDrawing8.vml"/><Relationship Id="rId32" Type="http://schemas.openxmlformats.org/officeDocument/2006/relationships/slideLayout" Target="../slideLayouts/slideLayout7.xml"/><Relationship Id="rId31" Type="http://schemas.openxmlformats.org/officeDocument/2006/relationships/oleObject" Target="../embeddings/oleObject99.bin"/><Relationship Id="rId30" Type="http://schemas.openxmlformats.org/officeDocument/2006/relationships/image" Target="../media/image95.wmf"/><Relationship Id="rId3" Type="http://schemas.openxmlformats.org/officeDocument/2006/relationships/oleObject" Target="../embeddings/oleObject85.bin"/><Relationship Id="rId29" Type="http://schemas.openxmlformats.org/officeDocument/2006/relationships/oleObject" Target="../embeddings/oleObject98.bin"/><Relationship Id="rId28" Type="http://schemas.openxmlformats.org/officeDocument/2006/relationships/image" Target="../media/image94.wmf"/><Relationship Id="rId27" Type="http://schemas.openxmlformats.org/officeDocument/2006/relationships/oleObject" Target="../embeddings/oleObject97.bin"/><Relationship Id="rId26" Type="http://schemas.openxmlformats.org/officeDocument/2006/relationships/image" Target="../media/image93.wmf"/><Relationship Id="rId25" Type="http://schemas.openxmlformats.org/officeDocument/2006/relationships/oleObject" Target="../embeddings/oleObject96.bin"/><Relationship Id="rId24" Type="http://schemas.openxmlformats.org/officeDocument/2006/relationships/image" Target="../media/image92.wmf"/><Relationship Id="rId23" Type="http://schemas.openxmlformats.org/officeDocument/2006/relationships/oleObject" Target="../embeddings/oleObject95.bin"/><Relationship Id="rId22" Type="http://schemas.openxmlformats.org/officeDocument/2006/relationships/image" Target="../media/image91.wmf"/><Relationship Id="rId21" Type="http://schemas.openxmlformats.org/officeDocument/2006/relationships/oleObject" Target="../embeddings/oleObject94.bin"/><Relationship Id="rId20" Type="http://schemas.openxmlformats.org/officeDocument/2006/relationships/image" Target="../media/image90.wmf"/><Relationship Id="rId2" Type="http://schemas.openxmlformats.org/officeDocument/2006/relationships/image" Target="../media/image81.wmf"/><Relationship Id="rId19" Type="http://schemas.openxmlformats.org/officeDocument/2006/relationships/oleObject" Target="../embeddings/oleObject93.bin"/><Relationship Id="rId18" Type="http://schemas.openxmlformats.org/officeDocument/2006/relationships/image" Target="../media/image89.wmf"/><Relationship Id="rId17" Type="http://schemas.openxmlformats.org/officeDocument/2006/relationships/oleObject" Target="../embeddings/oleObject92.bin"/><Relationship Id="rId16" Type="http://schemas.openxmlformats.org/officeDocument/2006/relationships/image" Target="../media/image88.wmf"/><Relationship Id="rId15" Type="http://schemas.openxmlformats.org/officeDocument/2006/relationships/oleObject" Target="../embeddings/oleObject91.bin"/><Relationship Id="rId14" Type="http://schemas.openxmlformats.org/officeDocument/2006/relationships/image" Target="../media/image87.wmf"/><Relationship Id="rId13" Type="http://schemas.openxmlformats.org/officeDocument/2006/relationships/oleObject" Target="../embeddings/oleObject90.bin"/><Relationship Id="rId12" Type="http://schemas.openxmlformats.org/officeDocument/2006/relationships/image" Target="../media/image86.wmf"/><Relationship Id="rId11" Type="http://schemas.openxmlformats.org/officeDocument/2006/relationships/oleObject" Target="../embeddings/oleObject89.bin"/><Relationship Id="rId10" Type="http://schemas.openxmlformats.org/officeDocument/2006/relationships/image" Target="../media/image85.wmf"/><Relationship Id="rId1" Type="http://schemas.openxmlformats.org/officeDocument/2006/relationships/oleObject" Target="../embeddings/oleObject84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4.bin"/><Relationship Id="rId8" Type="http://schemas.openxmlformats.org/officeDocument/2006/relationships/image" Target="../media/image99.wmf"/><Relationship Id="rId7" Type="http://schemas.openxmlformats.org/officeDocument/2006/relationships/oleObject" Target="../embeddings/oleObject103.bin"/><Relationship Id="rId6" Type="http://schemas.openxmlformats.org/officeDocument/2006/relationships/image" Target="../media/image98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97.wmf"/><Relationship Id="rId3" Type="http://schemas.openxmlformats.org/officeDocument/2006/relationships/oleObject" Target="../embeddings/oleObject101.bin"/><Relationship Id="rId2" Type="http://schemas.openxmlformats.org/officeDocument/2006/relationships/image" Target="../media/image96.wmf"/><Relationship Id="rId12" Type="http://schemas.openxmlformats.org/officeDocument/2006/relationships/vmlDrawing" Target="../drawings/vmlDrawing9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0.wmf"/><Relationship Id="rId1" Type="http://schemas.openxmlformats.org/officeDocument/2006/relationships/oleObject" Target="../embeddings/oleObject100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9.bin"/><Relationship Id="rId8" Type="http://schemas.openxmlformats.org/officeDocument/2006/relationships/image" Target="../media/image104.wmf"/><Relationship Id="rId7" Type="http://schemas.openxmlformats.org/officeDocument/2006/relationships/oleObject" Target="../embeddings/oleObject108.bin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106.bin"/><Relationship Id="rId24" Type="http://schemas.openxmlformats.org/officeDocument/2006/relationships/vmlDrawing" Target="../drawings/vmlDrawing10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11.wmf"/><Relationship Id="rId21" Type="http://schemas.openxmlformats.org/officeDocument/2006/relationships/oleObject" Target="../embeddings/oleObject115.bin"/><Relationship Id="rId20" Type="http://schemas.openxmlformats.org/officeDocument/2006/relationships/image" Target="../media/image110.wmf"/><Relationship Id="rId2" Type="http://schemas.openxmlformats.org/officeDocument/2006/relationships/image" Target="../media/image101.wmf"/><Relationship Id="rId19" Type="http://schemas.openxmlformats.org/officeDocument/2006/relationships/oleObject" Target="../embeddings/oleObject114.bin"/><Relationship Id="rId18" Type="http://schemas.openxmlformats.org/officeDocument/2006/relationships/image" Target="../media/image109.wmf"/><Relationship Id="rId17" Type="http://schemas.openxmlformats.org/officeDocument/2006/relationships/oleObject" Target="../embeddings/oleObject113.bin"/><Relationship Id="rId16" Type="http://schemas.openxmlformats.org/officeDocument/2006/relationships/image" Target="../media/image108.wmf"/><Relationship Id="rId15" Type="http://schemas.openxmlformats.org/officeDocument/2006/relationships/oleObject" Target="../embeddings/oleObject112.bin"/><Relationship Id="rId14" Type="http://schemas.openxmlformats.org/officeDocument/2006/relationships/image" Target="../media/image107.wmf"/><Relationship Id="rId13" Type="http://schemas.openxmlformats.org/officeDocument/2006/relationships/oleObject" Target="../embeddings/oleObject111.bin"/><Relationship Id="rId12" Type="http://schemas.openxmlformats.org/officeDocument/2006/relationships/image" Target="../media/image106.wmf"/><Relationship Id="rId11" Type="http://schemas.openxmlformats.org/officeDocument/2006/relationships/oleObject" Target="../embeddings/oleObject110.bin"/><Relationship Id="rId10" Type="http://schemas.openxmlformats.org/officeDocument/2006/relationships/image" Target="../media/image105.wmf"/><Relationship Id="rId1" Type="http://schemas.openxmlformats.org/officeDocument/2006/relationships/oleObject" Target="../embeddings/oleObject105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0.bin"/><Relationship Id="rId8" Type="http://schemas.openxmlformats.org/officeDocument/2006/relationships/image" Target="../media/image115.wmf"/><Relationship Id="rId7" Type="http://schemas.openxmlformats.org/officeDocument/2006/relationships/oleObject" Target="../embeddings/oleObject119.bin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3.wmf"/><Relationship Id="rId3" Type="http://schemas.openxmlformats.org/officeDocument/2006/relationships/oleObject" Target="../embeddings/oleObject117.bin"/><Relationship Id="rId2" Type="http://schemas.openxmlformats.org/officeDocument/2006/relationships/image" Target="../media/image112.wmf"/><Relationship Id="rId18" Type="http://schemas.openxmlformats.org/officeDocument/2006/relationships/vmlDrawing" Target="../drawings/vmlDrawing1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19.wmf"/><Relationship Id="rId15" Type="http://schemas.openxmlformats.org/officeDocument/2006/relationships/oleObject" Target="../embeddings/oleObject123.bin"/><Relationship Id="rId14" Type="http://schemas.openxmlformats.org/officeDocument/2006/relationships/image" Target="../media/image118.wmf"/><Relationship Id="rId13" Type="http://schemas.openxmlformats.org/officeDocument/2006/relationships/oleObject" Target="../embeddings/oleObject122.bin"/><Relationship Id="rId12" Type="http://schemas.openxmlformats.org/officeDocument/2006/relationships/image" Target="../media/image117.wmf"/><Relationship Id="rId11" Type="http://schemas.openxmlformats.org/officeDocument/2006/relationships/oleObject" Target="../embeddings/oleObject121.bin"/><Relationship Id="rId10" Type="http://schemas.openxmlformats.org/officeDocument/2006/relationships/image" Target="../media/image116.wmf"/><Relationship Id="rId1" Type="http://schemas.openxmlformats.org/officeDocument/2006/relationships/oleObject" Target="../embeddings/oleObject116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8.bin"/><Relationship Id="rId8" Type="http://schemas.openxmlformats.org/officeDocument/2006/relationships/image" Target="../media/image123.wmf"/><Relationship Id="rId7" Type="http://schemas.openxmlformats.org/officeDocument/2006/relationships/oleObject" Target="../embeddings/oleObject127.bin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21.wmf"/><Relationship Id="rId39" Type="http://schemas.openxmlformats.org/officeDocument/2006/relationships/vmlDrawing" Target="../drawings/vmlDrawing12.vml"/><Relationship Id="rId38" Type="http://schemas.openxmlformats.org/officeDocument/2006/relationships/slideLayout" Target="../slideLayouts/slideLayout7.xml"/><Relationship Id="rId37" Type="http://schemas.openxmlformats.org/officeDocument/2006/relationships/image" Target="../media/image137.wmf"/><Relationship Id="rId36" Type="http://schemas.openxmlformats.org/officeDocument/2006/relationships/oleObject" Target="../embeddings/oleObject142.bin"/><Relationship Id="rId35" Type="http://schemas.openxmlformats.org/officeDocument/2006/relationships/image" Target="../media/image136.wmf"/><Relationship Id="rId34" Type="http://schemas.openxmlformats.org/officeDocument/2006/relationships/oleObject" Target="../embeddings/oleObject141.bin"/><Relationship Id="rId33" Type="http://schemas.openxmlformats.org/officeDocument/2006/relationships/image" Target="../media/image135.wmf"/><Relationship Id="rId32" Type="http://schemas.openxmlformats.org/officeDocument/2006/relationships/oleObject" Target="../embeddings/oleObject140.bin"/><Relationship Id="rId31" Type="http://schemas.openxmlformats.org/officeDocument/2006/relationships/image" Target="../media/image134.wmf"/><Relationship Id="rId30" Type="http://schemas.openxmlformats.org/officeDocument/2006/relationships/oleObject" Target="../embeddings/oleObject139.bin"/><Relationship Id="rId3" Type="http://schemas.openxmlformats.org/officeDocument/2006/relationships/oleObject" Target="../embeddings/oleObject125.bin"/><Relationship Id="rId29" Type="http://schemas.openxmlformats.org/officeDocument/2006/relationships/image" Target="../media/image133.wmf"/><Relationship Id="rId28" Type="http://schemas.openxmlformats.org/officeDocument/2006/relationships/oleObject" Target="../embeddings/oleObject138.bin"/><Relationship Id="rId27" Type="http://schemas.openxmlformats.org/officeDocument/2006/relationships/image" Target="../media/image132.wmf"/><Relationship Id="rId26" Type="http://schemas.openxmlformats.org/officeDocument/2006/relationships/oleObject" Target="../embeddings/oleObject137.bin"/><Relationship Id="rId25" Type="http://schemas.openxmlformats.org/officeDocument/2006/relationships/image" Target="../media/image131.wmf"/><Relationship Id="rId24" Type="http://schemas.openxmlformats.org/officeDocument/2006/relationships/oleObject" Target="../embeddings/oleObject136.bin"/><Relationship Id="rId23" Type="http://schemas.openxmlformats.org/officeDocument/2006/relationships/image" Target="../media/image130.wmf"/><Relationship Id="rId22" Type="http://schemas.openxmlformats.org/officeDocument/2006/relationships/oleObject" Target="../embeddings/oleObject135.bin"/><Relationship Id="rId21" Type="http://schemas.openxmlformats.org/officeDocument/2006/relationships/image" Target="../media/image129.wmf"/><Relationship Id="rId20" Type="http://schemas.openxmlformats.org/officeDocument/2006/relationships/oleObject" Target="../embeddings/oleObject134.bin"/><Relationship Id="rId2" Type="http://schemas.openxmlformats.org/officeDocument/2006/relationships/image" Target="../media/image120.wmf"/><Relationship Id="rId19" Type="http://schemas.openxmlformats.org/officeDocument/2006/relationships/image" Target="../media/image128.wmf"/><Relationship Id="rId18" Type="http://schemas.openxmlformats.org/officeDocument/2006/relationships/oleObject" Target="../embeddings/oleObject133.bin"/><Relationship Id="rId17" Type="http://schemas.openxmlformats.org/officeDocument/2006/relationships/image" Target="../media/image127.wmf"/><Relationship Id="rId16" Type="http://schemas.openxmlformats.org/officeDocument/2006/relationships/oleObject" Target="../embeddings/oleObject132.bin"/><Relationship Id="rId15" Type="http://schemas.openxmlformats.org/officeDocument/2006/relationships/oleObject" Target="../embeddings/oleObject131.bin"/><Relationship Id="rId14" Type="http://schemas.openxmlformats.org/officeDocument/2006/relationships/image" Target="../media/image126.wmf"/><Relationship Id="rId13" Type="http://schemas.openxmlformats.org/officeDocument/2006/relationships/oleObject" Target="../embeddings/oleObject130.bin"/><Relationship Id="rId12" Type="http://schemas.openxmlformats.org/officeDocument/2006/relationships/image" Target="../media/image125.wmf"/><Relationship Id="rId11" Type="http://schemas.openxmlformats.org/officeDocument/2006/relationships/oleObject" Target="../embeddings/oleObject129.bin"/><Relationship Id="rId10" Type="http://schemas.openxmlformats.org/officeDocument/2006/relationships/image" Target="../media/image124.wmf"/><Relationship Id="rId1" Type="http://schemas.openxmlformats.org/officeDocument/2006/relationships/oleObject" Target="../embeddings/oleObject124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7.bin"/><Relationship Id="rId8" Type="http://schemas.openxmlformats.org/officeDocument/2006/relationships/image" Target="../media/image141.wmf"/><Relationship Id="rId7" Type="http://schemas.openxmlformats.org/officeDocument/2006/relationships/oleObject" Target="../embeddings/oleObject146.bin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39.wmf"/><Relationship Id="rId3" Type="http://schemas.openxmlformats.org/officeDocument/2006/relationships/oleObject" Target="../embeddings/oleObject144.bin"/><Relationship Id="rId2" Type="http://schemas.openxmlformats.org/officeDocument/2006/relationships/image" Target="../media/image138.wmf"/><Relationship Id="rId16" Type="http://schemas.openxmlformats.org/officeDocument/2006/relationships/vmlDrawing" Target="../drawings/vmlDrawing1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44.wmf"/><Relationship Id="rId13" Type="http://schemas.openxmlformats.org/officeDocument/2006/relationships/oleObject" Target="../embeddings/oleObject149.bin"/><Relationship Id="rId12" Type="http://schemas.openxmlformats.org/officeDocument/2006/relationships/image" Target="../media/image143.wmf"/><Relationship Id="rId11" Type="http://schemas.openxmlformats.org/officeDocument/2006/relationships/oleObject" Target="../embeddings/oleObject148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14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5" name="直接连接符 2054"/>
          <p:cNvSpPr>
            <a:spLocks noChangeShapeType="1"/>
          </p:cNvSpPr>
          <p:nvPr/>
        </p:nvSpPr>
        <p:spPr bwMode="auto">
          <a:xfrm>
            <a:off x="6149340" y="2270125"/>
            <a:ext cx="784225" cy="1016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53055" y="248285"/>
          <a:ext cx="553339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425700" imgH="203200" progId="Equation.KSEE3">
                  <p:embed/>
                </p:oleObj>
              </mc:Choice>
              <mc:Fallback>
                <p:oleObj name="" r:id="rId1" imgW="24257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53055" y="248285"/>
                        <a:ext cx="5533390" cy="46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191135" y="1097597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altLang="en-US" sz="2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填空题</a:t>
            </a:r>
            <a:endParaRPr lang="zh-CN" altLang="en-US" sz="2400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2" name="对象 -2147482624"/>
          <p:cNvGraphicFramePr>
            <a:graphicFrameLocks noChangeAspect="1"/>
          </p:cNvGraphicFramePr>
          <p:nvPr/>
        </p:nvGraphicFramePr>
        <p:xfrm>
          <a:off x="-30480" y="1557655"/>
          <a:ext cx="6350000" cy="892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3" imgW="3060065" imgH="444500" progId="Equation.3">
                  <p:embed/>
                </p:oleObj>
              </mc:Choice>
              <mc:Fallback>
                <p:oleObj name="" r:id="rId3" imgW="3060065" imgH="444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480" y="1557655"/>
                        <a:ext cx="6350000" cy="8928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0810" y="2619375"/>
          <a:ext cx="3751580" cy="88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1892300" imgH="444500" progId="Equation.KSEE3">
                  <p:embed/>
                </p:oleObj>
              </mc:Choice>
              <mc:Fallback>
                <p:oleObj name="" r:id="rId5" imgW="1892300" imgH="4445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810" y="2619375"/>
                        <a:ext cx="3751580" cy="881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82390" y="2644775"/>
          <a:ext cx="2542540" cy="85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7" imgW="1244600" imgH="419100" progId="Equation.KSEE3">
                  <p:embed/>
                </p:oleObj>
              </mc:Choice>
              <mc:Fallback>
                <p:oleObj name="" r:id="rId7" imgW="1244600" imgH="4191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82390" y="2644775"/>
                        <a:ext cx="2542540" cy="855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24930" y="2704465"/>
          <a:ext cx="2445385" cy="735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9" imgW="1308100" imgH="393700" progId="Equation.KSEE3">
                  <p:embed/>
                </p:oleObj>
              </mc:Choice>
              <mc:Fallback>
                <p:oleObj name="" r:id="rId9" imgW="1308100" imgH="3937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24930" y="2704465"/>
                        <a:ext cx="2445385" cy="735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5445" y="3675380"/>
          <a:ext cx="2467610" cy="88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1" imgW="1244600" imgH="444500" progId="Equation.KSEE3">
                  <p:embed/>
                </p:oleObj>
              </mc:Choice>
              <mc:Fallback>
                <p:oleObj name="" r:id="rId11" imgW="1244600" imgH="4445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5445" y="3675380"/>
                        <a:ext cx="2467610" cy="881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53055" y="3700780"/>
          <a:ext cx="2542540" cy="85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3" imgW="1244600" imgH="419100" progId="Equation.KSEE3">
                  <p:embed/>
                </p:oleObj>
              </mc:Choice>
              <mc:Fallback>
                <p:oleObj name="" r:id="rId13" imgW="1244600" imgH="4191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53055" y="3700780"/>
                        <a:ext cx="2542540" cy="855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01958" y="3747770"/>
          <a:ext cx="2446020" cy="735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5" imgW="1308100" imgH="393700" progId="Equation.KSEE3">
                  <p:embed/>
                </p:oleObj>
              </mc:Choice>
              <mc:Fallback>
                <p:oleObj name="" r:id="rId15" imgW="1308100" imgH="3937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01958" y="3747770"/>
                        <a:ext cx="2446020" cy="735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813040" y="3929380"/>
          <a:ext cx="3447415" cy="39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17" imgW="1866900" imgH="215900" progId="Equation.KSEE3">
                  <p:embed/>
                </p:oleObj>
              </mc:Choice>
              <mc:Fallback>
                <p:oleObj name="" r:id="rId17" imgW="1866900" imgH="2159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13040" y="3929380"/>
                        <a:ext cx="3447415" cy="398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9" imgW="914400" imgH="215900" progId="Equation.KSEE3">
                  <p:embed/>
                </p:oleObj>
              </mc:Choice>
              <mc:Fallback>
                <p:oleObj name="" r:id="rId19" imgW="914400" imgH="2159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0493" y="4716145"/>
          <a:ext cx="3701415" cy="88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21" imgW="1866900" imgH="444500" progId="Equation.KSEE3">
                  <p:embed/>
                </p:oleObj>
              </mc:Choice>
              <mc:Fallback>
                <p:oleObj name="" r:id="rId21" imgW="1866900" imgH="4445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0493" y="4716145"/>
                        <a:ext cx="3701415" cy="881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82391" y="4740593"/>
          <a:ext cx="2266950" cy="83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23" imgW="1143000" imgH="419100" progId="Equation.KSEE3">
                  <p:embed/>
                </p:oleObj>
              </mc:Choice>
              <mc:Fallback>
                <p:oleObj name="" r:id="rId23" imgW="1143000" imgH="4191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82391" y="4740593"/>
                        <a:ext cx="2266950" cy="831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" r:id="rId25" imgW="914400" imgH="215900" progId="Equation.KSEE3">
                  <p:embed/>
                </p:oleObj>
              </mc:Choice>
              <mc:Fallback>
                <p:oleObj name="" r:id="rId25" imgW="914400" imgH="2159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49024" y="4741546"/>
          <a:ext cx="148653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26" imgW="749300" imgH="393700" progId="Equation.KSEE3">
                  <p:embed/>
                </p:oleObj>
              </mc:Choice>
              <mc:Fallback>
                <p:oleObj name="" r:id="rId26" imgW="749300" imgH="3937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149024" y="4741546"/>
                        <a:ext cx="1486535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813040" y="4941570"/>
          <a:ext cx="2875280" cy="359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28" imgW="1727200" imgH="215900" progId="Equation.KSEE3">
                  <p:embed/>
                </p:oleObj>
              </mc:Choice>
              <mc:Fallback>
                <p:oleObj name="" r:id="rId28" imgW="1727200" imgH="2159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813040" y="4941570"/>
                        <a:ext cx="2875280" cy="359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7958" y="5597525"/>
          <a:ext cx="3626485" cy="88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30" imgW="1828800" imgH="444500" progId="Equation.KSEE3">
                  <p:embed/>
                </p:oleObj>
              </mc:Choice>
              <mc:Fallback>
                <p:oleObj name="" r:id="rId30" imgW="1828800" imgH="4445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67958" y="5597525"/>
                        <a:ext cx="3626485" cy="881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882391" y="5597208"/>
          <a:ext cx="2266950" cy="83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" r:id="rId32" imgW="1143000" imgH="419100" progId="Equation.KSEE3">
                  <p:embed/>
                </p:oleObj>
              </mc:Choice>
              <mc:Fallback>
                <p:oleObj name="" r:id="rId32" imgW="1143000" imgH="4191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882391" y="5597208"/>
                        <a:ext cx="2266950" cy="831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127752" y="5597526"/>
          <a:ext cx="16129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34" imgW="812800" imgH="393700" progId="Equation.KSEE3">
                  <p:embed/>
                </p:oleObj>
              </mc:Choice>
              <mc:Fallback>
                <p:oleObj name="" r:id="rId34" imgW="812800" imgH="3937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127752" y="5597526"/>
                        <a:ext cx="16129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855268" y="5818823"/>
          <a:ext cx="2790825" cy="338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" r:id="rId36" imgW="1676400" imgH="203200" progId="Equation.KSEE3">
                  <p:embed/>
                </p:oleObj>
              </mc:Choice>
              <mc:Fallback>
                <p:oleObj name="" r:id="rId36" imgW="1676400" imgH="203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7855268" y="5818823"/>
                        <a:ext cx="2790825" cy="338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24930" y="1819910"/>
          <a:ext cx="263525" cy="36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" r:id="rId38" imgW="127000" imgH="177165" progId="Equation.KSEE3">
                  <p:embed/>
                </p:oleObj>
              </mc:Choice>
              <mc:Fallback>
                <p:oleObj name="" r:id="rId38" imgW="127000" imgH="177165" progId="Equation.KSEE3">
                  <p:embed/>
                  <p:pic>
                    <p:nvPicPr>
                      <p:cNvPr id="0" name="图片 1032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6424930" y="1819910"/>
                        <a:ext cx="263525" cy="367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23"/>
          <p:cNvGraphicFramePr>
            <a:graphicFrameLocks noChangeAspect="1"/>
          </p:cNvGraphicFramePr>
          <p:nvPr/>
        </p:nvGraphicFramePr>
        <p:xfrm>
          <a:off x="311785" y="121920"/>
          <a:ext cx="4498340" cy="758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336800" imgH="393700" progId="Equation.3">
                  <p:embed/>
                </p:oleObj>
              </mc:Choice>
              <mc:Fallback>
                <p:oleObj name="" r:id="rId1" imgW="2336800" imgH="3937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1785" y="121920"/>
                        <a:ext cx="4498340" cy="758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1785" y="996315"/>
          <a:ext cx="5469890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2590800" imgH="215900" progId="Equation.KSEE3">
                  <p:embed/>
                </p:oleObj>
              </mc:Choice>
              <mc:Fallback>
                <p:oleObj name="" r:id="rId3" imgW="2590800" imgH="2159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785" y="996315"/>
                        <a:ext cx="5469890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866765" y="806450"/>
          <a:ext cx="1769745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5" imgW="914400" imgH="431800" progId="Equation.KSEE3">
                  <p:embed/>
                </p:oleObj>
              </mc:Choice>
              <mc:Fallback>
                <p:oleObj name="" r:id="rId5" imgW="914400" imgH="4318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6765" y="806450"/>
                        <a:ext cx="1769745" cy="836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>
            <a:spLocks noChangeShapeType="1"/>
          </p:cNvSpPr>
          <p:nvPr/>
        </p:nvSpPr>
        <p:spPr bwMode="auto">
          <a:xfrm>
            <a:off x="4854575" y="880110"/>
            <a:ext cx="784225" cy="1016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06975" y="158750"/>
          <a:ext cx="55054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7" imgW="316865" imgH="393700" progId="Equation.KSEE3">
                  <p:embed/>
                </p:oleObj>
              </mc:Choice>
              <mc:Fallback>
                <p:oleObj name="" r:id="rId7" imgW="316865" imgH="3937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6975" y="158750"/>
                        <a:ext cx="550545" cy="68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9" imgW="914400" imgH="215900" progId="Equation.KSEE3">
                  <p:embed/>
                </p:oleObj>
              </mc:Choice>
              <mc:Fallback>
                <p:oleObj name="" r:id="rId9" imgW="914400" imgH="2159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22"/>
          <p:cNvGraphicFramePr>
            <a:graphicFrameLocks noChangeAspect="1"/>
          </p:cNvGraphicFramePr>
          <p:nvPr/>
        </p:nvGraphicFramePr>
        <p:xfrm>
          <a:off x="40958" y="1830070"/>
          <a:ext cx="2706370" cy="807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1320165" imgH="393700" progId="Equation.3">
                  <p:embed/>
                </p:oleObj>
              </mc:Choice>
              <mc:Fallback>
                <p:oleObj name="" r:id="rId11" imgW="1320165" imgH="3937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958" y="1830070"/>
                        <a:ext cx="2706370" cy="8077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8473" y="2659063"/>
          <a:ext cx="2319655" cy="1173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" r:id="rId13" imgW="1130300" imgH="571500" progId="Equation.KSEE3">
                  <p:embed/>
                </p:oleObj>
              </mc:Choice>
              <mc:Fallback>
                <p:oleObj name="" r:id="rId13" imgW="1130300" imgH="5715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8473" y="2659063"/>
                        <a:ext cx="2319655" cy="1173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98445" y="3025140"/>
          <a:ext cx="2475230" cy="807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15" imgW="1206500" imgH="393700" progId="Equation.KSEE3">
                  <p:embed/>
                </p:oleObj>
              </mc:Choice>
              <mc:Fallback>
                <p:oleObj name="" r:id="rId15" imgW="1206500" imgH="3937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98445" y="3025140"/>
                        <a:ext cx="2475230" cy="807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621"/>
          <p:cNvGraphicFramePr>
            <a:graphicFrameLocks noChangeAspect="1"/>
          </p:cNvGraphicFramePr>
          <p:nvPr/>
        </p:nvGraphicFramePr>
        <p:xfrm>
          <a:off x="170815" y="3832225"/>
          <a:ext cx="3961765" cy="921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7" imgW="1803400" imgH="419100" progId="Equation.3">
                  <p:embed/>
                </p:oleObj>
              </mc:Choice>
              <mc:Fallback>
                <p:oleObj name="" r:id="rId17" imgW="1803400" imgH="4191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0815" y="3832225"/>
                        <a:ext cx="3961765" cy="9213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" r:id="rId19" imgW="914400" imgH="215900" progId="Equation.KSEE3">
                  <p:embed/>
                </p:oleObj>
              </mc:Choice>
              <mc:Fallback>
                <p:oleObj name="" r:id="rId19" imgW="914400" imgH="215900" progId="Equation.KSEE3">
                  <p:embed/>
                  <p:pic>
                    <p:nvPicPr>
                      <p:cNvPr id="0" name="图片 20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47645" y="1850390"/>
          <a:ext cx="508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" r:id="rId20" imgW="254000" imgH="393700" progId="Equation.KSEE3">
                  <p:embed/>
                </p:oleObj>
              </mc:Choice>
              <mc:Fallback>
                <p:oleObj name="" r:id="rId20" imgW="254000" imgH="393700" progId="Equation.KSEE3">
                  <p:embed/>
                  <p:pic>
                    <p:nvPicPr>
                      <p:cNvPr id="0" name="图片 2056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747645" y="1850390"/>
                        <a:ext cx="5080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747645" y="2659380"/>
            <a:ext cx="784225" cy="1016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940" y="4752975"/>
          <a:ext cx="2967355" cy="1029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" r:id="rId22" imgW="1244600" imgH="431800" progId="Equation.KSEE3">
                  <p:embed/>
                </p:oleObj>
              </mc:Choice>
              <mc:Fallback>
                <p:oleObj name="" r:id="rId22" imgW="1244600" imgH="431800" progId="Equation.KSEE3">
                  <p:embed/>
                  <p:pic>
                    <p:nvPicPr>
                      <p:cNvPr id="0" name="图片 2057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4940" y="4752975"/>
                        <a:ext cx="2967355" cy="10299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22295" y="5030470"/>
          <a:ext cx="2040255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" r:id="rId24" imgW="952500" imgH="254000" progId="Equation.KSEE3">
                  <p:embed/>
                </p:oleObj>
              </mc:Choice>
              <mc:Fallback>
                <p:oleObj name="" r:id="rId24" imgW="952500" imgH="254000" progId="Equation.KSEE3">
                  <p:embed/>
                  <p:pic>
                    <p:nvPicPr>
                      <p:cNvPr id="0" name="图片 205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122295" y="5030470"/>
                        <a:ext cx="2040255" cy="544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79900" y="4022725"/>
          <a:ext cx="169989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26" imgW="800100" imgH="254000" progId="Equation.KSEE3">
                  <p:embed/>
                </p:oleObj>
              </mc:Choice>
              <mc:Fallback>
                <p:oleObj name="" r:id="rId26" imgW="800100" imgH="254000" progId="Equation.KSEE3">
                  <p:embed/>
                  <p:pic>
                    <p:nvPicPr>
                      <p:cNvPr id="0" name="图片 2058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279900" y="4022725"/>
                        <a:ext cx="169989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4132580" y="4562475"/>
            <a:ext cx="1906905" cy="1016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1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20"/>
          <p:cNvGraphicFramePr>
            <a:graphicFrameLocks noChangeAspect="1"/>
          </p:cNvGraphicFramePr>
          <p:nvPr/>
        </p:nvGraphicFramePr>
        <p:xfrm>
          <a:off x="196850" y="273685"/>
          <a:ext cx="8513445" cy="402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4559300" imgH="215900" progId="Equation.3">
                  <p:embed/>
                </p:oleObj>
              </mc:Choice>
              <mc:Fallback>
                <p:oleObj name="" r:id="rId1" imgW="4559300" imgH="2159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6850" y="273685"/>
                        <a:ext cx="8513445" cy="4025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6850" y="948055"/>
          <a:ext cx="384048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3" imgW="1879600" imgH="215900" progId="Equation.KSEE3">
                  <p:embed/>
                </p:oleObj>
              </mc:Choice>
              <mc:Fallback>
                <p:oleObj name="" r:id="rId3" imgW="1879600" imgH="2159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850" y="948055"/>
                        <a:ext cx="3840480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71950" y="756920"/>
          <a:ext cx="5423535" cy="824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5" imgW="2590800" imgH="393700" progId="Equation.KSEE3">
                  <p:embed/>
                </p:oleObj>
              </mc:Choice>
              <mc:Fallback>
                <p:oleObj name="" r:id="rId5" imgW="2590800" imgH="3937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71950" y="756920"/>
                        <a:ext cx="5423535" cy="824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196850" y="1581467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</a:t>
            </a:r>
            <a:r>
              <a:rPr lang="zh-CN" altLang="en-US" sz="2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选择题</a:t>
            </a:r>
            <a:endParaRPr lang="zh-CN" altLang="en-US" sz="2400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710295" y="29845"/>
          <a:ext cx="239141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1295400" imgH="393700" progId="Equation.KSEE3">
                  <p:embed/>
                </p:oleObj>
              </mc:Choice>
              <mc:Fallback>
                <p:oleObj name="" r:id="rId7" imgW="1295400" imgH="3937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10295" y="29845"/>
                        <a:ext cx="2391410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8710295" y="756920"/>
            <a:ext cx="2654935" cy="63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7" name="对象 -2147482619"/>
          <p:cNvGraphicFramePr>
            <a:graphicFrameLocks noChangeAspect="1"/>
          </p:cNvGraphicFramePr>
          <p:nvPr/>
        </p:nvGraphicFramePr>
        <p:xfrm>
          <a:off x="196850" y="2022475"/>
          <a:ext cx="3975735" cy="1122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9" imgW="2159000" imgH="609600" progId="Equation.3">
                  <p:embed/>
                </p:oleObj>
              </mc:Choice>
              <mc:Fallback>
                <p:oleObj name="" r:id="rId9" imgW="2159000" imgH="6096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6850" y="2022475"/>
                        <a:ext cx="3975735" cy="1122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4185" y="3258820"/>
          <a:ext cx="6510020" cy="230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11" imgW="3302000" imgH="1168400" progId="Equation.KSEE3">
                  <p:embed/>
                </p:oleObj>
              </mc:Choice>
              <mc:Fallback>
                <p:oleObj name="" r:id="rId11" imgW="3302000" imgH="11684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4185" y="3258820"/>
                        <a:ext cx="6510020" cy="2303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94025" y="4561205"/>
          <a:ext cx="603250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3" imgW="215900" imgH="165100" progId="Equation.KSEE3">
                  <p:embed/>
                </p:oleObj>
              </mc:Choice>
              <mc:Fallback>
                <p:oleObj name="" r:id="rId13" imgW="215900" imgH="1651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94025" y="4561205"/>
                        <a:ext cx="603250" cy="46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29230" y="2161540"/>
          <a:ext cx="413385" cy="480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5" imgW="152400" imgH="177165" progId="Equation.KSEE3">
                  <p:embed/>
                </p:oleObj>
              </mc:Choice>
              <mc:Fallback>
                <p:oleObj name="" r:id="rId15" imgW="152400" imgH="177165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29230" y="2161540"/>
                        <a:ext cx="413385" cy="480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17"/>
          <p:cNvGraphicFramePr>
            <a:graphicFrameLocks noChangeAspect="1"/>
          </p:cNvGraphicFramePr>
          <p:nvPr/>
        </p:nvGraphicFramePr>
        <p:xfrm>
          <a:off x="166370" y="316230"/>
          <a:ext cx="10289540" cy="1252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4798695" imgH="584200" progId="Equation.3">
                  <p:embed/>
                </p:oleObj>
              </mc:Choice>
              <mc:Fallback>
                <p:oleObj name="" r:id="rId1" imgW="4798695" imgH="584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6370" y="316230"/>
                        <a:ext cx="10289540" cy="1252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6400" y="1585595"/>
          <a:ext cx="1963420" cy="1099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3" imgW="952500" imgH="533400" progId="Equation.KSEE3">
                  <p:embed/>
                </p:oleObj>
              </mc:Choice>
              <mc:Fallback>
                <p:oleObj name="" r:id="rId3" imgW="952500" imgH="5334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6400" y="1585595"/>
                        <a:ext cx="1963420" cy="1099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03170" y="1567815"/>
          <a:ext cx="2468880" cy="1135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5" imgW="1104900" imgH="508000" progId="Equation.KSEE3">
                  <p:embed/>
                </p:oleObj>
              </mc:Choice>
              <mc:Fallback>
                <p:oleObj name="" r:id="rId5" imgW="1104900" imgH="5080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3170" y="1567815"/>
                        <a:ext cx="2468880" cy="1135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72050" y="1772285"/>
          <a:ext cx="1991995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" r:id="rId7" imgW="914400" imgH="419100" progId="Equation.KSEE3">
                  <p:embed/>
                </p:oleObj>
              </mc:Choice>
              <mc:Fallback>
                <p:oleObj name="" r:id="rId7" imgW="914400" imgH="4191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72050" y="1772285"/>
                        <a:ext cx="1991995" cy="913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85660" y="2044065"/>
          <a:ext cx="3356610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" r:id="rId9" imgW="1536700" imgH="203200" progId="Equation.KSEE3">
                  <p:embed/>
                </p:oleObj>
              </mc:Choice>
              <mc:Fallback>
                <p:oleObj name="" r:id="rId9" imgW="1536700" imgH="203200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85660" y="2044065"/>
                        <a:ext cx="3356610" cy="443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590280" y="535305"/>
          <a:ext cx="325755" cy="353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" r:id="rId11" imgW="152400" imgH="165100" progId="Equation.KSEE3">
                  <p:embed/>
                </p:oleObj>
              </mc:Choice>
              <mc:Fallback>
                <p:oleObj name="" r:id="rId11" imgW="152400" imgH="165100" progId="Equation.KSEE3">
                  <p:embed/>
                  <p:pic>
                    <p:nvPicPr>
                      <p:cNvPr id="0" name="图片 410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590280" y="535305"/>
                        <a:ext cx="325755" cy="353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-2147482616"/>
          <p:cNvGraphicFramePr>
            <a:graphicFrameLocks noChangeAspect="1"/>
          </p:cNvGraphicFramePr>
          <p:nvPr/>
        </p:nvGraphicFramePr>
        <p:xfrm>
          <a:off x="39053" y="2825750"/>
          <a:ext cx="5814695" cy="85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3" imgW="2920365" imgH="431800" progId="Equation.3">
                  <p:embed/>
                </p:oleObj>
              </mc:Choice>
              <mc:Fallback>
                <p:oleObj name="" r:id="rId13" imgW="2920365" imgH="4318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053" y="2825750"/>
                        <a:ext cx="5814695" cy="859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6400" y="3894455"/>
          <a:ext cx="2886075" cy="1043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" r:id="rId15" imgW="1193800" imgH="431800" progId="Equation.KSEE3">
                  <p:embed/>
                </p:oleObj>
              </mc:Choice>
              <mc:Fallback>
                <p:oleObj name="" r:id="rId15" imgW="1193800" imgH="4318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6400" y="3894455"/>
                        <a:ext cx="2886075" cy="1043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92475" y="3975100"/>
          <a:ext cx="284988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" r:id="rId17" imgW="1409700" imgH="431800" progId="Equation.KSEE3">
                  <p:embed/>
                </p:oleObj>
              </mc:Choice>
              <mc:Fallback>
                <p:oleObj name="" r:id="rId17" imgW="1409700" imgH="4318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92475" y="3975100"/>
                        <a:ext cx="2849880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44520" y="2919095"/>
          <a:ext cx="338455" cy="338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" r:id="rId19" imgW="165100" imgH="165100" progId="Equation.KSEE3">
                  <p:embed/>
                </p:oleObj>
              </mc:Choice>
              <mc:Fallback>
                <p:oleObj name="" r:id="rId19" imgW="165100" imgH="165100" progId="Equation.KSEE3">
                  <p:embed/>
                  <p:pic>
                    <p:nvPicPr>
                      <p:cNvPr id="0" name="图片 410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144520" y="2919095"/>
                        <a:ext cx="338455" cy="338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15"/>
          <p:cNvGraphicFramePr>
            <a:graphicFrameLocks noChangeAspect="1"/>
          </p:cNvGraphicFramePr>
          <p:nvPr/>
        </p:nvGraphicFramePr>
        <p:xfrm>
          <a:off x="193040" y="205740"/>
          <a:ext cx="11000740" cy="1346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" imgW="5179060" imgH="635000" progId="Equation.3">
                  <p:embed/>
                </p:oleObj>
              </mc:Choice>
              <mc:Fallback>
                <p:oleObj name="" r:id="rId1" imgW="5179060" imgH="635000" progId="Equation.3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3040" y="205740"/>
                        <a:ext cx="11000740" cy="13468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3040" y="1402715"/>
          <a:ext cx="327977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3" imgW="1600200" imgH="228600" progId="Equation.KSEE3">
                  <p:embed/>
                </p:oleObj>
              </mc:Choice>
              <mc:Fallback>
                <p:oleObj name="" r:id="rId3" imgW="1600200" imgH="2286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040" y="1402715"/>
                        <a:ext cx="3279775" cy="46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773170" y="1402080"/>
          <a:ext cx="1880870" cy="490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5" imgW="876300" imgH="228600" progId="Equation.KSEE3">
                  <p:embed/>
                </p:oleObj>
              </mc:Choice>
              <mc:Fallback>
                <p:oleObj name="" r:id="rId5" imgW="876300" imgH="228600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3170" y="1402080"/>
                        <a:ext cx="1880870" cy="490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0028" y="2059940"/>
          <a:ext cx="2537460" cy="61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" r:id="rId7" imgW="1155700" imgH="279400" progId="Equation.KSEE3">
                  <p:embed/>
                </p:oleObj>
              </mc:Choice>
              <mc:Fallback>
                <p:oleObj name="" r:id="rId7" imgW="1155700" imgH="279400" progId="Equation.KSEE3">
                  <p:embed/>
                  <p:pic>
                    <p:nvPicPr>
                      <p:cNvPr id="0" name="图片 51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0028" y="2059940"/>
                        <a:ext cx="2537460" cy="613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51150" y="1951355"/>
          <a:ext cx="1903095" cy="83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9" imgW="901700" imgH="393700" progId="Equation.KSEE3">
                  <p:embed/>
                </p:oleObj>
              </mc:Choice>
              <mc:Fallback>
                <p:oleObj name="" r:id="rId9" imgW="901700" imgH="393700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51150" y="1951355"/>
                        <a:ext cx="1903095" cy="831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57395" y="296545"/>
          <a:ext cx="311785" cy="337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" r:id="rId11" imgW="152400" imgH="165100" progId="Equation.KSEE3">
                  <p:embed/>
                </p:oleObj>
              </mc:Choice>
              <mc:Fallback>
                <p:oleObj name="" r:id="rId11" imgW="152400" imgH="1651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57395" y="296545"/>
                        <a:ext cx="311785" cy="337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-2147482614"/>
          <p:cNvGraphicFramePr>
            <a:graphicFrameLocks noChangeAspect="1"/>
          </p:cNvGraphicFramePr>
          <p:nvPr/>
        </p:nvGraphicFramePr>
        <p:xfrm>
          <a:off x="220345" y="2673350"/>
          <a:ext cx="10699115" cy="1101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3" imgW="5674360" imgH="584200" progId="Equation.3">
                  <p:embed/>
                </p:oleObj>
              </mc:Choice>
              <mc:Fallback>
                <p:oleObj name="" r:id="rId13" imgW="5674360" imgH="584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0345" y="2673350"/>
                        <a:ext cx="10699115" cy="11010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0340" y="4056063"/>
          <a:ext cx="4115435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" r:id="rId15" imgW="1981200" imgH="215900" progId="Equation.KSEE3">
                  <p:embed/>
                </p:oleObj>
              </mc:Choice>
              <mc:Fallback>
                <p:oleObj name="" r:id="rId15" imgW="1981200" imgH="215900" progId="Equation.KSEE3">
                  <p:embed/>
                  <p:pic>
                    <p:nvPicPr>
                      <p:cNvPr id="0" name="图片 51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0340" y="4056063"/>
                        <a:ext cx="4115435" cy="448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53093" y="4633595"/>
          <a:ext cx="271081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" r:id="rId17" imgW="1270000" imgH="330200" progId="Equation.KSEE3">
                  <p:embed/>
                </p:oleObj>
              </mc:Choice>
              <mc:Fallback>
                <p:oleObj name="" r:id="rId17" imgW="1270000" imgH="330200" progId="Equation.KSEE3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153093" y="4633595"/>
                        <a:ext cx="2710815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99753" y="5466080"/>
          <a:ext cx="281749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9" imgW="1320165" imgH="330200" progId="Equation.KSEE3">
                  <p:embed/>
                </p:oleObj>
              </mc:Choice>
              <mc:Fallback>
                <p:oleObj name="" r:id="rId19" imgW="1320165" imgH="330200" progId="Equation.KSEE3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99753" y="5466080"/>
                        <a:ext cx="2817495" cy="704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96920" y="6330950"/>
          <a:ext cx="2116455" cy="42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" r:id="rId21" imgW="876300" imgH="177165" progId="Equation.KSEE3">
                  <p:embed/>
                </p:oleObj>
              </mc:Choice>
              <mc:Fallback>
                <p:oleObj name="" r:id="rId21" imgW="876300" imgH="177165" progId="Equation.KSEE3">
                  <p:embed/>
                  <p:pic>
                    <p:nvPicPr>
                      <p:cNvPr id="0" name="图片 512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96920" y="6330950"/>
                        <a:ext cx="2116455" cy="42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406380" y="2768600"/>
          <a:ext cx="408305" cy="408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3" imgW="165100" imgH="165100" progId="Equation.KSEE3">
                  <p:embed/>
                </p:oleObj>
              </mc:Choice>
              <mc:Fallback>
                <p:oleObj name="" r:id="rId23" imgW="165100" imgH="165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406380" y="2768600"/>
                        <a:ext cx="408305" cy="408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67335" y="280987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三、</a:t>
            </a:r>
            <a:r>
              <a:rPr lang="zh-CN" altLang="en-US" sz="2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解答题</a:t>
            </a:r>
            <a:endParaRPr lang="zh-CN" altLang="en-US" sz="2400"/>
          </a:p>
        </p:txBody>
      </p:sp>
      <p:graphicFrame>
        <p:nvGraphicFramePr>
          <p:cNvPr id="2" name="对象 -2147482605"/>
          <p:cNvGraphicFramePr>
            <a:graphicFrameLocks noChangeAspect="1"/>
          </p:cNvGraphicFramePr>
          <p:nvPr/>
        </p:nvGraphicFramePr>
        <p:xfrm>
          <a:off x="267335" y="923925"/>
          <a:ext cx="4215765" cy="626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879600" imgH="279400" progId="Equation.3">
                  <p:embed/>
                </p:oleObj>
              </mc:Choice>
              <mc:Fallback>
                <p:oleObj name="" r:id="rId1" imgW="1879600" imgH="2794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7335" y="923925"/>
                        <a:ext cx="4215765" cy="626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614"/>
          <p:cNvGraphicFramePr>
            <a:graphicFrameLocks noChangeAspect="1"/>
          </p:cNvGraphicFramePr>
          <p:nvPr/>
        </p:nvGraphicFramePr>
        <p:xfrm>
          <a:off x="54610" y="1550670"/>
          <a:ext cx="4001135" cy="866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1701800" imgH="368300" progId="Equation.3">
                  <p:embed/>
                </p:oleObj>
              </mc:Choice>
              <mc:Fallback>
                <p:oleObj name="" r:id="rId3" imgW="1701800" imgH="3683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610" y="1550670"/>
                        <a:ext cx="4001135" cy="866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613"/>
          <p:cNvGraphicFramePr>
            <a:graphicFrameLocks noChangeAspect="1"/>
          </p:cNvGraphicFramePr>
          <p:nvPr/>
        </p:nvGraphicFramePr>
        <p:xfrm>
          <a:off x="4055745" y="1439545"/>
          <a:ext cx="2628265" cy="977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091565" imgH="405765" progId="Equation.3">
                  <p:embed/>
                </p:oleObj>
              </mc:Choice>
              <mc:Fallback>
                <p:oleObj name="" r:id="rId5" imgW="1091565" imgH="405765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5745" y="1439545"/>
                        <a:ext cx="2628265" cy="977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12"/>
          <p:cNvGraphicFramePr>
            <a:graphicFrameLocks noChangeAspect="1"/>
          </p:cNvGraphicFramePr>
          <p:nvPr/>
        </p:nvGraphicFramePr>
        <p:xfrm>
          <a:off x="6592570" y="1762760"/>
          <a:ext cx="1769745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659765" imgH="165100" progId="Equation.3">
                  <p:embed/>
                </p:oleObj>
              </mc:Choice>
              <mc:Fallback>
                <p:oleObj name="" r:id="rId7" imgW="659765" imgH="1651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92570" y="1762760"/>
                        <a:ext cx="1769745" cy="442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618"/>
          <p:cNvGraphicFramePr>
            <a:graphicFrameLocks noChangeAspect="1"/>
          </p:cNvGraphicFramePr>
          <p:nvPr/>
        </p:nvGraphicFramePr>
        <p:xfrm>
          <a:off x="173355" y="2526665"/>
          <a:ext cx="4976495" cy="109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2246630" imgH="495300" progId="Equation.3">
                  <p:embed/>
                </p:oleObj>
              </mc:Choice>
              <mc:Fallback>
                <p:oleObj name="" r:id="rId9" imgW="2246630" imgH="4953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3355" y="2526665"/>
                        <a:ext cx="4976495" cy="10966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607"/>
          <p:cNvGraphicFramePr>
            <a:graphicFrameLocks noChangeAspect="1"/>
          </p:cNvGraphicFramePr>
          <p:nvPr/>
        </p:nvGraphicFramePr>
        <p:xfrm>
          <a:off x="34290" y="3641090"/>
          <a:ext cx="4681855" cy="85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2145665" imgH="393700" progId="Equation.3">
                  <p:embed/>
                </p:oleObj>
              </mc:Choice>
              <mc:Fallback>
                <p:oleObj name="" r:id="rId11" imgW="2145665" imgH="3937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290" y="3641090"/>
                        <a:ext cx="4681855" cy="859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606"/>
          <p:cNvGraphicFramePr>
            <a:graphicFrameLocks noChangeAspect="1"/>
          </p:cNvGraphicFramePr>
          <p:nvPr/>
        </p:nvGraphicFramePr>
        <p:xfrm>
          <a:off x="4900930" y="3641090"/>
          <a:ext cx="3963670" cy="884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651000" imgH="368300" progId="Equation.3">
                  <p:embed/>
                </p:oleObj>
              </mc:Choice>
              <mc:Fallback>
                <p:oleObj name="" r:id="rId13" imgW="1651000" imgH="3683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00930" y="3641090"/>
                        <a:ext cx="3963670" cy="884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8772208" y="3144520"/>
          <a:ext cx="3208020" cy="1852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1320165" imgH="762000" progId="Equation.3">
                  <p:embed/>
                </p:oleObj>
              </mc:Choice>
              <mc:Fallback>
                <p:oleObj name="" r:id="rId15" imgW="1320165" imgH="7620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772208" y="3144520"/>
                        <a:ext cx="3208020" cy="1852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-2147482604"/>
          <p:cNvGraphicFramePr>
            <a:graphicFrameLocks noChangeAspect="1"/>
          </p:cNvGraphicFramePr>
          <p:nvPr/>
        </p:nvGraphicFramePr>
        <p:xfrm>
          <a:off x="477838" y="4863783"/>
          <a:ext cx="5604510" cy="1795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7" imgW="2540000" imgH="812800" progId="Equation.3">
                  <p:embed/>
                </p:oleObj>
              </mc:Choice>
              <mc:Fallback>
                <p:oleObj name="" r:id="rId17" imgW="2540000" imgH="812800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7838" y="4863783"/>
                        <a:ext cx="5604510" cy="1795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12"/>
          <p:cNvGraphicFramePr>
            <a:graphicFrameLocks noChangeAspect="1"/>
          </p:cNvGraphicFramePr>
          <p:nvPr/>
        </p:nvGraphicFramePr>
        <p:xfrm>
          <a:off x="346075" y="288925"/>
          <a:ext cx="3627120" cy="617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713865" imgH="292100" progId="Equation.3">
                  <p:embed/>
                </p:oleObj>
              </mc:Choice>
              <mc:Fallback>
                <p:oleObj name="" r:id="rId1" imgW="1713865" imgH="2921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6075" y="288925"/>
                        <a:ext cx="3627120" cy="617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603"/>
          <p:cNvGraphicFramePr>
            <a:graphicFrameLocks noChangeAspect="1"/>
          </p:cNvGraphicFramePr>
          <p:nvPr/>
        </p:nvGraphicFramePr>
        <p:xfrm>
          <a:off x="346075" y="1038860"/>
          <a:ext cx="4248150" cy="74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108200" imgH="368300" progId="Equation.3">
                  <p:embed/>
                </p:oleObj>
              </mc:Choice>
              <mc:Fallback>
                <p:oleObj name="" r:id="rId3" imgW="2108200" imgH="3683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6075" y="1038860"/>
                        <a:ext cx="4248150" cy="742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602"/>
          <p:cNvGraphicFramePr>
            <a:graphicFrameLocks noChangeAspect="1"/>
          </p:cNvGraphicFramePr>
          <p:nvPr/>
        </p:nvGraphicFramePr>
        <p:xfrm>
          <a:off x="4594225" y="1038860"/>
          <a:ext cx="4750435" cy="74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2437130" imgH="381000" progId="Equation.3">
                  <p:embed/>
                </p:oleObj>
              </mc:Choice>
              <mc:Fallback>
                <p:oleObj name="" r:id="rId5" imgW="2437130" imgH="3810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94225" y="1038860"/>
                        <a:ext cx="4750435" cy="742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01"/>
          <p:cNvGraphicFramePr>
            <a:graphicFrameLocks noChangeAspect="1"/>
          </p:cNvGraphicFramePr>
          <p:nvPr/>
        </p:nvGraphicFramePr>
        <p:xfrm>
          <a:off x="1872615" y="2211705"/>
          <a:ext cx="305816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1574165" imgH="381000" progId="Equation.3">
                  <p:embed/>
                </p:oleObj>
              </mc:Choice>
              <mc:Fallback>
                <p:oleObj name="" r:id="rId7" imgW="1574165" imgH="3810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72615" y="2211705"/>
                        <a:ext cx="3058160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600"/>
          <p:cNvGraphicFramePr>
            <a:graphicFrameLocks noChangeAspect="1"/>
          </p:cNvGraphicFramePr>
          <p:nvPr/>
        </p:nvGraphicFramePr>
        <p:xfrm>
          <a:off x="5026660" y="2212340"/>
          <a:ext cx="3054985" cy="73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574165" imgH="381000" progId="Equation.3">
                  <p:embed/>
                </p:oleObj>
              </mc:Choice>
              <mc:Fallback>
                <p:oleObj name="" r:id="rId9" imgW="1574165" imgH="3810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26660" y="2212340"/>
                        <a:ext cx="3054985" cy="739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99"/>
          <p:cNvGraphicFramePr>
            <a:graphicFrameLocks noChangeAspect="1"/>
          </p:cNvGraphicFramePr>
          <p:nvPr/>
        </p:nvGraphicFramePr>
        <p:xfrm>
          <a:off x="600710" y="3152775"/>
          <a:ext cx="3118485" cy="74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1549400" imgH="368300" progId="Equation.3">
                  <p:embed/>
                </p:oleObj>
              </mc:Choice>
              <mc:Fallback>
                <p:oleObj name="" r:id="rId11" imgW="1549400" imgH="3683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0710" y="3152775"/>
                        <a:ext cx="3118485" cy="741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98"/>
          <p:cNvGraphicFramePr>
            <a:graphicFrameLocks noChangeAspect="1"/>
          </p:cNvGraphicFramePr>
          <p:nvPr/>
        </p:nvGraphicFramePr>
        <p:xfrm>
          <a:off x="3827780" y="3153410"/>
          <a:ext cx="3728085" cy="741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917065" imgH="381000" progId="Equation.3">
                  <p:embed/>
                </p:oleObj>
              </mc:Choice>
              <mc:Fallback>
                <p:oleObj name="" r:id="rId13" imgW="1917065" imgH="3810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27780" y="3153410"/>
                        <a:ext cx="3728085" cy="741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-2147482597"/>
          <p:cNvGraphicFramePr>
            <a:graphicFrameLocks noChangeAspect="1"/>
          </p:cNvGraphicFramePr>
          <p:nvPr/>
        </p:nvGraphicFramePr>
        <p:xfrm>
          <a:off x="1047750" y="4146550"/>
          <a:ext cx="4119880" cy="87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1790065" imgH="381000" progId="Equation.3">
                  <p:embed/>
                </p:oleObj>
              </mc:Choice>
              <mc:Fallback>
                <p:oleObj name="" r:id="rId15" imgW="1790065" imgH="381000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47750" y="4146550"/>
                        <a:ext cx="4119880" cy="8769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-2147482596"/>
          <p:cNvGraphicFramePr>
            <a:graphicFrameLocks noChangeAspect="1"/>
          </p:cNvGraphicFramePr>
          <p:nvPr/>
        </p:nvGraphicFramePr>
        <p:xfrm>
          <a:off x="5167630" y="4175760"/>
          <a:ext cx="460565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7" imgW="2069465" imgH="381000" progId="Equation.3">
                  <p:embed/>
                </p:oleObj>
              </mc:Choice>
              <mc:Fallback>
                <p:oleObj name="" r:id="rId17" imgW="2069465" imgH="3810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67630" y="4175760"/>
                        <a:ext cx="4605655" cy="847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-2147482545"/>
          <p:cNvGraphicFramePr>
            <a:graphicFrameLocks noChangeAspect="1"/>
          </p:cNvGraphicFramePr>
          <p:nvPr/>
        </p:nvGraphicFramePr>
        <p:xfrm>
          <a:off x="1037590" y="5436870"/>
          <a:ext cx="47275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9" imgW="2018665" imgH="381000" progId="Equation.3">
                  <p:embed/>
                </p:oleObj>
              </mc:Choice>
              <mc:Fallback>
                <p:oleObj name="" r:id="rId19" imgW="2018665" imgH="381000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37590" y="5436870"/>
                        <a:ext cx="4727575" cy="89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11"/>
          <p:cNvGraphicFramePr>
            <a:graphicFrameLocks noChangeAspect="1"/>
          </p:cNvGraphicFramePr>
          <p:nvPr/>
        </p:nvGraphicFramePr>
        <p:xfrm>
          <a:off x="339725" y="265430"/>
          <a:ext cx="349186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752600" imgH="419100" progId="Equation.3">
                  <p:embed/>
                </p:oleObj>
              </mc:Choice>
              <mc:Fallback>
                <p:oleObj name="" r:id="rId1" imgW="1752600" imgH="4191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9725" y="265430"/>
                        <a:ext cx="3491865" cy="835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95"/>
          <p:cNvGraphicFramePr>
            <a:graphicFrameLocks noChangeAspect="1"/>
          </p:cNvGraphicFramePr>
          <p:nvPr/>
        </p:nvGraphicFramePr>
        <p:xfrm>
          <a:off x="250190" y="1308735"/>
          <a:ext cx="490410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118995" imgH="203200" progId="Equation.3">
                  <p:embed/>
                </p:oleObj>
              </mc:Choice>
              <mc:Fallback>
                <p:oleObj name="" r:id="rId3" imgW="2118995" imgH="2032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190" y="1308735"/>
                        <a:ext cx="490410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94"/>
          <p:cNvGraphicFramePr>
            <a:graphicFrameLocks noChangeAspect="1"/>
          </p:cNvGraphicFramePr>
          <p:nvPr/>
        </p:nvGraphicFramePr>
        <p:xfrm>
          <a:off x="5442585" y="1186815"/>
          <a:ext cx="20320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066800" imgH="368300" progId="Equation.3">
                  <p:embed/>
                </p:oleObj>
              </mc:Choice>
              <mc:Fallback>
                <p:oleObj name="" r:id="rId5" imgW="1066800" imgH="3683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2585" y="1186815"/>
                        <a:ext cx="2032000" cy="701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93"/>
          <p:cNvGraphicFramePr>
            <a:graphicFrameLocks noChangeAspect="1"/>
          </p:cNvGraphicFramePr>
          <p:nvPr/>
        </p:nvGraphicFramePr>
        <p:xfrm>
          <a:off x="7815580" y="1187450"/>
          <a:ext cx="2054225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1079500" imgH="368300" progId="Equation.3">
                  <p:embed/>
                </p:oleObj>
              </mc:Choice>
              <mc:Fallback>
                <p:oleObj name="" r:id="rId7" imgW="1079500" imgH="3683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15580" y="1187450"/>
                        <a:ext cx="2054225" cy="701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592"/>
          <p:cNvGraphicFramePr>
            <a:graphicFrameLocks noChangeAspect="1"/>
          </p:cNvGraphicFramePr>
          <p:nvPr/>
        </p:nvGraphicFramePr>
        <p:xfrm>
          <a:off x="339725" y="2065020"/>
          <a:ext cx="409257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993265" imgH="482600" progId="Equation.3">
                  <p:embed/>
                </p:oleObj>
              </mc:Choice>
              <mc:Fallback>
                <p:oleObj name="" r:id="rId9" imgW="1993265" imgH="4826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9725" y="2065020"/>
                        <a:ext cx="4092575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91"/>
          <p:cNvGraphicFramePr>
            <a:graphicFrameLocks noChangeAspect="1"/>
          </p:cNvGraphicFramePr>
          <p:nvPr/>
        </p:nvGraphicFramePr>
        <p:xfrm>
          <a:off x="4432300" y="2035175"/>
          <a:ext cx="1713865" cy="1050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786765" imgH="482600" progId="Equation.3">
                  <p:embed/>
                </p:oleObj>
              </mc:Choice>
              <mc:Fallback>
                <p:oleObj name="" r:id="rId11" imgW="786765" imgH="4826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32300" y="2035175"/>
                        <a:ext cx="1713865" cy="10502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90"/>
          <p:cNvGraphicFramePr>
            <a:graphicFrameLocks noChangeAspect="1"/>
          </p:cNvGraphicFramePr>
          <p:nvPr/>
        </p:nvGraphicFramePr>
        <p:xfrm>
          <a:off x="6146165" y="2094865"/>
          <a:ext cx="19812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964565" imgH="482600" progId="Equation.3">
                  <p:embed/>
                </p:oleObj>
              </mc:Choice>
              <mc:Fallback>
                <p:oleObj name="" r:id="rId13" imgW="964565" imgH="4826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46165" y="2094865"/>
                        <a:ext cx="19812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-2147482589"/>
          <p:cNvGraphicFramePr>
            <a:graphicFrameLocks noChangeAspect="1"/>
          </p:cNvGraphicFramePr>
          <p:nvPr/>
        </p:nvGraphicFramePr>
        <p:xfrm>
          <a:off x="1341120" y="3298190"/>
          <a:ext cx="136715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685800" imgH="508000" progId="Equation.3">
                  <p:embed/>
                </p:oleObj>
              </mc:Choice>
              <mc:Fallback>
                <p:oleObj name="" r:id="rId15" imgW="685800" imgH="508000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41120" y="3298190"/>
                        <a:ext cx="1367155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-2147482588"/>
          <p:cNvGraphicFramePr>
            <a:graphicFrameLocks noChangeAspect="1"/>
          </p:cNvGraphicFramePr>
          <p:nvPr/>
        </p:nvGraphicFramePr>
        <p:xfrm>
          <a:off x="2708275" y="3491865"/>
          <a:ext cx="13843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7" imgW="685165" imgH="405765" progId="Equation.3">
                  <p:embed/>
                </p:oleObj>
              </mc:Choice>
              <mc:Fallback>
                <p:oleObj name="" r:id="rId17" imgW="685165" imgH="405765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08275" y="3491865"/>
                        <a:ext cx="1384300" cy="819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-2147482587"/>
          <p:cNvGraphicFramePr>
            <a:graphicFrameLocks noChangeAspect="1"/>
          </p:cNvGraphicFramePr>
          <p:nvPr/>
        </p:nvGraphicFramePr>
        <p:xfrm>
          <a:off x="250190" y="4311650"/>
          <a:ext cx="3601085" cy="83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9" imgW="1650365" imgH="381000" progId="Equation.3">
                  <p:embed/>
                </p:oleObj>
              </mc:Choice>
              <mc:Fallback>
                <p:oleObj name="" r:id="rId19" imgW="1650365" imgH="381000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50190" y="4311650"/>
                        <a:ext cx="3601085" cy="8312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-2147482586"/>
          <p:cNvGraphicFramePr>
            <a:graphicFrameLocks noChangeAspect="1"/>
          </p:cNvGraphicFramePr>
          <p:nvPr/>
        </p:nvGraphicFramePr>
        <p:xfrm>
          <a:off x="4226560" y="4471035"/>
          <a:ext cx="2589530" cy="49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21" imgW="989965" imgH="190500" progId="Equation.3">
                  <p:embed/>
                </p:oleObj>
              </mc:Choice>
              <mc:Fallback>
                <p:oleObj name="" r:id="rId21" imgW="989965" imgH="190500" progId="Equation.3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226560" y="4471035"/>
                        <a:ext cx="2589530" cy="4978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-2147482542"/>
          <p:cNvGraphicFramePr>
            <a:graphicFrameLocks noChangeAspect="1"/>
          </p:cNvGraphicFramePr>
          <p:nvPr/>
        </p:nvGraphicFramePr>
        <p:xfrm>
          <a:off x="7316470" y="4312285"/>
          <a:ext cx="2391410" cy="830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23" imgW="1167130" imgH="405765" progId="Equation.3">
                  <p:embed/>
                </p:oleObj>
              </mc:Choice>
              <mc:Fallback>
                <p:oleObj name="" r:id="rId23" imgW="1167130" imgH="405765" progId="Equation.3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316470" y="4312285"/>
                        <a:ext cx="2391410" cy="8305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-2147482584"/>
          <p:cNvGraphicFramePr>
            <a:graphicFrameLocks noChangeAspect="1"/>
          </p:cNvGraphicFramePr>
          <p:nvPr/>
        </p:nvGraphicFramePr>
        <p:xfrm>
          <a:off x="511810" y="5520055"/>
          <a:ext cx="3662680" cy="897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25" imgW="1917700" imgH="469900" progId="Equation.3">
                  <p:embed/>
                </p:oleObj>
              </mc:Choice>
              <mc:Fallback>
                <p:oleObj name="" r:id="rId25" imgW="1917700" imgH="469900" progId="Equation.3">
                  <p:embed/>
                  <p:pic>
                    <p:nvPicPr>
                      <p:cNvPr id="0" name="图片 1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11810" y="5520055"/>
                        <a:ext cx="3662680" cy="8978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-2147482583"/>
          <p:cNvGraphicFramePr>
            <a:graphicFrameLocks noChangeAspect="1"/>
          </p:cNvGraphicFramePr>
          <p:nvPr/>
        </p:nvGraphicFramePr>
        <p:xfrm>
          <a:off x="4226560" y="5519420"/>
          <a:ext cx="31083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" r:id="rId27" imgW="1625600" imgH="469900" progId="Equation.3">
                  <p:embed/>
                </p:oleObj>
              </mc:Choice>
              <mc:Fallback>
                <p:oleObj name="" r:id="rId27" imgW="1625600" imgH="469900" progId="Equation.3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226560" y="5519420"/>
                        <a:ext cx="3108325" cy="898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-2147482582"/>
          <p:cNvGraphicFramePr>
            <a:graphicFrameLocks noChangeAspect="1"/>
          </p:cNvGraphicFramePr>
          <p:nvPr/>
        </p:nvGraphicFramePr>
        <p:xfrm>
          <a:off x="7334885" y="5422265"/>
          <a:ext cx="1842135" cy="1121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" r:id="rId29" imgW="875665" imgH="533400" progId="Equation.3">
                  <p:embed/>
                </p:oleObj>
              </mc:Choice>
              <mc:Fallback>
                <p:oleObj name="" r:id="rId29" imgW="875665" imgH="533400" progId="Equation.3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334885" y="5422265"/>
                        <a:ext cx="1842135" cy="11214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-2147482581"/>
          <p:cNvGraphicFramePr>
            <a:graphicFrameLocks noChangeAspect="1"/>
          </p:cNvGraphicFramePr>
          <p:nvPr/>
        </p:nvGraphicFramePr>
        <p:xfrm>
          <a:off x="9177020" y="5547995"/>
          <a:ext cx="1682750" cy="995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" r:id="rId31" imgW="685165" imgH="405765" progId="Equation.3">
                  <p:embed/>
                </p:oleObj>
              </mc:Choice>
              <mc:Fallback>
                <p:oleObj name="" r:id="rId31" imgW="685165" imgH="405765" progId="Equation.3">
                  <p:embed/>
                  <p:pic>
                    <p:nvPicPr>
                      <p:cNvPr id="0" name="图片 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177020" y="5547995"/>
                        <a:ext cx="1682750" cy="995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10"/>
          <p:cNvGraphicFramePr>
            <a:graphicFrameLocks noChangeAspect="1"/>
          </p:cNvGraphicFramePr>
          <p:nvPr/>
        </p:nvGraphicFramePr>
        <p:xfrm>
          <a:off x="337185" y="266700"/>
          <a:ext cx="8128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657600" imgH="228600" progId="Equation.3">
                  <p:embed/>
                </p:oleObj>
              </mc:Choice>
              <mc:Fallback>
                <p:oleObj name="" r:id="rId1" imgW="3657600" imgH="2286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7185" y="266700"/>
                        <a:ext cx="81280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80"/>
          <p:cNvGraphicFramePr>
            <a:graphicFrameLocks noChangeAspect="1"/>
          </p:cNvGraphicFramePr>
          <p:nvPr/>
        </p:nvGraphicFramePr>
        <p:xfrm>
          <a:off x="378460" y="1055370"/>
          <a:ext cx="7924800" cy="523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3657600" imgH="241300" progId="Equation.3">
                  <p:embed/>
                </p:oleObj>
              </mc:Choice>
              <mc:Fallback>
                <p:oleObj name="" r:id="rId3" imgW="3657600" imgH="2413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8460" y="1055370"/>
                        <a:ext cx="7924800" cy="5232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79"/>
          <p:cNvGraphicFramePr>
            <a:graphicFrameLocks noChangeAspect="1"/>
          </p:cNvGraphicFramePr>
          <p:nvPr/>
        </p:nvGraphicFramePr>
        <p:xfrm>
          <a:off x="1375410" y="1788795"/>
          <a:ext cx="561086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2413000" imgH="241300" progId="Equation.3">
                  <p:embed/>
                </p:oleObj>
              </mc:Choice>
              <mc:Fallback>
                <p:oleObj name="" r:id="rId5" imgW="2413000" imgH="2413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5410" y="1788795"/>
                        <a:ext cx="5610860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78"/>
          <p:cNvGraphicFramePr>
            <a:graphicFrameLocks noChangeAspect="1"/>
          </p:cNvGraphicFramePr>
          <p:nvPr/>
        </p:nvGraphicFramePr>
        <p:xfrm>
          <a:off x="1375410" y="2350453"/>
          <a:ext cx="453517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2108200" imgH="762000" progId="Equation.3">
                  <p:embed/>
                </p:oleObj>
              </mc:Choice>
              <mc:Fallback>
                <p:oleObj name="" r:id="rId7" imgW="2108200" imgH="7620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5410" y="2350453"/>
                        <a:ext cx="4535170" cy="163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37960" y="1892300"/>
          <a:ext cx="624205" cy="458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9" imgW="241300" imgH="177165" progId="Equation.KSEE3">
                  <p:embed/>
                </p:oleObj>
              </mc:Choice>
              <mc:Fallback>
                <p:oleObj name="" r:id="rId9" imgW="241300" imgH="177165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37960" y="1892300"/>
                        <a:ext cx="624205" cy="458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09"/>
          <p:cNvGraphicFramePr>
            <a:graphicFrameLocks noChangeAspect="1"/>
          </p:cNvGraphicFramePr>
          <p:nvPr/>
        </p:nvGraphicFramePr>
        <p:xfrm>
          <a:off x="319405" y="236855"/>
          <a:ext cx="8472170" cy="923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960495" imgH="431800" progId="Equation.3">
                  <p:embed/>
                </p:oleObj>
              </mc:Choice>
              <mc:Fallback>
                <p:oleObj name="" r:id="rId1" imgW="3960495" imgH="4318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9405" y="236855"/>
                        <a:ext cx="8472170" cy="9232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77"/>
          <p:cNvGraphicFramePr>
            <a:graphicFrameLocks noChangeAspect="1"/>
          </p:cNvGraphicFramePr>
          <p:nvPr/>
        </p:nvGraphicFramePr>
        <p:xfrm>
          <a:off x="123825" y="1353820"/>
          <a:ext cx="759333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3183255" imgH="215900" progId="Equation.3">
                  <p:embed/>
                </p:oleObj>
              </mc:Choice>
              <mc:Fallback>
                <p:oleObj name="" r:id="rId3" imgW="3183255" imgH="2159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825" y="1353820"/>
                        <a:ext cx="759333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76"/>
          <p:cNvGraphicFramePr>
            <a:graphicFrameLocks noChangeAspect="1"/>
          </p:cNvGraphicFramePr>
          <p:nvPr/>
        </p:nvGraphicFramePr>
        <p:xfrm>
          <a:off x="815340" y="2138680"/>
          <a:ext cx="5085715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2004695" imgH="203200" progId="Equation.3">
                  <p:embed/>
                </p:oleObj>
              </mc:Choice>
              <mc:Fallback>
                <p:oleObj name="" r:id="rId5" imgW="2004695" imgH="2032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5340" y="2138680"/>
                        <a:ext cx="5085715" cy="5054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75"/>
          <p:cNvGraphicFramePr>
            <a:graphicFrameLocks noChangeAspect="1"/>
          </p:cNvGraphicFramePr>
          <p:nvPr/>
        </p:nvGraphicFramePr>
        <p:xfrm>
          <a:off x="815340" y="2986405"/>
          <a:ext cx="627951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2931160" imgH="203200" progId="Equation.3">
                  <p:embed/>
                </p:oleObj>
              </mc:Choice>
              <mc:Fallback>
                <p:oleObj name="" r:id="rId7" imgW="2931160" imgH="2032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5340" y="2986405"/>
                        <a:ext cx="6279515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574"/>
          <p:cNvGraphicFramePr>
            <a:graphicFrameLocks noChangeAspect="1"/>
          </p:cNvGraphicFramePr>
          <p:nvPr/>
        </p:nvGraphicFramePr>
        <p:xfrm>
          <a:off x="7281545" y="2822575"/>
          <a:ext cx="1367155" cy="762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660400" imgH="368300" progId="Equation.3">
                  <p:embed/>
                </p:oleObj>
              </mc:Choice>
              <mc:Fallback>
                <p:oleObj name="" r:id="rId9" imgW="660400" imgH="3683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81545" y="2822575"/>
                        <a:ext cx="1367155" cy="7626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73"/>
          <p:cNvGraphicFramePr>
            <a:graphicFrameLocks noChangeAspect="1"/>
          </p:cNvGraphicFramePr>
          <p:nvPr/>
        </p:nvGraphicFramePr>
        <p:xfrm>
          <a:off x="662940" y="3860165"/>
          <a:ext cx="4805680" cy="483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2017395" imgH="203200" progId="Equation.3">
                  <p:embed/>
                </p:oleObj>
              </mc:Choice>
              <mc:Fallback>
                <p:oleObj name="" r:id="rId11" imgW="2017395" imgH="2032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2940" y="3860165"/>
                        <a:ext cx="4805680" cy="4838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72"/>
          <p:cNvGraphicFramePr>
            <a:graphicFrameLocks noChangeAspect="1"/>
          </p:cNvGraphicFramePr>
          <p:nvPr/>
        </p:nvGraphicFramePr>
        <p:xfrm>
          <a:off x="95885" y="4693920"/>
          <a:ext cx="426402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968500" imgH="215900" progId="Equation.3">
                  <p:embed/>
                </p:oleObj>
              </mc:Choice>
              <mc:Fallback>
                <p:oleObj name="" r:id="rId13" imgW="1968500" imgH="2159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5885" y="4693920"/>
                        <a:ext cx="4264025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-2147482543"/>
          <p:cNvGraphicFramePr>
            <a:graphicFrameLocks noChangeAspect="1"/>
          </p:cNvGraphicFramePr>
          <p:nvPr/>
        </p:nvGraphicFramePr>
        <p:xfrm>
          <a:off x="4622165" y="4195445"/>
          <a:ext cx="3618865" cy="1464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1663065" imgH="673100" progId="Equation.3">
                  <p:embed/>
                </p:oleObj>
              </mc:Choice>
              <mc:Fallback>
                <p:oleObj name="" r:id="rId15" imgW="1663065" imgH="673100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22165" y="4195445"/>
                        <a:ext cx="3618865" cy="1464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-2147482544"/>
          <p:cNvGraphicFramePr>
            <a:graphicFrameLocks noChangeAspect="1"/>
          </p:cNvGraphicFramePr>
          <p:nvPr/>
        </p:nvGraphicFramePr>
        <p:xfrm>
          <a:off x="8526145" y="4248785"/>
          <a:ext cx="3484880" cy="1358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7" imgW="1726565" imgH="673100" progId="Equation.3">
                  <p:embed/>
                </p:oleObj>
              </mc:Choice>
              <mc:Fallback>
                <p:oleObj name="" r:id="rId17" imgW="1726565" imgH="6731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526145" y="4248785"/>
                        <a:ext cx="3484880" cy="1358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-2147482571"/>
          <p:cNvGraphicFramePr>
            <a:graphicFrameLocks noChangeAspect="1"/>
          </p:cNvGraphicFramePr>
          <p:nvPr/>
        </p:nvGraphicFramePr>
        <p:xfrm>
          <a:off x="341313" y="5882958"/>
          <a:ext cx="6682105" cy="433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9" imgW="3327400" imgH="215900" progId="Equation.3">
                  <p:embed/>
                </p:oleObj>
              </mc:Choice>
              <mc:Fallback>
                <p:oleObj name="" r:id="rId19" imgW="3327400" imgH="215900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41313" y="5882958"/>
                        <a:ext cx="6682105" cy="433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-2147482570"/>
          <p:cNvGraphicFramePr>
            <a:graphicFrameLocks noChangeAspect="1"/>
          </p:cNvGraphicFramePr>
          <p:nvPr/>
        </p:nvGraphicFramePr>
        <p:xfrm>
          <a:off x="7281545" y="5848350"/>
          <a:ext cx="3237230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21" imgW="1306830" imgH="203200" progId="Equation.3">
                  <p:embed/>
                </p:oleObj>
              </mc:Choice>
              <mc:Fallback>
                <p:oleObj name="" r:id="rId21" imgW="1306830" imgH="203200" progId="Equation.3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281545" y="5848350"/>
                        <a:ext cx="3237230" cy="5029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52095" y="29940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四、</a:t>
            </a:r>
            <a:r>
              <a:rPr lang="zh-CN" altLang="en-US" sz="2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综合题</a:t>
            </a:r>
            <a:endParaRPr lang="zh-CN" altLang="en-US" sz="2400"/>
          </a:p>
        </p:txBody>
      </p:sp>
      <p:graphicFrame>
        <p:nvGraphicFramePr>
          <p:cNvPr id="2" name="对象 -2147482608"/>
          <p:cNvGraphicFramePr>
            <a:graphicFrameLocks noChangeAspect="1"/>
          </p:cNvGraphicFramePr>
          <p:nvPr/>
        </p:nvGraphicFramePr>
        <p:xfrm>
          <a:off x="252095" y="942975"/>
          <a:ext cx="6208395" cy="63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249930" imgH="330200" progId="Equation.3">
                  <p:embed/>
                </p:oleObj>
              </mc:Choice>
              <mc:Fallback>
                <p:oleObj name="" r:id="rId1" imgW="3249930" imgH="330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2095" y="942975"/>
                        <a:ext cx="6208395" cy="630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69"/>
          <p:cNvGraphicFramePr>
            <a:graphicFrameLocks noChangeAspect="1"/>
          </p:cNvGraphicFramePr>
          <p:nvPr/>
        </p:nvGraphicFramePr>
        <p:xfrm>
          <a:off x="252095" y="1911985"/>
          <a:ext cx="4438015" cy="63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2322830" imgH="330200" progId="Equation.3">
                  <p:embed/>
                </p:oleObj>
              </mc:Choice>
              <mc:Fallback>
                <p:oleObj name="" r:id="rId3" imgW="2322830" imgH="3302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095" y="1911985"/>
                        <a:ext cx="4438015" cy="630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68"/>
          <p:cNvGraphicFramePr>
            <a:graphicFrameLocks noChangeAspect="1"/>
          </p:cNvGraphicFramePr>
          <p:nvPr/>
        </p:nvGraphicFramePr>
        <p:xfrm>
          <a:off x="4690110" y="1823085"/>
          <a:ext cx="3498850" cy="808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765300" imgH="368300" progId="Equation.3">
                  <p:embed/>
                </p:oleObj>
              </mc:Choice>
              <mc:Fallback>
                <p:oleObj name="" r:id="rId5" imgW="1765300" imgH="3683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90110" y="1823085"/>
                        <a:ext cx="3498850" cy="808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67"/>
          <p:cNvGraphicFramePr>
            <a:graphicFrameLocks noChangeAspect="1"/>
          </p:cNvGraphicFramePr>
          <p:nvPr/>
        </p:nvGraphicFramePr>
        <p:xfrm>
          <a:off x="8330565" y="1823720"/>
          <a:ext cx="1698625" cy="808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774065" imgH="368300" progId="Equation.3">
                  <p:embed/>
                </p:oleObj>
              </mc:Choice>
              <mc:Fallback>
                <p:oleObj name="" r:id="rId7" imgW="774065" imgH="3683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30565" y="1823720"/>
                        <a:ext cx="1698625" cy="8083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566"/>
          <p:cNvGraphicFramePr>
            <a:graphicFrameLocks noChangeAspect="1"/>
          </p:cNvGraphicFramePr>
          <p:nvPr/>
        </p:nvGraphicFramePr>
        <p:xfrm>
          <a:off x="845185" y="2876550"/>
          <a:ext cx="2680970" cy="51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053465" imgH="203200" progId="Equation.3">
                  <p:embed/>
                </p:oleObj>
              </mc:Choice>
              <mc:Fallback>
                <p:oleObj name="" r:id="rId9" imgW="1053465" imgH="2032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5185" y="2876550"/>
                        <a:ext cx="2680970" cy="5168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65"/>
          <p:cNvGraphicFramePr>
            <a:graphicFrameLocks noChangeAspect="1"/>
          </p:cNvGraphicFramePr>
          <p:nvPr/>
        </p:nvGraphicFramePr>
        <p:xfrm>
          <a:off x="3695700" y="2733040"/>
          <a:ext cx="4105275" cy="804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1879600" imgH="368300" progId="Equation.3">
                  <p:embed/>
                </p:oleObj>
              </mc:Choice>
              <mc:Fallback>
                <p:oleObj name="" r:id="rId11" imgW="1879600" imgH="3683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95700" y="2733040"/>
                        <a:ext cx="4105275" cy="8045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64"/>
          <p:cNvGraphicFramePr>
            <a:graphicFrameLocks noChangeAspect="1"/>
          </p:cNvGraphicFramePr>
          <p:nvPr/>
        </p:nvGraphicFramePr>
        <p:xfrm>
          <a:off x="845185" y="3790950"/>
          <a:ext cx="3669030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651000" imgH="368300" progId="Equation.3">
                  <p:embed/>
                </p:oleObj>
              </mc:Choice>
              <mc:Fallback>
                <p:oleObj name="" r:id="rId13" imgW="1651000" imgH="3683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45185" y="3790950"/>
                        <a:ext cx="3669030" cy="8185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-2147482541"/>
          <p:cNvGraphicFramePr>
            <a:graphicFrameLocks noChangeAspect="1"/>
          </p:cNvGraphicFramePr>
          <p:nvPr/>
        </p:nvGraphicFramePr>
        <p:xfrm>
          <a:off x="4991100" y="3884930"/>
          <a:ext cx="4347210" cy="724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2209800" imgH="368300" progId="Equation.3">
                  <p:embed/>
                </p:oleObj>
              </mc:Choice>
              <mc:Fallback>
                <p:oleObj name="" r:id="rId15" imgW="2209800" imgH="368300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991100" y="3884930"/>
                        <a:ext cx="4347210" cy="724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-2147482607"/>
          <p:cNvGraphicFramePr>
            <a:graphicFrameLocks noChangeAspect="1"/>
          </p:cNvGraphicFramePr>
          <p:nvPr/>
        </p:nvGraphicFramePr>
        <p:xfrm>
          <a:off x="337820" y="304800"/>
          <a:ext cx="11332210" cy="814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367655" imgH="405765" progId="Equation.3">
                  <p:embed/>
                </p:oleObj>
              </mc:Choice>
              <mc:Fallback>
                <p:oleObj name="" r:id="rId1" imgW="5367655" imgH="40576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7820" y="304800"/>
                        <a:ext cx="11332210" cy="814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62"/>
          <p:cNvGraphicFramePr>
            <a:graphicFrameLocks noChangeAspect="1"/>
          </p:cNvGraphicFramePr>
          <p:nvPr/>
        </p:nvGraphicFramePr>
        <p:xfrm>
          <a:off x="337820" y="1319530"/>
          <a:ext cx="4082415" cy="81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1967865" imgH="393700" progId="Equation.3">
                  <p:embed/>
                </p:oleObj>
              </mc:Choice>
              <mc:Fallback>
                <p:oleObj name="" r:id="rId3" imgW="1967865" imgH="3937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820" y="1319530"/>
                        <a:ext cx="4082415" cy="8166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61"/>
          <p:cNvGraphicFramePr>
            <a:graphicFrameLocks noChangeAspect="1"/>
          </p:cNvGraphicFramePr>
          <p:nvPr/>
        </p:nvGraphicFramePr>
        <p:xfrm>
          <a:off x="4537075" y="1319530"/>
          <a:ext cx="2223135" cy="81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002665" imgH="368300" progId="Equation.3">
                  <p:embed/>
                </p:oleObj>
              </mc:Choice>
              <mc:Fallback>
                <p:oleObj name="" r:id="rId5" imgW="1002665" imgH="3683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37075" y="1319530"/>
                        <a:ext cx="2223135" cy="8166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60"/>
          <p:cNvGraphicFramePr>
            <a:graphicFrameLocks noChangeAspect="1"/>
          </p:cNvGraphicFramePr>
          <p:nvPr/>
        </p:nvGraphicFramePr>
        <p:xfrm>
          <a:off x="6877050" y="1319530"/>
          <a:ext cx="1323340" cy="81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596900" imgH="368300" progId="Equation.3">
                  <p:embed/>
                </p:oleObj>
              </mc:Choice>
              <mc:Fallback>
                <p:oleObj name="" r:id="rId7" imgW="596900" imgH="3683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77050" y="1319530"/>
                        <a:ext cx="1323340" cy="8166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559"/>
          <p:cNvGraphicFramePr>
            <a:graphicFrameLocks noChangeAspect="1"/>
          </p:cNvGraphicFramePr>
          <p:nvPr/>
        </p:nvGraphicFramePr>
        <p:xfrm>
          <a:off x="361950" y="2399665"/>
          <a:ext cx="2585720" cy="74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459865" imgH="419100" progId="Equation.3">
                  <p:embed/>
                </p:oleObj>
              </mc:Choice>
              <mc:Fallback>
                <p:oleObj name="" r:id="rId9" imgW="1459865" imgH="4191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1950" y="2399665"/>
                        <a:ext cx="2585720" cy="742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58"/>
          <p:cNvGraphicFramePr>
            <a:graphicFrameLocks noChangeAspect="1"/>
          </p:cNvGraphicFramePr>
          <p:nvPr/>
        </p:nvGraphicFramePr>
        <p:xfrm>
          <a:off x="2947670" y="2432685"/>
          <a:ext cx="2018030" cy="709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939165" imgH="330200" progId="Equation.3">
                  <p:embed/>
                </p:oleObj>
              </mc:Choice>
              <mc:Fallback>
                <p:oleObj name="" r:id="rId11" imgW="939165" imgH="3302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47670" y="2432685"/>
                        <a:ext cx="2018030" cy="709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57"/>
          <p:cNvGraphicFramePr>
            <a:graphicFrameLocks noChangeAspect="1"/>
          </p:cNvGraphicFramePr>
          <p:nvPr/>
        </p:nvGraphicFramePr>
        <p:xfrm>
          <a:off x="4965700" y="2306955"/>
          <a:ext cx="3751580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866900" imgH="508000" progId="Equation.3">
                  <p:embed/>
                </p:oleObj>
              </mc:Choice>
              <mc:Fallback>
                <p:oleObj name="" r:id="rId13" imgW="1866900" imgH="5080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65700" y="2306955"/>
                        <a:ext cx="3751580" cy="1021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-2147482556"/>
          <p:cNvGraphicFramePr>
            <a:graphicFrameLocks noChangeAspect="1"/>
          </p:cNvGraphicFramePr>
          <p:nvPr/>
        </p:nvGraphicFramePr>
        <p:xfrm>
          <a:off x="8717280" y="2390140"/>
          <a:ext cx="1362075" cy="840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5" imgW="596900" imgH="368300" progId="Equation.3">
                  <p:embed/>
                </p:oleObj>
              </mc:Choice>
              <mc:Fallback>
                <p:oleObj name="" r:id="rId15" imgW="596900" imgH="368300" progId="Equation.3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17280" y="2390140"/>
                        <a:ext cx="1362075" cy="8407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-2147482540"/>
          <p:cNvGraphicFramePr>
            <a:graphicFrameLocks noChangeAspect="1"/>
          </p:cNvGraphicFramePr>
          <p:nvPr/>
        </p:nvGraphicFramePr>
        <p:xfrm>
          <a:off x="337820" y="3422015"/>
          <a:ext cx="2136775" cy="882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6" imgW="799465" imgH="330200" progId="Equation.3">
                  <p:embed/>
                </p:oleObj>
              </mc:Choice>
              <mc:Fallback>
                <p:oleObj name="" r:id="rId16" imgW="799465" imgH="330200" progId="Equation.3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7820" y="3422015"/>
                        <a:ext cx="2136775" cy="8820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-2147482554"/>
          <p:cNvGraphicFramePr>
            <a:graphicFrameLocks noChangeAspect="1"/>
          </p:cNvGraphicFramePr>
          <p:nvPr/>
        </p:nvGraphicFramePr>
        <p:xfrm>
          <a:off x="2786698" y="3696970"/>
          <a:ext cx="5133975" cy="716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8" imgW="2362200" imgH="330200" progId="Equation.3">
                  <p:embed/>
                </p:oleObj>
              </mc:Choice>
              <mc:Fallback>
                <p:oleObj name="" r:id="rId18" imgW="2362200" imgH="330200" progId="Equation.3">
                  <p:embed/>
                  <p:pic>
                    <p:nvPicPr>
                      <p:cNvPr id="0" name="图片 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86698" y="3696970"/>
                        <a:ext cx="5133975" cy="716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-2147482553"/>
          <p:cNvGraphicFramePr>
            <a:graphicFrameLocks noChangeAspect="1"/>
          </p:cNvGraphicFramePr>
          <p:nvPr/>
        </p:nvGraphicFramePr>
        <p:xfrm>
          <a:off x="3289935" y="4335780"/>
          <a:ext cx="4878705" cy="99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20" imgW="1991995" imgH="405765" progId="Equation.3">
                  <p:embed/>
                </p:oleObj>
              </mc:Choice>
              <mc:Fallback>
                <p:oleObj name="" r:id="rId20" imgW="1991995" imgH="405765" progId="Equation.3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289935" y="4335780"/>
                        <a:ext cx="4878705" cy="993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-2147482552"/>
          <p:cNvGraphicFramePr>
            <a:graphicFrameLocks noChangeAspect="1"/>
          </p:cNvGraphicFramePr>
          <p:nvPr/>
        </p:nvGraphicFramePr>
        <p:xfrm>
          <a:off x="3289935" y="5328920"/>
          <a:ext cx="1812290" cy="91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22" imgW="799465" imgH="405765" progId="Equation.3">
                  <p:embed/>
                </p:oleObj>
              </mc:Choice>
              <mc:Fallback>
                <p:oleObj name="" r:id="rId22" imgW="799465" imgH="405765" progId="Equation.3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289935" y="5328920"/>
                        <a:ext cx="1812290" cy="9194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弧形 29"/>
          <p:cNvSpPr/>
          <p:nvPr/>
        </p:nvSpPr>
        <p:spPr>
          <a:xfrm rot="18060000">
            <a:off x="9031605" y="4538980"/>
            <a:ext cx="2966085" cy="1769745"/>
          </a:xfrm>
          <a:prstGeom prst="arc">
            <a:avLst>
              <a:gd name="adj1" fmla="val 15852910"/>
              <a:gd name="adj2" fmla="val 2055831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9466580" y="3372485"/>
            <a:ext cx="3106420" cy="2168525"/>
            <a:chOff x="13757" y="6644"/>
            <a:chExt cx="4892" cy="3415"/>
          </a:xfrm>
        </p:grpSpPr>
        <p:sp>
          <p:nvSpPr>
            <p:cNvPr id="31" name="弧形 30"/>
            <p:cNvSpPr/>
            <p:nvPr/>
          </p:nvSpPr>
          <p:spPr>
            <a:xfrm rot="11400000">
              <a:off x="14400" y="6644"/>
              <a:ext cx="4249" cy="2733"/>
            </a:xfrm>
            <a:prstGeom prst="arc">
              <a:avLst>
                <a:gd name="adj1" fmla="val 18175475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3757" y="6740"/>
              <a:ext cx="3391" cy="3319"/>
              <a:chOff x="13757" y="6740"/>
              <a:chExt cx="3391" cy="3319"/>
            </a:xfrm>
          </p:grpSpPr>
          <p:cxnSp>
            <p:nvCxnSpPr>
              <p:cNvPr id="25" name="直接箭头连接符 24"/>
              <p:cNvCxnSpPr/>
              <p:nvPr/>
            </p:nvCxnSpPr>
            <p:spPr>
              <a:xfrm>
                <a:off x="13764" y="9241"/>
                <a:ext cx="294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箭头连接符 25"/>
              <p:cNvCxnSpPr/>
              <p:nvPr/>
            </p:nvCxnSpPr>
            <p:spPr>
              <a:xfrm flipV="1">
                <a:off x="14147" y="7282"/>
                <a:ext cx="48" cy="277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7" name="对象 26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6709" y="9000"/>
              <a:ext cx="439" cy="4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3" name="" r:id="rId24" imgW="127000" imgH="139700" progId="Equation.KSEE3">
                      <p:embed/>
                    </p:oleObj>
                  </mc:Choice>
                  <mc:Fallback>
                    <p:oleObj name="" r:id="rId24" imgW="127000" imgH="139700" progId="Equation.KSEE3">
                      <p:embed/>
                      <p:pic>
                        <p:nvPicPr>
                          <p:cNvPr id="0" name="图片 3072"/>
                          <p:cNvPicPr/>
                          <p:nvPr/>
                        </p:nvPicPr>
                        <p:blipFill>
                          <a:blip r:embed="rId25"/>
                          <a:stretch>
                            <a:fillRect/>
                          </a:stretch>
                        </p:blipFill>
                        <p:spPr>
                          <a:xfrm>
                            <a:off x="16709" y="9000"/>
                            <a:ext cx="439" cy="48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" name="对象 27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3942" y="6740"/>
              <a:ext cx="459" cy="5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4" name="" r:id="rId26" imgW="139700" imgH="165100" progId="Equation.KSEE3">
                      <p:embed/>
                    </p:oleObj>
                  </mc:Choice>
                  <mc:Fallback>
                    <p:oleObj name="" r:id="rId26" imgW="139700" imgH="165100" progId="Equation.KSEE3">
                      <p:embed/>
                      <p:pic>
                        <p:nvPicPr>
                          <p:cNvPr id="0" name="图片 3073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13942" y="6740"/>
                            <a:ext cx="459" cy="54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" name="对象 28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3818" y="9240"/>
              <a:ext cx="420" cy="4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5" name="" r:id="rId28" imgW="127000" imgH="139700" progId="Equation.KSEE3">
                      <p:embed/>
                    </p:oleObj>
                  </mc:Choice>
                  <mc:Fallback>
                    <p:oleObj name="" r:id="rId28" imgW="127000" imgH="139700" progId="Equation.KSEE3">
                      <p:embed/>
                      <p:pic>
                        <p:nvPicPr>
                          <p:cNvPr id="0" name="图片 3074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13818" y="9240"/>
                            <a:ext cx="420" cy="46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2" name="直接连接符 31"/>
              <p:cNvCxnSpPr/>
              <p:nvPr/>
            </p:nvCxnSpPr>
            <p:spPr>
              <a:xfrm flipH="1">
                <a:off x="14159" y="8523"/>
                <a:ext cx="587" cy="10"/>
              </a:xfrm>
              <a:prstGeom prst="line">
                <a:avLst/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stCxn id="35" idx="2"/>
              </p:cNvCxnSpPr>
              <p:nvPr/>
            </p:nvCxnSpPr>
            <p:spPr>
              <a:xfrm flipH="1" flipV="1">
                <a:off x="14183" y="7719"/>
                <a:ext cx="1847" cy="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4" name="对象 33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5520" y="8161"/>
              <a:ext cx="1019" cy="10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7" name="" r:id="rId30" imgW="393700" imgH="393700" progId="Equation.KSEE3">
                      <p:embed/>
                    </p:oleObj>
                  </mc:Choice>
                  <mc:Fallback>
                    <p:oleObj name="" r:id="rId30" imgW="393700" imgH="393700" progId="Equation.KSEE3">
                      <p:embed/>
                      <p:pic>
                        <p:nvPicPr>
                          <p:cNvPr id="0" name="图片 3076"/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15520" y="8161"/>
                            <a:ext cx="1019" cy="1019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对象 34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5351" y="7047"/>
              <a:ext cx="1358" cy="6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8" name="" r:id="rId32" imgW="482600" imgH="241300" progId="Equation.KSEE3">
                      <p:embed/>
                    </p:oleObj>
                  </mc:Choice>
                  <mc:Fallback>
                    <p:oleObj name="" r:id="rId32" imgW="482600" imgH="241300" progId="Equation.KSEE3">
                      <p:embed/>
                      <p:pic>
                        <p:nvPicPr>
                          <p:cNvPr id="0" name="图片 3077"/>
                          <p:cNvPicPr/>
                          <p:nvPr/>
                        </p:nvPicPr>
                        <p:blipFill>
                          <a:blip r:embed="rId33"/>
                          <a:stretch>
                            <a:fillRect/>
                          </a:stretch>
                        </p:blipFill>
                        <p:spPr>
                          <a:xfrm>
                            <a:off x="15351" y="7047"/>
                            <a:ext cx="1358" cy="679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对象 35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3932" y="8348"/>
              <a:ext cx="192" cy="3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9" name="" r:id="rId34" imgW="88265" imgH="165100" progId="Equation.KSEE3">
                      <p:embed/>
                    </p:oleObj>
                  </mc:Choice>
                  <mc:Fallback>
                    <p:oleObj name="" r:id="rId34" imgW="88265" imgH="165100" progId="Equation.KSEE3">
                      <p:embed/>
                      <p:pic>
                        <p:nvPicPr>
                          <p:cNvPr id="0" name="图片 3078"/>
                          <p:cNvPicPr/>
                          <p:nvPr/>
                        </p:nvPicPr>
                        <p:blipFill>
                          <a:blip r:embed="rId35"/>
                          <a:stretch>
                            <a:fillRect/>
                          </a:stretch>
                        </p:blipFill>
                        <p:spPr>
                          <a:xfrm>
                            <a:off x="13932" y="8348"/>
                            <a:ext cx="192" cy="36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对象 36">
                <a:hlinkClick r:id="" action="ppaction://ole?verb="/>
              </p:cNvPr>
              <p:cNvGraphicFramePr>
                <a:graphicFrameLocks noChangeAspect="1"/>
              </p:cNvGraphicFramePr>
              <p:nvPr/>
            </p:nvGraphicFramePr>
            <p:xfrm>
              <a:off x="13757" y="7469"/>
              <a:ext cx="390" cy="5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0" name="" r:id="rId36" imgW="127000" imgH="165100" progId="Equation.KSEE3">
                      <p:embed/>
                    </p:oleObj>
                  </mc:Choice>
                  <mc:Fallback>
                    <p:oleObj name="" r:id="rId36" imgW="127000" imgH="165100" progId="Equation.KSEE3">
                      <p:embed/>
                      <p:pic>
                        <p:nvPicPr>
                          <p:cNvPr id="0" name="图片 3079"/>
                          <p:cNvPicPr/>
                          <p:nvPr/>
                        </p:nvPicPr>
                        <p:blipFill>
                          <a:blip r:embed="rId37"/>
                          <a:stretch>
                            <a:fillRect/>
                          </a:stretch>
                        </p:blipFill>
                        <p:spPr>
                          <a:xfrm>
                            <a:off x="13757" y="7469"/>
                            <a:ext cx="390" cy="50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8" name="直接连接符 37"/>
              <p:cNvCxnSpPr/>
              <p:nvPr/>
            </p:nvCxnSpPr>
            <p:spPr>
              <a:xfrm flipH="1">
                <a:off x="14758" y="7757"/>
                <a:ext cx="414" cy="633"/>
              </a:xfrm>
              <a:prstGeom prst="line">
                <a:avLst/>
              </a:prstGeom>
              <a:ln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14566" y="7726"/>
                <a:ext cx="201" cy="424"/>
              </a:xfrm>
              <a:prstGeom prst="line">
                <a:avLst/>
              </a:prstGeom>
              <a:ln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61315" y="285432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altLang="en-US" sz="24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五、</a:t>
            </a:r>
            <a:r>
              <a:rPr lang="zh-CN" altLang="en-US" sz="2400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证明题</a:t>
            </a:r>
            <a:endParaRPr lang="zh-CN" altLang="en-US" sz="2400"/>
          </a:p>
        </p:txBody>
      </p:sp>
      <p:graphicFrame>
        <p:nvGraphicFramePr>
          <p:cNvPr id="2" name="对象 -2147482606"/>
          <p:cNvGraphicFramePr>
            <a:graphicFrameLocks noChangeAspect="1"/>
          </p:cNvGraphicFramePr>
          <p:nvPr/>
        </p:nvGraphicFramePr>
        <p:xfrm>
          <a:off x="264160" y="744855"/>
          <a:ext cx="887539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581400" imgH="457200" progId="Equation.3">
                  <p:embed/>
                </p:oleObj>
              </mc:Choice>
              <mc:Fallback>
                <p:oleObj name="" r:id="rId1" imgW="3581400" imgH="457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4160" y="744855"/>
                        <a:ext cx="8875395" cy="1133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-2147482551"/>
          <p:cNvGraphicFramePr>
            <a:graphicFrameLocks noChangeAspect="1"/>
          </p:cNvGraphicFramePr>
          <p:nvPr/>
        </p:nvGraphicFramePr>
        <p:xfrm>
          <a:off x="361315" y="2065020"/>
          <a:ext cx="31184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1420495" imgH="215900" progId="Equation.3">
                  <p:embed/>
                </p:oleObj>
              </mc:Choice>
              <mc:Fallback>
                <p:oleObj name="" r:id="rId3" imgW="1420495" imgH="215900" progId="Equation.3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315" y="2065020"/>
                        <a:ext cx="3118485" cy="473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-2147482550"/>
          <p:cNvGraphicFramePr>
            <a:graphicFrameLocks noChangeAspect="1"/>
          </p:cNvGraphicFramePr>
          <p:nvPr/>
        </p:nvGraphicFramePr>
        <p:xfrm>
          <a:off x="3968750" y="2064385"/>
          <a:ext cx="7014845" cy="451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3348355" imgH="215900" progId="Equation.3">
                  <p:embed/>
                </p:oleObj>
              </mc:Choice>
              <mc:Fallback>
                <p:oleObj name="" r:id="rId5" imgW="3348355" imgH="215900" progId="Equation.3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8750" y="2064385"/>
                        <a:ext cx="7014845" cy="451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549"/>
          <p:cNvGraphicFramePr>
            <a:graphicFrameLocks noChangeAspect="1"/>
          </p:cNvGraphicFramePr>
          <p:nvPr/>
        </p:nvGraphicFramePr>
        <p:xfrm>
          <a:off x="515620" y="2843530"/>
          <a:ext cx="4610100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2092960" imgH="215900" progId="Equation.3">
                  <p:embed/>
                </p:oleObj>
              </mc:Choice>
              <mc:Fallback>
                <p:oleObj name="" r:id="rId7" imgW="2092960" imgH="215900" progId="Equation.3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5620" y="2843530"/>
                        <a:ext cx="4610100" cy="474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548"/>
          <p:cNvGraphicFramePr>
            <a:graphicFrameLocks noChangeAspect="1"/>
          </p:cNvGraphicFramePr>
          <p:nvPr/>
        </p:nvGraphicFramePr>
        <p:xfrm>
          <a:off x="5555615" y="2843530"/>
          <a:ext cx="3939540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9" imgW="1788160" imgH="215900" progId="Equation.3">
                  <p:embed/>
                </p:oleObj>
              </mc:Choice>
              <mc:Fallback>
                <p:oleObj name="" r:id="rId9" imgW="1788160" imgH="215900" progId="Equation.3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55615" y="2843530"/>
                        <a:ext cx="3939540" cy="4749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-2147482547"/>
          <p:cNvGraphicFramePr>
            <a:graphicFrameLocks noChangeAspect="1"/>
          </p:cNvGraphicFramePr>
          <p:nvPr/>
        </p:nvGraphicFramePr>
        <p:xfrm>
          <a:off x="361315" y="3676015"/>
          <a:ext cx="3692525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1" imgW="1674495" imgH="215900" progId="Equation.3">
                  <p:embed/>
                </p:oleObj>
              </mc:Choice>
              <mc:Fallback>
                <p:oleObj name="" r:id="rId11" imgW="1674495" imgH="215900" progId="Equation.3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1315" y="3676015"/>
                        <a:ext cx="3692525" cy="475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-2147482546"/>
          <p:cNvGraphicFramePr>
            <a:graphicFrameLocks noChangeAspect="1"/>
          </p:cNvGraphicFramePr>
          <p:nvPr/>
        </p:nvGraphicFramePr>
        <p:xfrm>
          <a:off x="4735195" y="3771265"/>
          <a:ext cx="3888740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3" imgW="1762760" imgH="215900" progId="Equation.3">
                  <p:embed/>
                </p:oleObj>
              </mc:Choice>
              <mc:Fallback>
                <p:oleObj name="" r:id="rId13" imgW="1762760" imgH="215900" progId="Equation.3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35195" y="3771265"/>
                        <a:ext cx="3888740" cy="4756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WPS 演示</Application>
  <PresentationFormat>宽屏</PresentationFormat>
  <Paragraphs>10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149</vt:i4>
      </vt:variant>
      <vt:variant>
        <vt:lpstr>幻灯片标题</vt:lpstr>
      </vt:variant>
      <vt:variant>
        <vt:i4>13</vt:i4>
      </vt:variant>
    </vt:vector>
  </HeadingPairs>
  <TitlesOfParts>
    <vt:vector size="171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Calibri Light</vt:lpstr>
      <vt:lpstr>Office 主题</vt:lpstr>
      <vt:lpstr>Equation.KSEE3</vt:lpstr>
      <vt:lpstr>Equation.KSEE3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88</cp:revision>
  <dcterms:created xsi:type="dcterms:W3CDTF">2017-09-17T00:39:00Z</dcterms:created>
  <dcterms:modified xsi:type="dcterms:W3CDTF">2019-01-24T14:00:37Z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