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0" r:id="rId13"/>
    <p:sldId id="271" r:id="rId14"/>
    <p:sldId id="273" r:id="rId15"/>
    <p:sldId id="274" r:id="rId16"/>
    <p:sldId id="272" r:id="rId17"/>
    <p:sldId id="261" r:id="rId18"/>
    <p:sldId id="275" r:id="rId1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11" Type="http://schemas.openxmlformats.org/officeDocument/2006/relationships/image" Target="../media/image47.wmf"/><Relationship Id="rId5" Type="http://schemas.openxmlformats.org/officeDocument/2006/relationships/image" Target="../media/image4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17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image" Target="../media/image67.wmf"/><Relationship Id="rId7" Type="http://schemas.openxmlformats.org/officeDocument/2006/relationships/image" Target="../media/image71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6" Type="http://schemas.openxmlformats.org/officeDocument/2006/relationships/image" Target="../media/image70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Relationship Id="rId9" Type="http://schemas.openxmlformats.org/officeDocument/2006/relationships/image" Target="../media/image7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image" Target="../media/image91.wmf"/><Relationship Id="rId18" Type="http://schemas.openxmlformats.org/officeDocument/2006/relationships/image" Target="../media/image96.wmf"/><Relationship Id="rId3" Type="http://schemas.openxmlformats.org/officeDocument/2006/relationships/image" Target="../media/image82.wmf"/><Relationship Id="rId7" Type="http://schemas.openxmlformats.org/officeDocument/2006/relationships/image" Target="../media/image17.wmf"/><Relationship Id="rId12" Type="http://schemas.openxmlformats.org/officeDocument/2006/relationships/image" Target="../media/image90.wmf"/><Relationship Id="rId17" Type="http://schemas.openxmlformats.org/officeDocument/2006/relationships/image" Target="../media/image95.wmf"/><Relationship Id="rId2" Type="http://schemas.openxmlformats.org/officeDocument/2006/relationships/image" Target="../media/image81.wmf"/><Relationship Id="rId16" Type="http://schemas.openxmlformats.org/officeDocument/2006/relationships/image" Target="../media/image94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11" Type="http://schemas.openxmlformats.org/officeDocument/2006/relationships/image" Target="../media/image89.wmf"/><Relationship Id="rId5" Type="http://schemas.openxmlformats.org/officeDocument/2006/relationships/image" Target="../media/image84.wmf"/><Relationship Id="rId15" Type="http://schemas.openxmlformats.org/officeDocument/2006/relationships/image" Target="../media/image93.wmf"/><Relationship Id="rId10" Type="http://schemas.openxmlformats.org/officeDocument/2006/relationships/image" Target="../media/image88.wmf"/><Relationship Id="rId19" Type="http://schemas.openxmlformats.org/officeDocument/2006/relationships/image" Target="../media/image97.wmf"/><Relationship Id="rId4" Type="http://schemas.openxmlformats.org/officeDocument/2006/relationships/image" Target="../media/image83.wmf"/><Relationship Id="rId9" Type="http://schemas.openxmlformats.org/officeDocument/2006/relationships/image" Target="../media/image87.wmf"/><Relationship Id="rId14" Type="http://schemas.openxmlformats.org/officeDocument/2006/relationships/image" Target="../media/image92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image" Target="../media/image110.wmf"/><Relationship Id="rId3" Type="http://schemas.openxmlformats.org/officeDocument/2006/relationships/image" Target="../media/image100.wmf"/><Relationship Id="rId7" Type="http://schemas.openxmlformats.org/officeDocument/2006/relationships/image" Target="../media/image104.wmf"/><Relationship Id="rId12" Type="http://schemas.openxmlformats.org/officeDocument/2006/relationships/image" Target="../media/image109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11" Type="http://schemas.openxmlformats.org/officeDocument/2006/relationships/image" Target="../media/image108.wmf"/><Relationship Id="rId5" Type="http://schemas.openxmlformats.org/officeDocument/2006/relationships/image" Target="../media/image102.wmf"/><Relationship Id="rId10" Type="http://schemas.openxmlformats.org/officeDocument/2006/relationships/image" Target="../media/image107.wmf"/><Relationship Id="rId4" Type="http://schemas.openxmlformats.org/officeDocument/2006/relationships/image" Target="../media/image101.wmf"/><Relationship Id="rId9" Type="http://schemas.openxmlformats.org/officeDocument/2006/relationships/image" Target="../media/image106.wmf"/><Relationship Id="rId14" Type="http://schemas.openxmlformats.org/officeDocument/2006/relationships/image" Target="../media/image11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image" Target="../media/image124.wmf"/><Relationship Id="rId18" Type="http://schemas.openxmlformats.org/officeDocument/2006/relationships/image" Target="../media/image129.wmf"/><Relationship Id="rId3" Type="http://schemas.openxmlformats.org/officeDocument/2006/relationships/image" Target="../media/image114.wmf"/><Relationship Id="rId7" Type="http://schemas.openxmlformats.org/officeDocument/2006/relationships/image" Target="../media/image118.wmf"/><Relationship Id="rId12" Type="http://schemas.openxmlformats.org/officeDocument/2006/relationships/image" Target="../media/image123.wmf"/><Relationship Id="rId17" Type="http://schemas.openxmlformats.org/officeDocument/2006/relationships/image" Target="../media/image128.wmf"/><Relationship Id="rId2" Type="http://schemas.openxmlformats.org/officeDocument/2006/relationships/image" Target="../media/image113.wmf"/><Relationship Id="rId16" Type="http://schemas.openxmlformats.org/officeDocument/2006/relationships/image" Target="../media/image127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11" Type="http://schemas.openxmlformats.org/officeDocument/2006/relationships/image" Target="../media/image122.wmf"/><Relationship Id="rId5" Type="http://schemas.openxmlformats.org/officeDocument/2006/relationships/image" Target="../media/image116.wmf"/><Relationship Id="rId15" Type="http://schemas.openxmlformats.org/officeDocument/2006/relationships/image" Target="../media/image126.wmf"/><Relationship Id="rId10" Type="http://schemas.openxmlformats.org/officeDocument/2006/relationships/image" Target="../media/image121.wmf"/><Relationship Id="rId19" Type="http://schemas.openxmlformats.org/officeDocument/2006/relationships/image" Target="../media/image130.wmf"/><Relationship Id="rId4" Type="http://schemas.openxmlformats.org/officeDocument/2006/relationships/image" Target="../media/image115.wmf"/><Relationship Id="rId9" Type="http://schemas.openxmlformats.org/officeDocument/2006/relationships/image" Target="../media/image120.wmf"/><Relationship Id="rId14" Type="http://schemas.openxmlformats.org/officeDocument/2006/relationships/image" Target="../media/image12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3" Type="http://schemas.openxmlformats.org/officeDocument/2006/relationships/image" Target="../media/image133.wmf"/><Relationship Id="rId7" Type="http://schemas.openxmlformats.org/officeDocument/2006/relationships/image" Target="../media/image137.wmf"/><Relationship Id="rId12" Type="http://schemas.openxmlformats.org/officeDocument/2006/relationships/image" Target="../media/image142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11" Type="http://schemas.openxmlformats.org/officeDocument/2006/relationships/image" Target="../media/image141.wmf"/><Relationship Id="rId5" Type="http://schemas.openxmlformats.org/officeDocument/2006/relationships/image" Target="../media/image135.wmf"/><Relationship Id="rId10" Type="http://schemas.openxmlformats.org/officeDocument/2006/relationships/image" Target="../media/image140.wmf"/><Relationship Id="rId4" Type="http://schemas.openxmlformats.org/officeDocument/2006/relationships/image" Target="../media/image134.wmf"/><Relationship Id="rId9" Type="http://schemas.openxmlformats.org/officeDocument/2006/relationships/image" Target="../media/image139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image" Target="../media/image145.wmf"/><Relationship Id="rId7" Type="http://schemas.openxmlformats.org/officeDocument/2006/relationships/image" Target="../media/image149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10" Type="http://schemas.openxmlformats.org/officeDocument/2006/relationships/image" Target="../media/image152.wmf"/><Relationship Id="rId4" Type="http://schemas.openxmlformats.org/officeDocument/2006/relationships/image" Target="../media/image146.wmf"/><Relationship Id="rId9" Type="http://schemas.openxmlformats.org/officeDocument/2006/relationships/image" Target="../media/image15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t>2020/10/4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26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wmf"/><Relationship Id="rId20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4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Relationship Id="rId22" Type="http://schemas.openxmlformats.org/officeDocument/2006/relationships/image" Target="../media/image10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20.wmf"/><Relationship Id="rId3" Type="http://schemas.openxmlformats.org/officeDocument/2006/relationships/oleObject" Target="../embeddings/oleObject13.bin"/><Relationship Id="rId21" Type="http://schemas.openxmlformats.org/officeDocument/2006/relationships/oleObject" Target="../embeddings/oleObject22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9.wmf"/><Relationship Id="rId20" Type="http://schemas.openxmlformats.org/officeDocument/2006/relationships/image" Target="../media/image21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16.wmf"/><Relationship Id="rId19" Type="http://schemas.openxmlformats.org/officeDocument/2006/relationships/oleObject" Target="../embeddings/oleObject21.bin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8.wmf"/><Relationship Id="rId22" Type="http://schemas.openxmlformats.org/officeDocument/2006/relationships/image" Target="../media/image2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44.wmf"/><Relationship Id="rId3" Type="http://schemas.openxmlformats.org/officeDocument/2006/relationships/oleObject" Target="../embeddings/oleObject37.bin"/><Relationship Id="rId21" Type="http://schemas.openxmlformats.org/officeDocument/2006/relationships/oleObject" Target="../embeddings/oleObject46.bin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1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3.wmf"/><Relationship Id="rId20" Type="http://schemas.openxmlformats.org/officeDocument/2006/relationships/image" Target="../media/image45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41.bin"/><Relationship Id="rId24" Type="http://schemas.openxmlformats.org/officeDocument/2006/relationships/image" Target="../media/image47.wmf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23" Type="http://schemas.openxmlformats.org/officeDocument/2006/relationships/oleObject" Target="../embeddings/oleObject47.bin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45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2.wmf"/><Relationship Id="rId22" Type="http://schemas.openxmlformats.org/officeDocument/2006/relationships/image" Target="../media/image4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8.bin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8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55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5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71.bin"/><Relationship Id="rId18" Type="http://schemas.openxmlformats.org/officeDocument/2006/relationships/image" Target="../media/image72.wmf"/><Relationship Id="rId3" Type="http://schemas.openxmlformats.org/officeDocument/2006/relationships/oleObject" Target="../embeddings/oleObject66.bin"/><Relationship Id="rId21" Type="http://schemas.openxmlformats.org/officeDocument/2006/relationships/oleObject" Target="../embeddings/oleObject75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69.wmf"/><Relationship Id="rId17" Type="http://schemas.openxmlformats.org/officeDocument/2006/relationships/oleObject" Target="../embeddings/oleObject7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1.wmf"/><Relationship Id="rId20" Type="http://schemas.openxmlformats.org/officeDocument/2006/relationships/image" Target="../media/image73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74.bin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70.wmf"/><Relationship Id="rId22" Type="http://schemas.openxmlformats.org/officeDocument/2006/relationships/oleObject" Target="../embeddings/oleObject7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oleObject" Target="../embeddings/oleObject82.bin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79.bin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5.wmf"/><Relationship Id="rId11" Type="http://schemas.openxmlformats.org/officeDocument/2006/relationships/oleObject" Target="../embeddings/oleObject81.bin"/><Relationship Id="rId5" Type="http://schemas.openxmlformats.org/officeDocument/2006/relationships/oleObject" Target="../embeddings/oleObject78.bin"/><Relationship Id="rId10" Type="http://schemas.openxmlformats.org/officeDocument/2006/relationships/image" Target="../media/image77.wmf"/><Relationship Id="rId4" Type="http://schemas.openxmlformats.org/officeDocument/2006/relationships/image" Target="../media/image74.wmf"/><Relationship Id="rId9" Type="http://schemas.openxmlformats.org/officeDocument/2006/relationships/oleObject" Target="../embeddings/oleObject80.bin"/><Relationship Id="rId14" Type="http://schemas.openxmlformats.org/officeDocument/2006/relationships/image" Target="../media/image7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oleObject" Target="../embeddings/oleObject88.bin"/><Relationship Id="rId18" Type="http://schemas.openxmlformats.org/officeDocument/2006/relationships/image" Target="../media/image86.wmf"/><Relationship Id="rId26" Type="http://schemas.openxmlformats.org/officeDocument/2006/relationships/image" Target="../media/image90.wmf"/><Relationship Id="rId39" Type="http://schemas.openxmlformats.org/officeDocument/2006/relationships/oleObject" Target="../embeddings/oleObject101.bin"/><Relationship Id="rId3" Type="http://schemas.openxmlformats.org/officeDocument/2006/relationships/oleObject" Target="../embeddings/oleObject83.bin"/><Relationship Id="rId21" Type="http://schemas.openxmlformats.org/officeDocument/2006/relationships/oleObject" Target="../embeddings/oleObject92.bin"/><Relationship Id="rId34" Type="http://schemas.openxmlformats.org/officeDocument/2006/relationships/image" Target="../media/image94.wmf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84.wmf"/><Relationship Id="rId17" Type="http://schemas.openxmlformats.org/officeDocument/2006/relationships/oleObject" Target="../embeddings/oleObject90.bin"/><Relationship Id="rId25" Type="http://schemas.openxmlformats.org/officeDocument/2006/relationships/oleObject" Target="../embeddings/oleObject94.bin"/><Relationship Id="rId33" Type="http://schemas.openxmlformats.org/officeDocument/2006/relationships/oleObject" Target="../embeddings/oleObject98.bin"/><Relationship Id="rId38" Type="http://schemas.openxmlformats.org/officeDocument/2006/relationships/image" Target="../media/image96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wmf"/><Relationship Id="rId20" Type="http://schemas.openxmlformats.org/officeDocument/2006/relationships/image" Target="../media/image87.wmf"/><Relationship Id="rId29" Type="http://schemas.openxmlformats.org/officeDocument/2006/relationships/oleObject" Target="../embeddings/oleObject96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87.bin"/><Relationship Id="rId24" Type="http://schemas.openxmlformats.org/officeDocument/2006/relationships/image" Target="../media/image89.wmf"/><Relationship Id="rId32" Type="http://schemas.openxmlformats.org/officeDocument/2006/relationships/image" Target="../media/image93.wmf"/><Relationship Id="rId37" Type="http://schemas.openxmlformats.org/officeDocument/2006/relationships/oleObject" Target="../embeddings/oleObject100.bin"/><Relationship Id="rId40" Type="http://schemas.openxmlformats.org/officeDocument/2006/relationships/image" Target="../media/image97.wmf"/><Relationship Id="rId5" Type="http://schemas.openxmlformats.org/officeDocument/2006/relationships/oleObject" Target="../embeddings/oleObject84.bin"/><Relationship Id="rId15" Type="http://schemas.openxmlformats.org/officeDocument/2006/relationships/oleObject" Target="../embeddings/oleObject89.bin"/><Relationship Id="rId23" Type="http://schemas.openxmlformats.org/officeDocument/2006/relationships/oleObject" Target="../embeddings/oleObject93.bin"/><Relationship Id="rId28" Type="http://schemas.openxmlformats.org/officeDocument/2006/relationships/image" Target="../media/image91.wmf"/><Relationship Id="rId36" Type="http://schemas.openxmlformats.org/officeDocument/2006/relationships/image" Target="../media/image95.wmf"/><Relationship Id="rId10" Type="http://schemas.openxmlformats.org/officeDocument/2006/relationships/image" Target="../media/image83.wmf"/><Relationship Id="rId19" Type="http://schemas.openxmlformats.org/officeDocument/2006/relationships/oleObject" Target="../embeddings/oleObject91.bin"/><Relationship Id="rId31" Type="http://schemas.openxmlformats.org/officeDocument/2006/relationships/oleObject" Target="../embeddings/oleObject97.bin"/><Relationship Id="rId4" Type="http://schemas.openxmlformats.org/officeDocument/2006/relationships/image" Target="../media/image80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85.wmf"/><Relationship Id="rId22" Type="http://schemas.openxmlformats.org/officeDocument/2006/relationships/image" Target="../media/image88.wmf"/><Relationship Id="rId27" Type="http://schemas.openxmlformats.org/officeDocument/2006/relationships/oleObject" Target="../embeddings/oleObject95.bin"/><Relationship Id="rId30" Type="http://schemas.openxmlformats.org/officeDocument/2006/relationships/image" Target="../media/image92.wmf"/><Relationship Id="rId35" Type="http://schemas.openxmlformats.org/officeDocument/2006/relationships/oleObject" Target="../embeddings/oleObject9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107.bin"/><Relationship Id="rId18" Type="http://schemas.openxmlformats.org/officeDocument/2006/relationships/image" Target="../media/image105.wmf"/><Relationship Id="rId26" Type="http://schemas.openxmlformats.org/officeDocument/2006/relationships/image" Target="../media/image109.wmf"/><Relationship Id="rId3" Type="http://schemas.openxmlformats.org/officeDocument/2006/relationships/oleObject" Target="../embeddings/oleObject102.bin"/><Relationship Id="rId21" Type="http://schemas.openxmlformats.org/officeDocument/2006/relationships/oleObject" Target="../embeddings/oleObject111.bin"/><Relationship Id="rId7" Type="http://schemas.openxmlformats.org/officeDocument/2006/relationships/oleObject" Target="../embeddings/oleObject104.bin"/><Relationship Id="rId12" Type="http://schemas.openxmlformats.org/officeDocument/2006/relationships/image" Target="../media/image102.wmf"/><Relationship Id="rId17" Type="http://schemas.openxmlformats.org/officeDocument/2006/relationships/oleObject" Target="../embeddings/oleObject109.bin"/><Relationship Id="rId25" Type="http://schemas.openxmlformats.org/officeDocument/2006/relationships/oleObject" Target="../embeddings/oleObject11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04.wmf"/><Relationship Id="rId20" Type="http://schemas.openxmlformats.org/officeDocument/2006/relationships/image" Target="../media/image106.wmf"/><Relationship Id="rId29" Type="http://schemas.openxmlformats.org/officeDocument/2006/relationships/oleObject" Target="../embeddings/oleObject115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106.bin"/><Relationship Id="rId24" Type="http://schemas.openxmlformats.org/officeDocument/2006/relationships/image" Target="../media/image108.wmf"/><Relationship Id="rId5" Type="http://schemas.openxmlformats.org/officeDocument/2006/relationships/oleObject" Target="../embeddings/oleObject103.bin"/><Relationship Id="rId15" Type="http://schemas.openxmlformats.org/officeDocument/2006/relationships/oleObject" Target="../embeddings/oleObject108.bin"/><Relationship Id="rId23" Type="http://schemas.openxmlformats.org/officeDocument/2006/relationships/oleObject" Target="../embeddings/oleObject112.bin"/><Relationship Id="rId28" Type="http://schemas.openxmlformats.org/officeDocument/2006/relationships/image" Target="../media/image110.wmf"/><Relationship Id="rId10" Type="http://schemas.openxmlformats.org/officeDocument/2006/relationships/image" Target="../media/image101.wmf"/><Relationship Id="rId19" Type="http://schemas.openxmlformats.org/officeDocument/2006/relationships/oleObject" Target="../embeddings/oleObject110.bin"/><Relationship Id="rId4" Type="http://schemas.openxmlformats.org/officeDocument/2006/relationships/image" Target="../media/image98.wmf"/><Relationship Id="rId9" Type="http://schemas.openxmlformats.org/officeDocument/2006/relationships/oleObject" Target="../embeddings/oleObject105.bin"/><Relationship Id="rId14" Type="http://schemas.openxmlformats.org/officeDocument/2006/relationships/image" Target="../media/image103.wmf"/><Relationship Id="rId22" Type="http://schemas.openxmlformats.org/officeDocument/2006/relationships/image" Target="../media/image107.wmf"/><Relationship Id="rId27" Type="http://schemas.openxmlformats.org/officeDocument/2006/relationships/oleObject" Target="../embeddings/oleObject114.bin"/><Relationship Id="rId30" Type="http://schemas.openxmlformats.org/officeDocument/2006/relationships/image" Target="../media/image11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oleObject" Target="../embeddings/oleObject121.bin"/><Relationship Id="rId18" Type="http://schemas.openxmlformats.org/officeDocument/2006/relationships/image" Target="../media/image119.wmf"/><Relationship Id="rId26" Type="http://schemas.openxmlformats.org/officeDocument/2006/relationships/image" Target="../media/image123.wmf"/><Relationship Id="rId39" Type="http://schemas.openxmlformats.org/officeDocument/2006/relationships/oleObject" Target="../embeddings/oleObject134.bin"/><Relationship Id="rId3" Type="http://schemas.openxmlformats.org/officeDocument/2006/relationships/oleObject" Target="../embeddings/oleObject116.bin"/><Relationship Id="rId21" Type="http://schemas.openxmlformats.org/officeDocument/2006/relationships/oleObject" Target="../embeddings/oleObject125.bin"/><Relationship Id="rId34" Type="http://schemas.openxmlformats.org/officeDocument/2006/relationships/image" Target="../media/image127.wmf"/><Relationship Id="rId7" Type="http://schemas.openxmlformats.org/officeDocument/2006/relationships/oleObject" Target="../embeddings/oleObject118.bin"/><Relationship Id="rId12" Type="http://schemas.openxmlformats.org/officeDocument/2006/relationships/image" Target="../media/image116.wmf"/><Relationship Id="rId17" Type="http://schemas.openxmlformats.org/officeDocument/2006/relationships/oleObject" Target="../embeddings/oleObject123.bin"/><Relationship Id="rId25" Type="http://schemas.openxmlformats.org/officeDocument/2006/relationships/oleObject" Target="../embeddings/oleObject127.bin"/><Relationship Id="rId33" Type="http://schemas.openxmlformats.org/officeDocument/2006/relationships/oleObject" Target="../embeddings/oleObject131.bin"/><Relationship Id="rId38" Type="http://schemas.openxmlformats.org/officeDocument/2006/relationships/image" Target="../media/image129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8.wmf"/><Relationship Id="rId20" Type="http://schemas.openxmlformats.org/officeDocument/2006/relationships/image" Target="../media/image120.wmf"/><Relationship Id="rId29" Type="http://schemas.openxmlformats.org/officeDocument/2006/relationships/oleObject" Target="../embeddings/oleObject129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120.bin"/><Relationship Id="rId24" Type="http://schemas.openxmlformats.org/officeDocument/2006/relationships/image" Target="../media/image122.wmf"/><Relationship Id="rId32" Type="http://schemas.openxmlformats.org/officeDocument/2006/relationships/image" Target="../media/image126.wmf"/><Relationship Id="rId37" Type="http://schemas.openxmlformats.org/officeDocument/2006/relationships/oleObject" Target="../embeddings/oleObject133.bin"/><Relationship Id="rId40" Type="http://schemas.openxmlformats.org/officeDocument/2006/relationships/image" Target="../media/image130.wmf"/><Relationship Id="rId5" Type="http://schemas.openxmlformats.org/officeDocument/2006/relationships/oleObject" Target="../embeddings/oleObject117.bin"/><Relationship Id="rId15" Type="http://schemas.openxmlformats.org/officeDocument/2006/relationships/oleObject" Target="../embeddings/oleObject122.bin"/><Relationship Id="rId23" Type="http://schemas.openxmlformats.org/officeDocument/2006/relationships/oleObject" Target="../embeddings/oleObject126.bin"/><Relationship Id="rId28" Type="http://schemas.openxmlformats.org/officeDocument/2006/relationships/image" Target="../media/image124.wmf"/><Relationship Id="rId36" Type="http://schemas.openxmlformats.org/officeDocument/2006/relationships/image" Target="../media/image128.wmf"/><Relationship Id="rId10" Type="http://schemas.openxmlformats.org/officeDocument/2006/relationships/image" Target="../media/image115.wmf"/><Relationship Id="rId19" Type="http://schemas.openxmlformats.org/officeDocument/2006/relationships/oleObject" Target="../embeddings/oleObject124.bin"/><Relationship Id="rId31" Type="http://schemas.openxmlformats.org/officeDocument/2006/relationships/oleObject" Target="../embeddings/oleObject130.bin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119.bin"/><Relationship Id="rId14" Type="http://schemas.openxmlformats.org/officeDocument/2006/relationships/image" Target="../media/image117.wmf"/><Relationship Id="rId22" Type="http://schemas.openxmlformats.org/officeDocument/2006/relationships/image" Target="../media/image121.wmf"/><Relationship Id="rId27" Type="http://schemas.openxmlformats.org/officeDocument/2006/relationships/oleObject" Target="../embeddings/oleObject128.bin"/><Relationship Id="rId30" Type="http://schemas.openxmlformats.org/officeDocument/2006/relationships/image" Target="../media/image125.wmf"/><Relationship Id="rId35" Type="http://schemas.openxmlformats.org/officeDocument/2006/relationships/oleObject" Target="../embeddings/oleObject13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oleObject" Target="../embeddings/oleObject140.bin"/><Relationship Id="rId18" Type="http://schemas.openxmlformats.org/officeDocument/2006/relationships/image" Target="../media/image138.wmf"/><Relationship Id="rId26" Type="http://schemas.openxmlformats.org/officeDocument/2006/relationships/image" Target="../media/image141.wmf"/><Relationship Id="rId3" Type="http://schemas.openxmlformats.org/officeDocument/2006/relationships/oleObject" Target="../embeddings/oleObject135.bin"/><Relationship Id="rId21" Type="http://schemas.openxmlformats.org/officeDocument/2006/relationships/oleObject" Target="../embeddings/oleObject144.bin"/><Relationship Id="rId7" Type="http://schemas.openxmlformats.org/officeDocument/2006/relationships/oleObject" Target="../embeddings/oleObject137.bin"/><Relationship Id="rId12" Type="http://schemas.openxmlformats.org/officeDocument/2006/relationships/image" Target="../media/image135.wmf"/><Relationship Id="rId17" Type="http://schemas.openxmlformats.org/officeDocument/2006/relationships/oleObject" Target="../embeddings/oleObject142.bin"/><Relationship Id="rId25" Type="http://schemas.openxmlformats.org/officeDocument/2006/relationships/oleObject" Target="../embeddings/oleObject147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7.wmf"/><Relationship Id="rId20" Type="http://schemas.openxmlformats.org/officeDocument/2006/relationships/image" Target="../media/image139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39.bin"/><Relationship Id="rId24" Type="http://schemas.openxmlformats.org/officeDocument/2006/relationships/image" Target="../media/image140.wmf"/><Relationship Id="rId5" Type="http://schemas.openxmlformats.org/officeDocument/2006/relationships/oleObject" Target="../embeddings/oleObject136.bin"/><Relationship Id="rId15" Type="http://schemas.openxmlformats.org/officeDocument/2006/relationships/oleObject" Target="../embeddings/oleObject141.bin"/><Relationship Id="rId23" Type="http://schemas.openxmlformats.org/officeDocument/2006/relationships/oleObject" Target="../embeddings/oleObject146.bin"/><Relationship Id="rId28" Type="http://schemas.openxmlformats.org/officeDocument/2006/relationships/image" Target="../media/image142.wmf"/><Relationship Id="rId10" Type="http://schemas.openxmlformats.org/officeDocument/2006/relationships/image" Target="../media/image134.wmf"/><Relationship Id="rId19" Type="http://schemas.openxmlformats.org/officeDocument/2006/relationships/oleObject" Target="../embeddings/oleObject143.bin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38.bin"/><Relationship Id="rId14" Type="http://schemas.openxmlformats.org/officeDocument/2006/relationships/image" Target="../media/image136.wmf"/><Relationship Id="rId22" Type="http://schemas.openxmlformats.org/officeDocument/2006/relationships/oleObject" Target="../embeddings/oleObject145.bin"/><Relationship Id="rId27" Type="http://schemas.openxmlformats.org/officeDocument/2006/relationships/oleObject" Target="../embeddings/oleObject14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wmf"/><Relationship Id="rId13" Type="http://schemas.openxmlformats.org/officeDocument/2006/relationships/oleObject" Target="../embeddings/oleObject154.bin"/><Relationship Id="rId18" Type="http://schemas.openxmlformats.org/officeDocument/2006/relationships/image" Target="../media/image150.wmf"/><Relationship Id="rId3" Type="http://schemas.openxmlformats.org/officeDocument/2006/relationships/oleObject" Target="../embeddings/oleObject149.bin"/><Relationship Id="rId21" Type="http://schemas.openxmlformats.org/officeDocument/2006/relationships/oleObject" Target="../embeddings/oleObject158.bin"/><Relationship Id="rId7" Type="http://schemas.openxmlformats.org/officeDocument/2006/relationships/oleObject" Target="../embeddings/oleObject151.bin"/><Relationship Id="rId12" Type="http://schemas.openxmlformats.org/officeDocument/2006/relationships/image" Target="../media/image147.wmf"/><Relationship Id="rId17" Type="http://schemas.openxmlformats.org/officeDocument/2006/relationships/oleObject" Target="../embeddings/oleObject15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9.wmf"/><Relationship Id="rId20" Type="http://schemas.openxmlformats.org/officeDocument/2006/relationships/image" Target="../media/image151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44.wmf"/><Relationship Id="rId11" Type="http://schemas.openxmlformats.org/officeDocument/2006/relationships/oleObject" Target="../embeddings/oleObject153.bin"/><Relationship Id="rId5" Type="http://schemas.openxmlformats.org/officeDocument/2006/relationships/oleObject" Target="../embeddings/oleObject150.bin"/><Relationship Id="rId15" Type="http://schemas.openxmlformats.org/officeDocument/2006/relationships/oleObject" Target="../embeddings/oleObject155.bin"/><Relationship Id="rId10" Type="http://schemas.openxmlformats.org/officeDocument/2006/relationships/image" Target="../media/image146.wmf"/><Relationship Id="rId19" Type="http://schemas.openxmlformats.org/officeDocument/2006/relationships/oleObject" Target="../embeddings/oleObject157.bin"/><Relationship Id="rId4" Type="http://schemas.openxmlformats.org/officeDocument/2006/relationships/image" Target="../media/image143.wmf"/><Relationship Id="rId9" Type="http://schemas.openxmlformats.org/officeDocument/2006/relationships/oleObject" Target="../embeddings/oleObject152.bin"/><Relationship Id="rId14" Type="http://schemas.openxmlformats.org/officeDocument/2006/relationships/image" Target="../media/image148.wmf"/><Relationship Id="rId22" Type="http://schemas.openxmlformats.org/officeDocument/2006/relationships/image" Target="../media/image152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直接连接符 2054"/>
          <p:cNvSpPr/>
          <p:nvPr/>
        </p:nvSpPr>
        <p:spPr>
          <a:xfrm flipV="1">
            <a:off x="3839845" y="2141220"/>
            <a:ext cx="54800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89985" y="154940"/>
          <a:ext cx="358267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3" imgW="1879600" imgH="203200" progId="Equation.KSEE3">
                  <p:embed/>
                </p:oleObj>
              </mc:Choice>
              <mc:Fallback>
                <p:oleObj r:id="rId3" imgW="18796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89985" y="154940"/>
                        <a:ext cx="3582670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745" y="879475"/>
          <a:ext cx="1529715" cy="45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5" imgW="685800" imgH="203200" progId="Equation.KSEE3">
                  <p:embed/>
                </p:oleObj>
              </mc:Choice>
              <mc:Fallback>
                <p:oleObj r:id="rId5" imgW="685800" imgH="203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45" y="879475"/>
                        <a:ext cx="1529715" cy="45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745" y="1332865"/>
          <a:ext cx="3571875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7" imgW="1562100" imgH="393700" progId="Equation.KSEE3">
                  <p:embed/>
                </p:oleObj>
              </mc:Choice>
              <mc:Fallback>
                <p:oleObj r:id="rId7" imgW="1562100" imgH="3937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8745" y="1332865"/>
                        <a:ext cx="3571875" cy="900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9865" y="2233295"/>
          <a:ext cx="342900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9" imgW="1244600" imgH="596900" progId="Equation.KSEE3">
                  <p:embed/>
                </p:oleObj>
              </mc:Choice>
              <mc:Fallback>
                <p:oleObj r:id="rId9" imgW="1244600" imgH="5969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9865" y="2233295"/>
                        <a:ext cx="3429000" cy="164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18865" y="2750185"/>
          <a:ext cx="2764155" cy="1127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11" imgW="965200" imgH="393700" progId="Equation.KSEE3">
                  <p:embed/>
                </p:oleObj>
              </mc:Choice>
              <mc:Fallback>
                <p:oleObj r:id="rId11" imgW="965200" imgH="3937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18865" y="2750185"/>
                        <a:ext cx="2764155" cy="1127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39845" y="1194435"/>
          <a:ext cx="366395" cy="946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13" imgW="152400" imgH="393700" progId="Equation.KSEE3">
                  <p:embed/>
                </p:oleObj>
              </mc:Choice>
              <mc:Fallback>
                <p:oleObj r:id="rId13" imgW="152400" imgH="3937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39845" y="1194435"/>
                        <a:ext cx="366395" cy="946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9865" y="3970020"/>
          <a:ext cx="6776720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15" imgW="3073400" imgH="254000" progId="Equation.KSEE3">
                  <p:embed/>
                </p:oleObj>
              </mc:Choice>
              <mc:Fallback>
                <p:oleObj r:id="rId15" imgW="3073400" imgH="2540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9865" y="3970020"/>
                        <a:ext cx="6776720" cy="56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9865" y="4766310"/>
          <a:ext cx="4852670" cy="707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17" imgW="1917065" imgH="279400" progId="Equation.KSEE3">
                  <p:embed/>
                </p:oleObj>
              </mc:Choice>
              <mc:Fallback>
                <p:oleObj r:id="rId17" imgW="1917065" imgH="2794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9865" y="4766310"/>
                        <a:ext cx="4852670" cy="707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15585" y="4651375"/>
          <a:ext cx="2872105" cy="93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19" imgW="1206500" imgH="393700" progId="Equation.KSEE3">
                  <p:embed/>
                </p:oleObj>
              </mc:Choice>
              <mc:Fallback>
                <p:oleObj r:id="rId19" imgW="1206500" imgH="3937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15585" y="4651375"/>
                        <a:ext cx="2872105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8445" y="5683250"/>
          <a:ext cx="4689475" cy="982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21" imgW="1879600" imgH="393700" progId="Equation.KSEE3">
                  <p:embed/>
                </p:oleObj>
              </mc:Choice>
              <mc:Fallback>
                <p:oleObj r:id="rId21" imgW="1879600" imgH="393700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58445" y="5683250"/>
                        <a:ext cx="4689475" cy="982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47920" y="5881370"/>
          <a:ext cx="3073400" cy="585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r:id="rId23" imgW="1066800" imgH="203200" progId="Equation.KSEE3">
                  <p:embed/>
                </p:oleObj>
              </mc:Choice>
              <mc:Fallback>
                <p:oleObj r:id="rId23" imgW="1066800" imgH="2032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947920" y="5881370"/>
                        <a:ext cx="3073400" cy="585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直接连接符 13"/>
          <p:cNvSpPr/>
          <p:nvPr/>
        </p:nvSpPr>
        <p:spPr>
          <a:xfrm flipV="1">
            <a:off x="6966585" y="4650740"/>
            <a:ext cx="498919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19925" y="3710940"/>
          <a:ext cx="4881880" cy="940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25" imgW="2044700" imgH="393700" progId="Equation.KSEE3">
                  <p:embed/>
                </p:oleObj>
              </mc:Choice>
              <mc:Fallback>
                <p:oleObj r:id="rId25" imgW="2044700" imgH="3937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019925" y="3710940"/>
                        <a:ext cx="4881880" cy="940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855" y="260985"/>
          <a:ext cx="663702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r:id="rId3" imgW="3060065" imgH="431800" progId="Equation.KSEE3">
                  <p:embed/>
                </p:oleObj>
              </mc:Choice>
              <mc:Fallback>
                <p:oleObj r:id="rId3" imgW="3060065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855" y="260985"/>
                        <a:ext cx="6637020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855" y="1197610"/>
          <a:ext cx="7748905" cy="867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r:id="rId5" imgW="3517265" imgH="393700" progId="Equation.KSEE3">
                  <p:embed/>
                </p:oleObj>
              </mc:Choice>
              <mc:Fallback>
                <p:oleObj r:id="rId5" imgW="3517265" imgH="3937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6855" y="1197610"/>
                        <a:ext cx="7748905" cy="867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855" y="2065020"/>
          <a:ext cx="6166485" cy="1103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r:id="rId7" imgW="2413000" imgH="431800" progId="Equation.KSEE3">
                  <p:embed/>
                </p:oleObj>
              </mc:Choice>
              <mc:Fallback>
                <p:oleObj r:id="rId7" imgW="2413000" imgH="4318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855" y="2065020"/>
                        <a:ext cx="6166485" cy="1103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07505" y="2126615"/>
          <a:ext cx="2787650" cy="1042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r:id="rId9" imgW="1155700" imgH="431800" progId="Equation.KSEE3">
                  <p:embed/>
                </p:oleObj>
              </mc:Choice>
              <mc:Fallback>
                <p:oleObj r:id="rId9" imgW="1155700" imgH="4318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07505" y="2126615"/>
                        <a:ext cx="2787650" cy="1042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03340" y="5120005"/>
          <a:ext cx="23190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r:id="rId11" imgW="914400" imgH="198755" progId="Equation.KSEE3">
                  <p:embed/>
                </p:oleObj>
              </mc:Choice>
              <mc:Fallback>
                <p:oleObj r:id="rId11" imgW="914400" imgH="198755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03340" y="5120005"/>
                        <a:ext cx="2319020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73875" y="140335"/>
          <a:ext cx="398780" cy="950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r:id="rId13" imgW="165100" imgH="393700" progId="Equation.KSEE3">
                  <p:embed/>
                </p:oleObj>
              </mc:Choice>
              <mc:Fallback>
                <p:oleObj r:id="rId13" imgW="165100" imgH="3937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73875" y="140335"/>
                        <a:ext cx="398780" cy="950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/>
          <p:nvPr/>
        </p:nvSpPr>
        <p:spPr>
          <a:xfrm flipV="1">
            <a:off x="6707505" y="1090930"/>
            <a:ext cx="54800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855" y="3298825"/>
          <a:ext cx="4208145" cy="106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r:id="rId15" imgW="1752600" imgH="444500" progId="Equation.KSEE3">
                  <p:embed/>
                </p:oleObj>
              </mc:Choice>
              <mc:Fallback>
                <p:oleObj r:id="rId15" imgW="1752600" imgH="4445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6855" y="3298825"/>
                        <a:ext cx="4208145" cy="106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855" y="4366260"/>
          <a:ext cx="3767455" cy="1104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r:id="rId17" imgW="1473200" imgH="431800" progId="Equation.KSEE3">
                  <p:embed/>
                </p:oleObj>
              </mc:Choice>
              <mc:Fallback>
                <p:oleObj r:id="rId17" imgW="1473200" imgH="431800" progId="Equation.KSEE3">
                  <p:embed/>
                  <p:pic>
                    <p:nvPicPr>
                      <p:cNvPr id="0" name="图片 205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6855" y="4366260"/>
                        <a:ext cx="3767455" cy="1104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8940" y="5358765"/>
          <a:ext cx="94361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r:id="rId19" imgW="3606165" imgH="431800" progId="Equation.KSEE3">
                  <p:embed/>
                </p:oleObj>
              </mc:Choice>
              <mc:Fallback>
                <p:oleObj r:id="rId19" imgW="3606165" imgH="4318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08940" y="5358765"/>
                        <a:ext cx="9436100" cy="113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49140" y="3493135"/>
          <a:ext cx="706755" cy="437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r:id="rId21" imgW="266700" imgH="165100" progId="Equation.KSEE3">
                  <p:embed/>
                </p:oleObj>
              </mc:Choice>
              <mc:Fallback>
                <p:oleObj r:id="rId21" imgW="266700" imgH="1651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49140" y="3493135"/>
                        <a:ext cx="706755" cy="437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直接连接符 13"/>
          <p:cNvSpPr/>
          <p:nvPr/>
        </p:nvSpPr>
        <p:spPr>
          <a:xfrm flipV="1">
            <a:off x="4628515" y="4045585"/>
            <a:ext cx="54800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4640" y="335280"/>
          <a:ext cx="9587865" cy="1506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3" imgW="3556000" imgH="558800" progId="Equation.KSEE3">
                  <p:embed/>
                </p:oleObj>
              </mc:Choice>
              <mc:Fallback>
                <p:oleObj r:id="rId3" imgW="3556000" imgH="5588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640" y="335280"/>
                        <a:ext cx="9587865" cy="1506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335" y="1969135"/>
          <a:ext cx="4332605" cy="1023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5" imgW="1612900" imgH="381000" progId="Equation.KSEE3">
                  <p:embed/>
                </p:oleObj>
              </mc:Choice>
              <mc:Fallback>
                <p:oleObj r:id="rId5" imgW="1612900" imgH="3810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4335" y="1969135"/>
                        <a:ext cx="4332605" cy="1023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018" y="3195320"/>
          <a:ext cx="7068185" cy="1323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7" imgW="2578100" imgH="482600" progId="Equation.KSEE3">
                  <p:embed/>
                </p:oleObj>
              </mc:Choice>
              <mc:Fallback>
                <p:oleObj r:id="rId7" imgW="2578100" imgH="4826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4018" y="3195320"/>
                        <a:ext cx="7068185" cy="1323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82505" y="451485"/>
          <a:ext cx="1729105" cy="1059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r:id="rId9" imgW="787400" imgH="482600" progId="Equation.KSEE3">
                  <p:embed/>
                </p:oleObj>
              </mc:Choice>
              <mc:Fallback>
                <p:oleObj r:id="rId9" imgW="787400" imgH="4826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82505" y="451485"/>
                        <a:ext cx="1729105" cy="1059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/>
          <p:nvPr/>
        </p:nvSpPr>
        <p:spPr>
          <a:xfrm flipV="1">
            <a:off x="9882505" y="1607820"/>
            <a:ext cx="1870075" cy="63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5745" y="299085"/>
          <a:ext cx="8330565" cy="2795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r:id="rId3" imgW="3708400" imgH="1244600" progId="Equation.KSEE3">
                  <p:embed/>
                </p:oleObj>
              </mc:Choice>
              <mc:Fallback>
                <p:oleObj r:id="rId3" imgW="3708400" imgH="12446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745" y="299085"/>
                        <a:ext cx="8330565" cy="2795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7843" y="2839720"/>
          <a:ext cx="5120640" cy="1178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5" imgW="1600200" imgH="368300" progId="Equation.KSEE3">
                  <p:embed/>
                </p:oleObj>
              </mc:Choice>
              <mc:Fallback>
                <p:oleObj r:id="rId5" imgW="1600200" imgH="3683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7843" y="2839720"/>
                        <a:ext cx="5120640" cy="1178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12085" y="5627370"/>
          <a:ext cx="1943100" cy="661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r:id="rId7" imgW="596900" imgH="203200" progId="Equation.KSEE3">
                  <p:embed/>
                </p:oleObj>
              </mc:Choice>
              <mc:Fallback>
                <p:oleObj r:id="rId7" imgW="596900" imgH="2032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12085" y="5627370"/>
                        <a:ext cx="1943100" cy="661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/>
          <p:nvPr/>
        </p:nvGraphicFramePr>
        <p:xfrm>
          <a:off x="2712085" y="4274185"/>
          <a:ext cx="3036570" cy="114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r:id="rId9" imgW="3721100" imgH="1405255" progId="Equation.DSMT4">
                  <p:embed/>
                </p:oleObj>
              </mc:Choice>
              <mc:Fallback>
                <p:oleObj r:id="rId9" imgW="3721100" imgH="1405255" progId="Equation.DSMT4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12085" y="4274185"/>
                        <a:ext cx="3036570" cy="1148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10525" y="1186815"/>
          <a:ext cx="386715" cy="449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r:id="rId11" imgW="152400" imgH="177165" progId="Equation.KSEE3">
                  <p:embed/>
                </p:oleObj>
              </mc:Choice>
              <mc:Fallback>
                <p:oleObj r:id="rId11" imgW="152400" imgH="177165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10525" y="1186815"/>
                        <a:ext cx="386715" cy="449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9250" y="294005"/>
          <a:ext cx="8311515" cy="147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r:id="rId3" imgW="3721100" imgH="660400" progId="Equation.KSEE3">
                  <p:embed/>
                </p:oleObj>
              </mc:Choice>
              <mc:Fallback>
                <p:oleObj r:id="rId3" imgW="3721100" imgH="6604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0" y="294005"/>
                        <a:ext cx="8311515" cy="1475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8285" y="1768475"/>
          <a:ext cx="6264275" cy="186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5" imgW="1917065" imgH="571500" progId="Equation.KSEE3">
                  <p:embed/>
                </p:oleObj>
              </mc:Choice>
              <mc:Fallback>
                <p:oleObj r:id="rId5" imgW="1917065" imgH="571500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285" y="1768475"/>
                        <a:ext cx="6264275" cy="186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71215" y="3752215"/>
          <a:ext cx="1986280" cy="114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r:id="rId7" imgW="685800" imgH="393700" progId="Equation.KSEE3">
                  <p:embed/>
                </p:oleObj>
              </mc:Choice>
              <mc:Fallback>
                <p:oleObj r:id="rId7" imgW="685800" imgH="393700" progId="Equation.KSEE3">
                  <p:embed/>
                  <p:pic>
                    <p:nvPicPr>
                      <p:cNvPr id="0" name="图片 51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71215" y="3752215"/>
                        <a:ext cx="1986280" cy="1140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17650" y="5226050"/>
          <a:ext cx="1853565" cy="112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r:id="rId9" imgW="647700" imgH="393700" progId="Equation.KSEE3">
                  <p:embed/>
                </p:oleObj>
              </mc:Choice>
              <mc:Fallback>
                <p:oleObj r:id="rId9" imgW="647700" imgH="393700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17650" y="5226050"/>
                        <a:ext cx="1853565" cy="1126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49260" y="294005"/>
          <a:ext cx="44640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r:id="rId11" imgW="165100" imgH="165100" progId="Equation.KSEE3">
                  <p:embed/>
                </p:oleObj>
              </mc:Choice>
              <mc:Fallback>
                <p:oleObj r:id="rId11" imgW="165100" imgH="1651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49260" y="294005"/>
                        <a:ext cx="446405" cy="446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3205" y="272415"/>
          <a:ext cx="8238490" cy="1288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r:id="rId3" imgW="3086100" imgH="482600" progId="Equation.KSEE3">
                  <p:embed/>
                </p:oleObj>
              </mc:Choice>
              <mc:Fallback>
                <p:oleObj r:id="rId3" imgW="3086100" imgH="482600" progId="Equation.KSEE3">
                  <p:embed/>
                  <p:pic>
                    <p:nvPicPr>
                      <p:cNvPr id="0" name="图片 61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205" y="272415"/>
                        <a:ext cx="8238490" cy="1288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3205" y="1463675"/>
          <a:ext cx="2997200" cy="1056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r:id="rId5" imgW="1117600" imgH="393700" progId="Equation.KSEE3">
                  <p:embed/>
                </p:oleObj>
              </mc:Choice>
              <mc:Fallback>
                <p:oleObj r:id="rId5" imgW="1117600" imgH="393700" progId="Equation.KSEE3">
                  <p:embed/>
                  <p:pic>
                    <p:nvPicPr>
                      <p:cNvPr id="0" name="图片 614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3205" y="1463675"/>
                        <a:ext cx="2997200" cy="1056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88055" y="1663700"/>
          <a:ext cx="2406650" cy="656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r:id="rId7" imgW="838200" imgH="228600" progId="Equation.KSEE3">
                  <p:embed/>
                </p:oleObj>
              </mc:Choice>
              <mc:Fallback>
                <p:oleObj r:id="rId7" imgW="838200" imgH="228600" progId="Equation.KSEE3">
                  <p:embed/>
                  <p:pic>
                    <p:nvPicPr>
                      <p:cNvPr id="0" name="图片 614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88055" y="1663700"/>
                        <a:ext cx="2406650" cy="656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39260" y="272415"/>
          <a:ext cx="43434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r:id="rId9" imgW="152400" imgH="165100" progId="Equation.KSEE3">
                  <p:embed/>
                </p:oleObj>
              </mc:Choice>
              <mc:Fallback>
                <p:oleObj r:id="rId9" imgW="152400" imgH="165100" progId="Equation.KSEE3">
                  <p:embed/>
                  <p:pic>
                    <p:nvPicPr>
                      <p:cNvPr id="0" name="图片 614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39260" y="272415"/>
                        <a:ext cx="434340" cy="470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2240" y="2519680"/>
          <a:ext cx="6743700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r:id="rId11" imgW="2755900" imgH="660400" progId="Equation.KSEE3">
                  <p:embed/>
                </p:oleObj>
              </mc:Choice>
              <mc:Fallback>
                <p:oleObj r:id="rId11" imgW="2755900" imgH="660400" progId="Equation.KSEE3">
                  <p:embed/>
                  <p:pic>
                    <p:nvPicPr>
                      <p:cNvPr id="0" name="图片 61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2240" y="2519680"/>
                        <a:ext cx="6743700" cy="161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/>
          <p:nvPr/>
        </p:nvGraphicFramePr>
        <p:xfrm>
          <a:off x="142240" y="4330065"/>
          <a:ext cx="7240905" cy="74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r:id="rId13" imgW="2870200" imgH="330200" progId="Equation.DSMT4">
                  <p:embed/>
                </p:oleObj>
              </mc:Choice>
              <mc:Fallback>
                <p:oleObj r:id="rId13" imgW="2870200" imgH="330200" progId="Equation.DSMT4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2240" y="4330065"/>
                        <a:ext cx="7240905" cy="74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37310" y="5078095"/>
          <a:ext cx="3712210" cy="804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r:id="rId15" imgW="1524000" imgH="330200" progId="Equation.KSEE3">
                  <p:embed/>
                </p:oleObj>
              </mc:Choice>
              <mc:Fallback>
                <p:oleObj r:id="rId15" imgW="1524000" imgH="330200" progId="Equation.KSEE3">
                  <p:embed/>
                  <p:pic>
                    <p:nvPicPr>
                      <p:cNvPr id="0" name="图片 614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37310" y="5078095"/>
                        <a:ext cx="3712210" cy="804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75568" y="5078095"/>
          <a:ext cx="3743325" cy="804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r:id="rId17" imgW="1536700" imgH="330200" progId="Equation.KSEE3">
                  <p:embed/>
                </p:oleObj>
              </mc:Choice>
              <mc:Fallback>
                <p:oleObj r:id="rId17" imgW="1536700" imgH="330200" progId="Equation.KSEE3">
                  <p:embed/>
                  <p:pic>
                    <p:nvPicPr>
                      <p:cNvPr id="0" name="图片 614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75568" y="5078095"/>
                        <a:ext cx="3743325" cy="804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6720" y="5882640"/>
          <a:ext cx="5028565" cy="782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r:id="rId19" imgW="2120900" imgH="330200" progId="Equation.KSEE3">
                  <p:embed/>
                </p:oleObj>
              </mc:Choice>
              <mc:Fallback>
                <p:oleObj r:id="rId19" imgW="2120900" imgH="330200" progId="Equation.KSEE3">
                  <p:embed/>
                  <p:pic>
                    <p:nvPicPr>
                      <p:cNvPr id="0" name="图片 615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26720" y="5882640"/>
                        <a:ext cx="5028565" cy="782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55285" y="5882005"/>
          <a:ext cx="1825625" cy="804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r:id="rId21" imgW="749300" imgH="330200" progId="Equation.KSEE3">
                  <p:embed/>
                </p:oleObj>
              </mc:Choice>
              <mc:Fallback>
                <p:oleObj r:id="rId21" imgW="749300" imgH="330200" progId="Equation.KSEE3">
                  <p:embed/>
                  <p:pic>
                    <p:nvPicPr>
                      <p:cNvPr id="0" name="图片 615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455285" y="5882005"/>
                        <a:ext cx="1825625" cy="804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74740" y="2638425"/>
          <a:ext cx="38671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r:id="rId23" imgW="152400" imgH="165100" progId="Equation.KSEE3">
                  <p:embed/>
                </p:oleObj>
              </mc:Choice>
              <mc:Fallback>
                <p:oleObj r:id="rId23" imgW="152400" imgH="165100" progId="Equation.KSEE3">
                  <p:embed/>
                  <p:pic>
                    <p:nvPicPr>
                      <p:cNvPr id="0" name="图片 615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174740" y="2638425"/>
                        <a:ext cx="386715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3525" y="226060"/>
          <a:ext cx="8881745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3" imgW="3797300" imgH="889000" progId="Equation.KSEE3">
                  <p:embed/>
                </p:oleObj>
              </mc:Choice>
              <mc:Fallback>
                <p:oleObj r:id="rId3" imgW="3797300" imgH="889000" progId="Equation.KSEE3">
                  <p:embed/>
                  <p:pic>
                    <p:nvPicPr>
                      <p:cNvPr id="0" name="图片 716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3525" y="226060"/>
                        <a:ext cx="8881745" cy="207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3525" y="3020060"/>
          <a:ext cx="6760210" cy="723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r:id="rId5" imgW="2374265" imgH="254000" progId="Equation.KSEE3">
                  <p:embed/>
                </p:oleObj>
              </mc:Choice>
              <mc:Fallback>
                <p:oleObj r:id="rId5" imgW="2374265" imgH="254000" progId="Equation.KSEE3">
                  <p:embed/>
                  <p:pic>
                    <p:nvPicPr>
                      <p:cNvPr id="0" name="图片 717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525" y="3020060"/>
                        <a:ext cx="6760210" cy="723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6728" y="4012883"/>
          <a:ext cx="155638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r:id="rId7" imgW="469900" imgH="177165" progId="Equation.KSEE3">
                  <p:embed/>
                </p:oleObj>
              </mc:Choice>
              <mc:Fallback>
                <p:oleObj r:id="rId7" imgW="469900" imgH="177165" progId="Equation.KSEE3">
                  <p:embed/>
                  <p:pic>
                    <p:nvPicPr>
                      <p:cNvPr id="0" name="图片 717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728" y="4012883"/>
                        <a:ext cx="1556385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49680" y="1200150"/>
          <a:ext cx="399415" cy="399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r:id="rId9" imgW="165100" imgH="165100" progId="Equation.KSEE3">
                  <p:embed/>
                </p:oleObj>
              </mc:Choice>
              <mc:Fallback>
                <p:oleObj r:id="rId9" imgW="165100" imgH="165100" progId="Equation.KSEE3">
                  <p:embed/>
                  <p:pic>
                    <p:nvPicPr>
                      <p:cNvPr id="0" name="图片 71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49680" y="1200150"/>
                        <a:ext cx="399415" cy="399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3525" y="2455545"/>
          <a:ext cx="8533765" cy="564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r:id="rId11" imgW="3263900" imgH="215900" progId="Equation.KSEE3">
                  <p:embed/>
                </p:oleObj>
              </mc:Choice>
              <mc:Fallback>
                <p:oleObj r:id="rId11" imgW="3263900" imgH="215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3525" y="2455545"/>
                        <a:ext cx="8533765" cy="564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38800" y="3329305"/>
          <a:ext cx="914400" cy="19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r:id="rId3" imgW="914400" imgH="198755" progId="Equation.KSEE3">
                  <p:embed/>
                </p:oleObj>
              </mc:Choice>
              <mc:Fallback>
                <p:oleObj r:id="rId3" imgW="914400" imgH="198755" progId="Equation.KSEE3">
                  <p:embed/>
                  <p:pic>
                    <p:nvPicPr>
                      <p:cNvPr id="0" name="图片 81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329305"/>
                        <a:ext cx="914400" cy="198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4470" y="246380"/>
          <a:ext cx="8042275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r:id="rId5" imgW="3759200" imgH="660400" progId="Equation.KSEE3">
                  <p:embed/>
                </p:oleObj>
              </mc:Choice>
              <mc:Fallback>
                <p:oleObj r:id="rId5" imgW="3759200" imgH="660400" progId="Equation.KSEE3">
                  <p:embed/>
                  <p:pic>
                    <p:nvPicPr>
                      <p:cNvPr id="0" name="图片 81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4470" y="246380"/>
                        <a:ext cx="8042275" cy="1412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4470" y="1659255"/>
          <a:ext cx="6574155" cy="983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r:id="rId7" imgW="3225800" imgH="482600" progId="Equation.KSEE3">
                  <p:embed/>
                </p:oleObj>
              </mc:Choice>
              <mc:Fallback>
                <p:oleObj r:id="rId7" imgW="3225800" imgH="482600" progId="Equation.KSEE3">
                  <p:embed/>
                  <p:pic>
                    <p:nvPicPr>
                      <p:cNvPr id="0" name="图片 819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4470" y="1659255"/>
                        <a:ext cx="6574155" cy="983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93178" y="2673350"/>
          <a:ext cx="4670425" cy="99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r:id="rId9" imgW="1968500" imgH="419100" progId="Equation.KSEE3">
                  <p:embed/>
                </p:oleObj>
              </mc:Choice>
              <mc:Fallback>
                <p:oleObj r:id="rId9" imgW="1968500" imgH="419100" progId="Equation.KSEE3">
                  <p:embed/>
                  <p:pic>
                    <p:nvPicPr>
                      <p:cNvPr id="0" name="图片 819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93178" y="2673350"/>
                        <a:ext cx="4670425" cy="995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58558" y="3668395"/>
          <a:ext cx="539432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r:id="rId11" imgW="2273300" imgH="431800" progId="Equation.KSEE3">
                  <p:embed/>
                </p:oleObj>
              </mc:Choice>
              <mc:Fallback>
                <p:oleObj r:id="rId11" imgW="2273300" imgH="431800" progId="Equation.KSEE3">
                  <p:embed/>
                  <p:pic>
                    <p:nvPicPr>
                      <p:cNvPr id="0" name="图片 819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58558" y="3668395"/>
                        <a:ext cx="5394325" cy="102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6230" y="4870450"/>
          <a:ext cx="2454910" cy="1090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r:id="rId13" imgW="1028700" imgH="457200" progId="Equation.KSEE3">
                  <p:embed/>
                </p:oleObj>
              </mc:Choice>
              <mc:Fallback>
                <p:oleObj r:id="rId13" imgW="1028700" imgH="457200" progId="Equation.KSEE3">
                  <p:embed/>
                  <p:pic>
                    <p:nvPicPr>
                      <p:cNvPr id="0" name="图片 819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6230" y="4870450"/>
                        <a:ext cx="2454910" cy="1090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08400" y="5318760"/>
          <a:ext cx="2255520" cy="515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r:id="rId15" imgW="889000" imgH="203200" progId="Equation.KSEE3">
                  <p:embed/>
                </p:oleObj>
              </mc:Choice>
              <mc:Fallback>
                <p:oleObj r:id="rId15" imgW="889000" imgH="203200" progId="Equation.KSEE3">
                  <p:embed/>
                  <p:pic>
                    <p:nvPicPr>
                      <p:cNvPr id="0" name="图片 819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08400" y="5318760"/>
                        <a:ext cx="2255520" cy="515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2730" y="329565"/>
          <a:ext cx="4138930" cy="1058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r:id="rId3" imgW="1688465" imgH="431800" progId="Equation.KSEE3">
                  <p:embed/>
                </p:oleObj>
              </mc:Choice>
              <mc:Fallback>
                <p:oleObj r:id="rId3" imgW="1688465" imgH="431800" progId="Equation.KSEE3">
                  <p:embed/>
                  <p:pic>
                    <p:nvPicPr>
                      <p:cNvPr id="0" name="图片 92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730" y="329565"/>
                        <a:ext cx="4138930" cy="1058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8288" y="1236980"/>
          <a:ext cx="373888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r:id="rId5" imgW="1447800" imgH="685800" progId="Equation.KSEE3">
                  <p:embed/>
                </p:oleObj>
              </mc:Choice>
              <mc:Fallback>
                <p:oleObj r:id="rId5" imgW="1447800" imgH="685800" progId="Equation.KSEE3">
                  <p:embed/>
                  <p:pic>
                    <p:nvPicPr>
                      <p:cNvPr id="0" name="图片 92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8288" y="1236980"/>
                        <a:ext cx="3738880" cy="177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21150" y="1781810"/>
          <a:ext cx="2891155" cy="1547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r:id="rId7" imgW="1091565" imgH="584200" progId="Equation.KSEE3">
                  <p:embed/>
                </p:oleObj>
              </mc:Choice>
              <mc:Fallback>
                <p:oleObj r:id="rId7" imgW="1091565" imgH="584200" progId="Equation.KSEE3">
                  <p:embed/>
                  <p:pic>
                    <p:nvPicPr>
                      <p:cNvPr id="0" name="图片 92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21150" y="1781810"/>
                        <a:ext cx="2891155" cy="15474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4300" y="2872740"/>
          <a:ext cx="2286635" cy="201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r:id="rId9" imgW="862965" imgH="762000" progId="Equation.KSEE3">
                  <p:embed/>
                </p:oleObj>
              </mc:Choice>
              <mc:Fallback>
                <p:oleObj r:id="rId9" imgW="862965" imgH="762000" progId="Equation.KSEE3">
                  <p:embed/>
                  <p:pic>
                    <p:nvPicPr>
                      <p:cNvPr id="0" name="图片 921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24300" y="2872740"/>
                        <a:ext cx="2286635" cy="2018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8885" y="5178425"/>
          <a:ext cx="1016635" cy="98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r:id="rId11" imgW="405765" imgH="393700" progId="Equation.KSEE3">
                  <p:embed/>
                </p:oleObj>
              </mc:Choice>
              <mc:Fallback>
                <p:oleObj r:id="rId11" imgW="405765" imgH="393700" progId="Equation.KSEE3">
                  <p:embed/>
                  <p:pic>
                    <p:nvPicPr>
                      <p:cNvPr id="0" name="图片 921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38885" y="5178425"/>
                        <a:ext cx="1016635" cy="986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6170" y="3329305"/>
          <a:ext cx="281813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r:id="rId13" imgW="1054100" imgH="584200" progId="Equation.KSEE3">
                  <p:embed/>
                </p:oleObj>
              </mc:Choice>
              <mc:Fallback>
                <p:oleObj r:id="rId13" imgW="1054100" imgH="5842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6170" y="3329305"/>
                        <a:ext cx="2818130" cy="156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0675" y="343535"/>
          <a:ext cx="4233545" cy="65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r:id="rId3" imgW="1803400" imgH="279400" progId="Equation.KSEE3">
                  <p:embed/>
                </p:oleObj>
              </mc:Choice>
              <mc:Fallback>
                <p:oleObj r:id="rId3" imgW="1803400" imgH="279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675" y="343535"/>
                        <a:ext cx="4233545" cy="655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5575" y="1139190"/>
          <a:ext cx="4125595" cy="62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r:id="rId5" imgW="1663700" imgH="254000" progId="Equation.KSEE3">
                  <p:embed/>
                </p:oleObj>
              </mc:Choice>
              <mc:Fallback>
                <p:oleObj r:id="rId5" imgW="1663700" imgH="254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575" y="1139190"/>
                        <a:ext cx="4125595" cy="629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54220" y="999490"/>
          <a:ext cx="482981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r:id="rId7" imgW="2070100" imgH="419100" progId="Equation.KSEE3">
                  <p:embed/>
                </p:oleObj>
              </mc:Choice>
              <mc:Fallback>
                <p:oleObj r:id="rId7" imgW="2070100" imgH="4191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54220" y="999490"/>
                        <a:ext cx="4829810" cy="97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5575" y="1977390"/>
          <a:ext cx="51752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r:id="rId9" imgW="2082800" imgH="431800" progId="Equation.KSEE3">
                  <p:embed/>
                </p:oleObj>
              </mc:Choice>
              <mc:Fallback>
                <p:oleObj r:id="rId9" imgW="2082800" imgH="4318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5575" y="1977390"/>
                        <a:ext cx="5175250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30825" y="1978025"/>
          <a:ext cx="5741035" cy="107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r:id="rId11" imgW="2311400" imgH="431800" progId="Equation.KSEE3">
                  <p:embed/>
                </p:oleObj>
              </mc:Choice>
              <mc:Fallback>
                <p:oleObj r:id="rId11" imgW="2311400" imgH="4318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30825" y="1978025"/>
                        <a:ext cx="5741035" cy="107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3080" y="3110230"/>
          <a:ext cx="194373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r:id="rId13" imgW="774065" imgH="254000" progId="Equation.KSEE3">
                  <p:embed/>
                </p:oleObj>
              </mc:Choice>
              <mc:Fallback>
                <p:oleObj r:id="rId13" imgW="774065" imgH="2540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3080" y="3110230"/>
                        <a:ext cx="1943735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44165" y="3161665"/>
          <a:ext cx="4047490" cy="637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r:id="rId15" imgW="1612900" imgH="254000" progId="Equation.KSEE3">
                  <p:embed/>
                </p:oleObj>
              </mc:Choice>
              <mc:Fallback>
                <p:oleObj r:id="rId15" imgW="1612900" imgH="2540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844165" y="3161665"/>
                        <a:ext cx="4047490" cy="637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5575" y="3799205"/>
          <a:ext cx="5723255" cy="846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r:id="rId17" imgW="1803400" imgH="266700" progId="Equation.KSEE3">
                  <p:embed/>
                </p:oleObj>
              </mc:Choice>
              <mc:Fallback>
                <p:oleObj r:id="rId17" imgW="1803400" imgH="2667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5575" y="3799205"/>
                        <a:ext cx="5723255" cy="846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6955" y="4645660"/>
          <a:ext cx="6555105" cy="113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r:id="rId19" imgW="2501900" imgH="431800" progId="Equation.KSEE3">
                  <p:embed/>
                </p:oleObj>
              </mc:Choice>
              <mc:Fallback>
                <p:oleObj r:id="rId19" imgW="2501900" imgH="431800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36955" y="4645660"/>
                        <a:ext cx="6555105" cy="1131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13115" y="4892675"/>
          <a:ext cx="194373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r:id="rId21" imgW="774065" imgH="254000" progId="Equation.KSEE3">
                  <p:embed/>
                </p:oleObj>
              </mc:Choice>
              <mc:Fallback>
                <p:oleObj r:id="rId21" imgW="774065" imgH="2540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413115" y="4892675"/>
                        <a:ext cx="1943735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93140" y="5905500"/>
          <a:ext cx="4047490" cy="637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r:id="rId22" imgW="1612900" imgH="254000" progId="Equation.KSEE3">
                  <p:embed/>
                </p:oleObj>
              </mc:Choice>
              <mc:Fallback>
                <p:oleObj r:id="rId22" imgW="1612900" imgH="2540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93140" y="5905500"/>
                        <a:ext cx="4047490" cy="637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6225" y="326390"/>
          <a:ext cx="4388485" cy="1127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r:id="rId3" imgW="1828800" imgH="469900" progId="Equation.KSEE3">
                  <p:embed/>
                </p:oleObj>
              </mc:Choice>
              <mc:Fallback>
                <p:oleObj r:id="rId3" imgW="1828800" imgH="469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225" y="326390"/>
                        <a:ext cx="4388485" cy="1127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6225" y="1454150"/>
          <a:ext cx="3677285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r:id="rId5" imgW="1548765" imgH="660400" progId="Equation.KSEE3">
                  <p:embed/>
                </p:oleObj>
              </mc:Choice>
              <mc:Fallback>
                <p:oleObj r:id="rId5" imgW="1548765" imgH="6604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6225" y="1454150"/>
                        <a:ext cx="3677285" cy="156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53510" y="1995805"/>
          <a:ext cx="4515485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r:id="rId7" imgW="1739900" imgH="431800" progId="Equation.KSEE3">
                  <p:embed/>
                </p:oleObj>
              </mc:Choice>
              <mc:Fallback>
                <p:oleObj r:id="rId7" imgW="1739900" imgH="4318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53510" y="1995805"/>
                        <a:ext cx="4515485" cy="112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0610" y="3117215"/>
          <a:ext cx="6852285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r:id="rId9" imgW="2590800" imgH="393700" progId="Equation.KSEE3">
                  <p:embed/>
                </p:oleObj>
              </mc:Choice>
              <mc:Fallback>
                <p:oleObj r:id="rId9" imgW="2590800" imgH="3937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0610" y="3117215"/>
                        <a:ext cx="6852285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49680" y="4392930"/>
          <a:ext cx="5180330" cy="1010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r:id="rId11" imgW="2019300" imgH="393700" progId="Equation.KSEE3">
                  <p:embed/>
                </p:oleObj>
              </mc:Choice>
              <mc:Fallback>
                <p:oleObj r:id="rId11" imgW="2019300" imgH="3937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49680" y="4392930"/>
                        <a:ext cx="5180330" cy="1010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0610" y="5403215"/>
          <a:ext cx="372046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r:id="rId13" imgW="1371600" imgH="431800" progId="Equation.KSEE3">
                  <p:embed/>
                </p:oleObj>
              </mc:Choice>
              <mc:Fallback>
                <p:oleObj r:id="rId13" imgW="1371600" imgH="4318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70610" y="5403215"/>
                        <a:ext cx="3720465" cy="1171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1000" y="276225"/>
          <a:ext cx="432752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r:id="rId3" imgW="1651000" imgH="444500" progId="Equation.KSEE3">
                  <p:embed/>
                </p:oleObj>
              </mc:Choice>
              <mc:Fallback>
                <p:oleObj r:id="rId3" imgW="1651000" imgH="4445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276225"/>
                        <a:ext cx="4327525" cy="1165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0365" y="1300480"/>
          <a:ext cx="6137910" cy="576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r:id="rId5" imgW="2298700" imgH="215900" progId="Equation.KSEE3">
                  <p:embed/>
                </p:oleObj>
              </mc:Choice>
              <mc:Fallback>
                <p:oleObj r:id="rId5" imgW="2298700" imgH="2159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0365" y="1300480"/>
                        <a:ext cx="6137910" cy="576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7350" y="1889760"/>
          <a:ext cx="432816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r:id="rId7" imgW="1777365" imgH="393700" progId="Equation.KSEE3">
                  <p:embed/>
                </p:oleObj>
              </mc:Choice>
              <mc:Fallback>
                <p:oleObj r:id="rId7" imgW="1777365" imgH="3937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7350" y="1889760"/>
                        <a:ext cx="4328160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18380" y="2018030"/>
          <a:ext cx="1948180" cy="702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r:id="rId9" imgW="774065" imgH="279400" progId="Equation.KSEE3">
                  <p:embed/>
                </p:oleObj>
              </mc:Choice>
              <mc:Fallback>
                <p:oleObj r:id="rId9" imgW="774065" imgH="2794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18380" y="2018030"/>
                        <a:ext cx="1948180" cy="702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633845" y="2018030"/>
          <a:ext cx="2673985" cy="684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r:id="rId11" imgW="1091565" imgH="279400" progId="Equation.KSEE3">
                  <p:embed/>
                </p:oleObj>
              </mc:Choice>
              <mc:Fallback>
                <p:oleObj r:id="rId11" imgW="1091565" imgH="2794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33845" y="2018030"/>
                        <a:ext cx="2673985" cy="684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06865" y="2104390"/>
          <a:ext cx="2482215" cy="59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r:id="rId13" imgW="1054100" imgH="254000" progId="Equation.KSEE3">
                  <p:embed/>
                </p:oleObj>
              </mc:Choice>
              <mc:Fallback>
                <p:oleObj r:id="rId13" imgW="1054100" imgH="254000" progId="Equation.KSEE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206865" y="2104390"/>
                        <a:ext cx="2482215" cy="598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8144510" y="276225"/>
            <a:ext cx="2760980" cy="1870710"/>
            <a:chOff x="11543" y="7151"/>
            <a:chExt cx="4348" cy="2946"/>
          </a:xfrm>
        </p:grpSpPr>
        <p:graphicFrame>
          <p:nvGraphicFramePr>
            <p:cNvPr id="3" name="对象 2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4451" y="9010"/>
            <a:ext cx="1440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4" r:id="rId15" imgW="914400" imgH="198755" progId="Equation.KSEE3">
                    <p:embed/>
                  </p:oleObj>
                </mc:Choice>
                <mc:Fallback>
                  <p:oleObj r:id="rId15" imgW="914400" imgH="198755" progId="Equation.KSEE3">
                    <p:embed/>
                    <p:pic>
                      <p:nvPicPr>
                        <p:cNvPr id="0" name="图片 307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4451" y="9010"/>
                          <a:ext cx="1440" cy="3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4664" y="8707"/>
            <a:ext cx="385" cy="6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5" r:id="rId17" imgW="88265" imgH="152400" progId="Equation.KSEE3">
                    <p:embed/>
                  </p:oleObj>
                </mc:Choice>
                <mc:Fallback>
                  <p:oleObj r:id="rId17" imgW="88265" imgH="152400" progId="Equation.KSEE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4664" y="8707"/>
                          <a:ext cx="385" cy="6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" name="直接连接符 9"/>
            <p:cNvCxnSpPr/>
            <p:nvPr/>
          </p:nvCxnSpPr>
          <p:spPr>
            <a:xfrm>
              <a:off x="13400" y="9323"/>
              <a:ext cx="21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3375" y="7151"/>
              <a:ext cx="49" cy="2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3449" y="7151"/>
              <a:ext cx="2098" cy="2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对象 12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951" y="9323"/>
            <a:ext cx="500" cy="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6" r:id="rId19" imgW="114300" imgH="177165" progId="Equation.KSEE3">
                    <p:embed/>
                  </p:oleObj>
                </mc:Choice>
                <mc:Fallback>
                  <p:oleObj r:id="rId19" imgW="114300" imgH="177165" progId="Equation.KSEE3">
                    <p:embed/>
                    <p:pic>
                      <p:nvPicPr>
                        <p:cNvPr id="0" name="图片 3080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3951" y="9323"/>
                          <a:ext cx="500" cy="7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4314" y="7277"/>
            <a:ext cx="570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7" r:id="rId21" imgW="127000" imgH="139700" progId="Equation.KSEE3">
                    <p:embed/>
                  </p:oleObj>
                </mc:Choice>
                <mc:Fallback>
                  <p:oleObj r:id="rId21" imgW="127000" imgH="139700" progId="Equation.KSEE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4314" y="7277"/>
                          <a:ext cx="570" cy="62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1543" y="7682"/>
            <a:ext cx="1606" cy="8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8" r:id="rId23" imgW="508000" imgH="254000" progId="Equation.KSEE3">
                    <p:embed/>
                  </p:oleObj>
                </mc:Choice>
                <mc:Fallback>
                  <p:oleObj r:id="rId23" imgW="508000" imgH="254000" progId="Equation.KSEE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1543" y="7682"/>
                          <a:ext cx="1606" cy="80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68070" y="2778760"/>
          <a:ext cx="4429125" cy="1072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r:id="rId25" imgW="1625600" imgH="393700" progId="Equation.KSEE3">
                  <p:embed/>
                </p:oleObj>
              </mc:Choice>
              <mc:Fallback>
                <p:oleObj r:id="rId25" imgW="1625600" imgH="393700" progId="Equation.KSEE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68070" y="2778760"/>
                        <a:ext cx="4429125" cy="1072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68645" y="2848610"/>
          <a:ext cx="6419215" cy="932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r:id="rId27" imgW="2971800" imgH="431800" progId="Equation.KSEE3">
                  <p:embed/>
                </p:oleObj>
              </mc:Choice>
              <mc:Fallback>
                <p:oleObj r:id="rId27" imgW="2971800" imgH="431800" progId="Equation.KSEE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668645" y="2848610"/>
                        <a:ext cx="6419215" cy="932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130" y="3714750"/>
          <a:ext cx="4449445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r:id="rId29" imgW="1714500" imgH="431800" progId="Equation.KSEE3">
                  <p:embed/>
                </p:oleObj>
              </mc:Choice>
              <mc:Fallback>
                <p:oleObj r:id="rId29" imgW="1714500" imgH="431800" progId="Equation.KSEE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4130" y="3714750"/>
                        <a:ext cx="4449445" cy="112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58005" y="3711575"/>
          <a:ext cx="194119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r:id="rId31" imgW="723900" imgH="419100" progId="Equation.KSEE3">
                  <p:embed/>
                </p:oleObj>
              </mc:Choice>
              <mc:Fallback>
                <p:oleObj r:id="rId31" imgW="723900" imgH="419100" progId="Equation.KSEE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358005" y="3711575"/>
                        <a:ext cx="1941195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99200" y="3712210"/>
          <a:ext cx="2807970" cy="1123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r:id="rId33" imgW="1079500" imgH="431800" progId="Equation.KSEE3">
                  <p:embed/>
                </p:oleObj>
              </mc:Choice>
              <mc:Fallback>
                <p:oleObj r:id="rId33" imgW="1079500" imgH="431800" progId="Equation.KSEE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299200" y="3712210"/>
                        <a:ext cx="2807970" cy="1123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070340" y="3781425"/>
          <a:ext cx="3044825" cy="1480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r:id="rId35" imgW="1358900" imgH="660400" progId="Equation.KSEE3">
                  <p:embed/>
                </p:oleObj>
              </mc:Choice>
              <mc:Fallback>
                <p:oleObj r:id="rId35" imgW="1358900" imgH="660400" progId="Equation.KSEE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070340" y="3781425"/>
                        <a:ext cx="3044825" cy="1480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7725" y="5106670"/>
          <a:ext cx="3086735" cy="105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r:id="rId37" imgW="1155700" imgH="393700" progId="Equation.KSEE3">
                  <p:embed/>
                </p:oleObj>
              </mc:Choice>
              <mc:Fallback>
                <p:oleObj r:id="rId37" imgW="1155700" imgH="393700" progId="Equation.KSEE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47725" y="5106670"/>
                        <a:ext cx="3086735" cy="1051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34460" y="4987925"/>
          <a:ext cx="5249545" cy="1170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6" r:id="rId39" imgW="1993900" imgH="444500" progId="Equation.KSEE3">
                  <p:embed/>
                </p:oleObj>
              </mc:Choice>
              <mc:Fallback>
                <p:oleObj r:id="rId39" imgW="1993900" imgH="444500" progId="Equation.KSEE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934460" y="4987925"/>
                        <a:ext cx="5249545" cy="1170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925" y="317500"/>
          <a:ext cx="3348355" cy="988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r:id="rId3" imgW="1333500" imgH="393700" progId="Equation.KSEE3">
                  <p:embed/>
                </p:oleObj>
              </mc:Choice>
              <mc:Fallback>
                <p:oleObj r:id="rId3" imgW="1333500" imgH="3937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8925" y="317500"/>
                        <a:ext cx="3348355" cy="988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925" y="1306195"/>
          <a:ext cx="392112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r:id="rId5" imgW="1447800" imgH="393700" progId="Equation.KSEE3">
                  <p:embed/>
                </p:oleObj>
              </mc:Choice>
              <mc:Fallback>
                <p:oleObj r:id="rId5" imgW="1447800" imgH="3937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8925" y="1306195"/>
                        <a:ext cx="3921125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2270" y="1337310"/>
          <a:ext cx="3808095" cy="1035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r:id="rId7" imgW="1447800" imgH="393700" progId="Equation.KSEE3">
                  <p:embed/>
                </p:oleObj>
              </mc:Choice>
              <mc:Fallback>
                <p:oleObj r:id="rId7" imgW="1447800" imgH="3937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2270" y="1337310"/>
                        <a:ext cx="3808095" cy="1035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00365" y="1337310"/>
          <a:ext cx="2574290" cy="1078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r:id="rId9" imgW="939800" imgH="393700" progId="Equation.KSEE3">
                  <p:embed/>
                </p:oleObj>
              </mc:Choice>
              <mc:Fallback>
                <p:oleObj r:id="rId9" imgW="939800" imgH="393700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00365" y="1337310"/>
                        <a:ext cx="2574290" cy="1078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41195" y="2372995"/>
          <a:ext cx="1917065" cy="1061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r:id="rId11" imgW="711200" imgH="393700" progId="Equation.KSEE3">
                  <p:embed/>
                </p:oleObj>
              </mc:Choice>
              <mc:Fallback>
                <p:oleObj r:id="rId11" imgW="711200" imgH="393700" progId="Equation.KSEE3">
                  <p:embed/>
                  <p:pic>
                    <p:nvPicPr>
                      <p:cNvPr id="0" name="图片 410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41195" y="2372995"/>
                        <a:ext cx="1917065" cy="1061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58260" y="2372995"/>
          <a:ext cx="11715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r:id="rId13" imgW="482600" imgH="393700" progId="Equation.KSEE3">
                  <p:embed/>
                </p:oleObj>
              </mc:Choice>
              <mc:Fallback>
                <p:oleObj r:id="rId13" imgW="482600" imgH="3937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58260" y="2372995"/>
                        <a:ext cx="117157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2240" y="3356610"/>
          <a:ext cx="1798955" cy="945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r:id="rId15" imgW="749300" imgH="393700" progId="Equation.KSEE3">
                  <p:embed/>
                </p:oleObj>
              </mc:Choice>
              <mc:Fallback>
                <p:oleObj r:id="rId15" imgW="749300" imgH="3937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42240" y="3356610"/>
                        <a:ext cx="1798955" cy="945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40878" y="3328670"/>
          <a:ext cx="3769360" cy="108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r:id="rId17" imgW="1371600" imgH="393700" progId="Equation.KSEE3">
                  <p:embed/>
                </p:oleObj>
              </mc:Choice>
              <mc:Fallback>
                <p:oleObj r:id="rId17" imgW="1371600" imgH="393700" progId="Equation.KSEE3">
                  <p:embed/>
                  <p:pic>
                    <p:nvPicPr>
                      <p:cNvPr id="0" name="图片 410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40878" y="3328670"/>
                        <a:ext cx="3769360" cy="1082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26113" y="3285490"/>
          <a:ext cx="373824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r:id="rId19" imgW="1447800" imgH="393700" progId="Equation.KSEE3">
                  <p:embed/>
                </p:oleObj>
              </mc:Choice>
              <mc:Fallback>
                <p:oleObj r:id="rId19" imgW="14478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26113" y="3285490"/>
                        <a:ext cx="3738245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923" y="4410710"/>
          <a:ext cx="308292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r:id="rId21" imgW="1193800" imgH="393700" progId="Equation.KSEE3">
                  <p:embed/>
                </p:oleObj>
              </mc:Choice>
              <mc:Fallback>
                <p:oleObj r:id="rId21" imgW="11938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1923" y="4410710"/>
                        <a:ext cx="3082925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24848" y="4410710"/>
          <a:ext cx="406717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r:id="rId23" imgW="1574800" imgH="393700" progId="Equation.KSEE3">
                  <p:embed/>
                </p:oleObj>
              </mc:Choice>
              <mc:Fallback>
                <p:oleObj r:id="rId23" imgW="15748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224848" y="4410710"/>
                        <a:ext cx="4067175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548246" y="4410710"/>
          <a:ext cx="3477260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r:id="rId25" imgW="1346200" imgH="393700" progId="Equation.KSEE3">
                  <p:embed/>
                </p:oleObj>
              </mc:Choice>
              <mc:Fallback>
                <p:oleObj r:id="rId25" imgW="13462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548246" y="4410710"/>
                        <a:ext cx="3477260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6223" y="5603240"/>
          <a:ext cx="305117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r:id="rId27" imgW="1181100" imgH="393700" progId="Equation.KSEE3">
                  <p:embed/>
                </p:oleObj>
              </mc:Choice>
              <mc:Fallback>
                <p:oleObj r:id="rId27" imgW="11811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56223" y="5603240"/>
                        <a:ext cx="3051175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29456" y="5603240"/>
          <a:ext cx="3018790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r:id="rId29" imgW="1168400" imgH="393700" progId="Equation.KSEE3">
                  <p:embed/>
                </p:oleObj>
              </mc:Choice>
              <mc:Fallback>
                <p:oleObj r:id="rId29" imgW="1168400" imgH="393700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529456" y="5603240"/>
                        <a:ext cx="3018790" cy="101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9380" y="115570"/>
          <a:ext cx="9010650" cy="1807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r:id="rId3" imgW="4431665" imgH="889000" progId="Equation.KSEE3">
                  <p:embed/>
                </p:oleObj>
              </mc:Choice>
              <mc:Fallback>
                <p:oleObj r:id="rId3" imgW="4431665" imgH="8890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380" y="115570"/>
                        <a:ext cx="9010650" cy="1807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9239250" y="230505"/>
            <a:ext cx="2479040" cy="2727960"/>
            <a:chOff x="14550" y="363"/>
            <a:chExt cx="3904" cy="4296"/>
          </a:xfrm>
        </p:grpSpPr>
        <p:sp>
          <p:nvSpPr>
            <p:cNvPr id="4" name="弧形 3"/>
            <p:cNvSpPr/>
            <p:nvPr/>
          </p:nvSpPr>
          <p:spPr>
            <a:xfrm rot="16860000">
              <a:off x="15393" y="2251"/>
              <a:ext cx="2745" cy="2072"/>
            </a:xfrm>
            <a:prstGeom prst="arc">
              <a:avLst>
                <a:gd name="adj1" fmla="val 16473274"/>
                <a:gd name="adj2" fmla="val 213786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4550" y="363"/>
              <a:ext cx="3905" cy="3663"/>
              <a:chOff x="11172" y="4904"/>
              <a:chExt cx="3905" cy="3663"/>
            </a:xfrm>
          </p:grpSpPr>
          <p:sp>
            <p:nvSpPr>
              <p:cNvPr id="6181" name="直接连接符 6180"/>
              <p:cNvSpPr/>
              <p:nvPr/>
            </p:nvSpPr>
            <p:spPr>
              <a:xfrm>
                <a:off x="11992" y="7531"/>
                <a:ext cx="3049" cy="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6182" name="直接连接符 6181"/>
              <p:cNvSpPr/>
              <p:nvPr/>
            </p:nvSpPr>
            <p:spPr>
              <a:xfrm flipV="1">
                <a:off x="12332" y="5392"/>
                <a:ext cx="0" cy="317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graphicFrame>
            <p:nvGraphicFramePr>
              <p:cNvPr id="6183" name="对象 6182"/>
              <p:cNvGraphicFramePr/>
              <p:nvPr/>
            </p:nvGraphicFramePr>
            <p:xfrm>
              <a:off x="11877" y="7531"/>
              <a:ext cx="405" cy="4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7" r:id="rId5" imgW="127000" imgH="139700" progId="Equation.DSMT4">
                      <p:embed/>
                    </p:oleObj>
                  </mc:Choice>
                  <mc:Fallback>
                    <p:oleObj r:id="rId5" imgW="127000" imgH="139700" progId="Equation.DSMT4">
                      <p:embed/>
                      <p:pic>
                        <p:nvPicPr>
                          <p:cNvPr id="0" name="图片 3082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1877" y="7531"/>
                            <a:ext cx="405" cy="44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4" name="对象 6183"/>
              <p:cNvGraphicFramePr/>
              <p:nvPr/>
            </p:nvGraphicFramePr>
            <p:xfrm>
              <a:off x="14667" y="7534"/>
              <a:ext cx="410" cy="4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8" r:id="rId7" imgW="127000" imgH="139700" progId="Equation.DSMT4">
                      <p:embed/>
                    </p:oleObj>
                  </mc:Choice>
                  <mc:Fallback>
                    <p:oleObj r:id="rId7" imgW="127000" imgH="139700" progId="Equation.DSMT4">
                      <p:embed/>
                      <p:pic>
                        <p:nvPicPr>
                          <p:cNvPr id="0" name="图片 3083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4667" y="7534"/>
                            <a:ext cx="410" cy="45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85" name="对象 6184"/>
              <p:cNvGraphicFramePr/>
              <p:nvPr/>
            </p:nvGraphicFramePr>
            <p:xfrm>
              <a:off x="11916" y="4904"/>
              <a:ext cx="412" cy="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9" r:id="rId9" imgW="139700" imgH="165100" progId="Equation.DSMT4">
                      <p:embed/>
                    </p:oleObj>
                  </mc:Choice>
                  <mc:Fallback>
                    <p:oleObj r:id="rId9" imgW="139700" imgH="165100" progId="Equation.DSMT4">
                      <p:embed/>
                      <p:pic>
                        <p:nvPicPr>
                          <p:cNvPr id="0" name="图片 3084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1916" y="4904"/>
                            <a:ext cx="412" cy="48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191" name="直接连接符 6190"/>
              <p:cNvSpPr/>
              <p:nvPr/>
            </p:nvSpPr>
            <p:spPr>
              <a:xfrm>
                <a:off x="12557" y="6509"/>
                <a:ext cx="0" cy="45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2" name="直接连接符 6191"/>
              <p:cNvSpPr/>
              <p:nvPr/>
            </p:nvSpPr>
            <p:spPr>
              <a:xfrm>
                <a:off x="13271" y="6540"/>
                <a:ext cx="0" cy="2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3" name="直接连接符 6192"/>
              <p:cNvSpPr/>
              <p:nvPr/>
            </p:nvSpPr>
            <p:spPr>
              <a:xfrm>
                <a:off x="12692" y="6495"/>
                <a:ext cx="0" cy="22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6" name="直接连接符 6195"/>
              <p:cNvSpPr/>
              <p:nvPr/>
            </p:nvSpPr>
            <p:spPr>
              <a:xfrm flipH="1">
                <a:off x="12446" y="6641"/>
                <a:ext cx="23" cy="48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199" name="直接连接符 6198"/>
              <p:cNvSpPr/>
              <p:nvPr/>
            </p:nvSpPr>
            <p:spPr>
              <a:xfrm flipH="1">
                <a:off x="13527" y="6495"/>
                <a:ext cx="50" cy="38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08" name="直接连接符 6207"/>
              <p:cNvSpPr/>
              <p:nvPr/>
            </p:nvSpPr>
            <p:spPr>
              <a:xfrm>
                <a:off x="12469" y="6540"/>
                <a:ext cx="1" cy="197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10" name="直接连接符 6209"/>
              <p:cNvSpPr/>
              <p:nvPr/>
            </p:nvSpPr>
            <p:spPr>
              <a:xfrm>
                <a:off x="13526" y="6540"/>
                <a:ext cx="1" cy="103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aphicFrame>
            <p:nvGraphicFramePr>
              <p:cNvPr id="6213" name="对象 6212"/>
              <p:cNvGraphicFramePr/>
              <p:nvPr/>
            </p:nvGraphicFramePr>
            <p:xfrm>
              <a:off x="11992" y="6283"/>
              <a:ext cx="260" cy="4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0" r:id="rId11" imgW="88265" imgH="164465" progId="Equation.DSMT4">
                      <p:embed/>
                    </p:oleObj>
                  </mc:Choice>
                  <mc:Fallback>
                    <p:oleObj r:id="rId11" imgW="88265" imgH="164465" progId="Equation.DSMT4">
                      <p:embed/>
                      <p:pic>
                        <p:nvPicPr>
                          <p:cNvPr id="0" name="图片 3086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1992" y="6283"/>
                            <a:ext cx="260" cy="48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14" name="对象 6213"/>
              <p:cNvGraphicFramePr/>
              <p:nvPr/>
            </p:nvGraphicFramePr>
            <p:xfrm>
              <a:off x="12557" y="6963"/>
              <a:ext cx="417" cy="4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1" r:id="rId13" imgW="152400" imgH="165100" progId="Equation.DSMT4">
                      <p:embed/>
                    </p:oleObj>
                  </mc:Choice>
                  <mc:Fallback>
                    <p:oleObj r:id="rId13" imgW="152400" imgH="165100" progId="Equation.DSMT4">
                      <p:embed/>
                      <p:pic>
                        <p:nvPicPr>
                          <p:cNvPr id="0" name="图片 3087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12557" y="6963"/>
                            <a:ext cx="417" cy="45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17" name="对象 6216"/>
              <p:cNvGraphicFramePr/>
              <p:nvPr/>
            </p:nvGraphicFramePr>
            <p:xfrm>
              <a:off x="12692" y="7357"/>
              <a:ext cx="380" cy="9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2" r:id="rId15" imgW="165100" imgH="393065" progId="Equation.DSMT4">
                      <p:embed/>
                    </p:oleObj>
                  </mc:Choice>
                  <mc:Fallback>
                    <p:oleObj r:id="rId15" imgW="165100" imgH="393065" progId="Equation.DSMT4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12692" y="7357"/>
                            <a:ext cx="380" cy="90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20" name="对象 6219"/>
              <p:cNvGraphicFramePr/>
              <p:nvPr/>
            </p:nvGraphicFramePr>
            <p:xfrm>
              <a:off x="13617" y="7417"/>
              <a:ext cx="302" cy="8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3" r:id="rId17" imgW="165100" imgH="393700" progId="Equation.DSMT4">
                      <p:embed/>
                    </p:oleObj>
                  </mc:Choice>
                  <mc:Fallback>
                    <p:oleObj r:id="rId17" imgW="165100" imgH="393700" progId="Equation.DSMT4">
                      <p:embed/>
                      <p:pic>
                        <p:nvPicPr>
                          <p:cNvPr id="0" name="图片 3089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3617" y="7417"/>
                            <a:ext cx="302" cy="84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21" name="对象 6220"/>
              <p:cNvGraphicFramePr/>
              <p:nvPr/>
            </p:nvGraphicFramePr>
            <p:xfrm>
              <a:off x="13577" y="6476"/>
              <a:ext cx="1090" cy="5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4" r:id="rId19" imgW="570865" imgH="203200" progId="Equation.DSMT4">
                      <p:embed/>
                    </p:oleObj>
                  </mc:Choice>
                  <mc:Fallback>
                    <p:oleObj r:id="rId19" imgW="570865" imgH="203200" progId="Equation.DSMT4">
                      <p:embed/>
                      <p:pic>
                        <p:nvPicPr>
                          <p:cNvPr id="0" name="图片 3090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13577" y="6476"/>
                            <a:ext cx="1090" cy="52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22" name="对象 6221"/>
              <p:cNvGraphicFramePr/>
              <p:nvPr/>
            </p:nvGraphicFramePr>
            <p:xfrm>
              <a:off x="12332" y="5770"/>
              <a:ext cx="1600" cy="4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65" r:id="rId21" imgW="583565" imgH="165100" progId="Equation.DSMT4">
                      <p:embed/>
                    </p:oleObj>
                  </mc:Choice>
                  <mc:Fallback>
                    <p:oleObj r:id="rId21" imgW="583565" imgH="165100" progId="Equation.DSMT4">
                      <p:embed/>
                      <p:pic>
                        <p:nvPicPr>
                          <p:cNvPr id="0" name="图片 3091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12332" y="5770"/>
                            <a:ext cx="1600" cy="45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" name="弧形 2"/>
              <p:cNvSpPr/>
              <p:nvPr/>
            </p:nvSpPr>
            <p:spPr>
              <a:xfrm>
                <a:off x="11172" y="6495"/>
                <a:ext cx="2405" cy="2072"/>
              </a:xfrm>
              <a:prstGeom prst="arc">
                <a:avLst>
                  <a:gd name="adj1" fmla="val 16200000"/>
                  <a:gd name="adj2" fmla="val 21514623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" name="直接连接符 4"/>
              <p:cNvCxnSpPr/>
              <p:nvPr/>
            </p:nvCxnSpPr>
            <p:spPr>
              <a:xfrm>
                <a:off x="12931" y="6596"/>
                <a:ext cx="0" cy="938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" name="直接箭头连接符 7"/>
          <p:cNvCxnSpPr/>
          <p:nvPr/>
        </p:nvCxnSpPr>
        <p:spPr>
          <a:xfrm flipV="1">
            <a:off x="10118725" y="1085850"/>
            <a:ext cx="15875" cy="92456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10572115" y="1068070"/>
            <a:ext cx="15875" cy="92456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0985" y="1922780"/>
          <a:ext cx="8267700" cy="1144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6" r:id="rId23" imgW="3302000" imgH="457200" progId="Equation.KSEE3">
                  <p:embed/>
                </p:oleObj>
              </mc:Choice>
              <mc:Fallback>
                <p:oleObj r:id="rId23" imgW="3302000" imgH="457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60985" y="1922780"/>
                        <a:ext cx="8267700" cy="1144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9380" y="2882265"/>
          <a:ext cx="5322570" cy="1093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7" r:id="rId25" imgW="2349500" imgH="482600" progId="Equation.KSEE3">
                  <p:embed/>
                </p:oleObj>
              </mc:Choice>
              <mc:Fallback>
                <p:oleObj r:id="rId25" imgW="2349500" imgH="482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19380" y="2882265"/>
                        <a:ext cx="5322570" cy="1093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41950" y="2955290"/>
          <a:ext cx="3931285" cy="948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r:id="rId27" imgW="1790700" imgH="431800" progId="Equation.KSEE3">
                  <p:embed/>
                </p:oleObj>
              </mc:Choice>
              <mc:Fallback>
                <p:oleObj r:id="rId27" imgW="1790700" imgH="4318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441950" y="2955290"/>
                        <a:ext cx="3931285" cy="948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373235" y="3068320"/>
          <a:ext cx="1922780" cy="744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r:id="rId29" imgW="787400" imgH="304800" progId="Equation.KSEE3">
                  <p:embed/>
                </p:oleObj>
              </mc:Choice>
              <mc:Fallback>
                <p:oleObj r:id="rId29" imgW="787400" imgH="3048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9373235" y="3068320"/>
                        <a:ext cx="1922780" cy="744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9225" y="3813175"/>
          <a:ext cx="9826625" cy="1148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r:id="rId31" imgW="3911600" imgH="457200" progId="Equation.KSEE3">
                  <p:embed/>
                </p:oleObj>
              </mc:Choice>
              <mc:Fallback>
                <p:oleObj r:id="rId31" imgW="3911600" imgH="457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49225" y="3813175"/>
                        <a:ext cx="9826625" cy="1148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1215" y="4767580"/>
          <a:ext cx="477710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r:id="rId33" imgW="1879600" imgH="457200" progId="Equation.KSEE3">
                  <p:embed/>
                </p:oleObj>
              </mc:Choice>
              <mc:Fallback>
                <p:oleObj r:id="rId33" imgW="1879600" imgH="4572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831215" y="4767580"/>
                        <a:ext cx="4777105" cy="1162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1215" y="5732780"/>
          <a:ext cx="3628390" cy="1102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r:id="rId35" imgW="1587500" imgH="482600" progId="Equation.KSEE3">
                  <p:embed/>
                </p:oleObj>
              </mc:Choice>
              <mc:Fallback>
                <p:oleObj r:id="rId35" imgW="1587500" imgH="4826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831215" y="5732780"/>
                        <a:ext cx="3628390" cy="1102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38800" y="4767580"/>
          <a:ext cx="603567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r:id="rId37" imgW="2374265" imgH="457200" progId="Equation.KSEE3">
                  <p:embed/>
                </p:oleObj>
              </mc:Choice>
              <mc:Fallback>
                <p:oleObj r:id="rId37" imgW="2374265" imgH="4572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638800" y="4767580"/>
                        <a:ext cx="6035675" cy="1162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59605" y="5732780"/>
          <a:ext cx="31115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r:id="rId39" imgW="1206500" imgH="393700" progId="Equation.KSEE3">
                  <p:embed/>
                </p:oleObj>
              </mc:Choice>
              <mc:Fallback>
                <p:oleObj r:id="rId39" imgW="1206500" imgH="3937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459605" y="5732780"/>
                        <a:ext cx="31115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0025" y="243840"/>
          <a:ext cx="11303000" cy="1136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r:id="rId3" imgW="5054600" imgH="508000" progId="Equation.KSEE3">
                  <p:embed/>
                </p:oleObj>
              </mc:Choice>
              <mc:Fallback>
                <p:oleObj r:id="rId3" imgW="5054600" imgH="508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025" y="243840"/>
                        <a:ext cx="11303000" cy="1136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0025" y="1379855"/>
          <a:ext cx="5653405" cy="584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r:id="rId5" imgW="2578100" imgH="266700" progId="Equation.KSEE3">
                  <p:embed/>
                </p:oleObj>
              </mc:Choice>
              <mc:Fallback>
                <p:oleObj r:id="rId5" imgW="2578100" imgH="266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0025" y="1379855"/>
                        <a:ext cx="5653405" cy="584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31230" y="821055"/>
          <a:ext cx="3429635" cy="1513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7" r:id="rId7" imgW="1727200" imgH="762000" progId="Equation.KSEE3">
                  <p:embed/>
                </p:oleObj>
              </mc:Choice>
              <mc:Fallback>
                <p:oleObj r:id="rId7" imgW="1727200" imgH="7620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31230" y="821055"/>
                        <a:ext cx="3429635" cy="1513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460865" y="1285875"/>
          <a:ext cx="1724660" cy="584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r:id="rId9" imgW="749300" imgH="254000" progId="Equation.KSEE3">
                  <p:embed/>
                </p:oleObj>
              </mc:Choice>
              <mc:Fallback>
                <p:oleObj r:id="rId9" imgW="749300" imgH="2540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60865" y="1285875"/>
                        <a:ext cx="1724660" cy="584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0025" y="2132330"/>
          <a:ext cx="7225665" cy="53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r:id="rId11" imgW="3429000" imgH="254000" progId="Equation.KSEE3">
                  <p:embed/>
                </p:oleObj>
              </mc:Choice>
              <mc:Fallback>
                <p:oleObj r:id="rId11" imgW="3429000" imgH="2540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0025" y="2132330"/>
                        <a:ext cx="7225665" cy="535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22540" y="2165350"/>
          <a:ext cx="243586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0" r:id="rId13" imgW="1054100" imgH="203200" progId="Equation.KSEE3">
                  <p:embed/>
                </p:oleObj>
              </mc:Choice>
              <mc:Fallback>
                <p:oleObj r:id="rId13" imgW="1054100" imgH="203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22540" y="2165350"/>
                        <a:ext cx="243586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0660" y="2667635"/>
          <a:ext cx="565277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r:id="rId15" imgW="2667000" imgH="215900" progId="Equation.KSEE3">
                  <p:embed/>
                </p:oleObj>
              </mc:Choice>
              <mc:Fallback>
                <p:oleObj r:id="rId15" imgW="2667000" imgH="2159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0660" y="2667635"/>
                        <a:ext cx="565277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8780" y="3093085"/>
          <a:ext cx="2413635" cy="1287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r:id="rId17" imgW="1333500" imgH="711200" progId="Equation.KSEE3">
                  <p:embed/>
                </p:oleObj>
              </mc:Choice>
              <mc:Fallback>
                <p:oleObj r:id="rId17" imgW="1333500" imgH="7112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8780" y="3093085"/>
                        <a:ext cx="2413635" cy="1287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96565" y="2999105"/>
          <a:ext cx="144907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" r:id="rId19" imgW="901700" imgH="1066800" progId="Equation.KSEE3">
                  <p:embed/>
                </p:oleObj>
              </mc:Choice>
              <mc:Fallback>
                <p:oleObj r:id="rId19" imgW="901700" imgH="10668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996565" y="2999105"/>
                        <a:ext cx="1449070" cy="171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05020" y="3161665"/>
          <a:ext cx="7225665" cy="53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r:id="rId21" imgW="3429000" imgH="254000" progId="Equation.KSEE3">
                  <p:embed/>
                </p:oleObj>
              </mc:Choice>
              <mc:Fallback>
                <p:oleObj r:id="rId21" imgW="3429000" imgH="2540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05020" y="3161665"/>
                        <a:ext cx="7225665" cy="535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25005" y="4016375"/>
          <a:ext cx="243586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r:id="rId22" imgW="1054100" imgH="203200" progId="Equation.KSEE3">
                  <p:embed/>
                </p:oleObj>
              </mc:Choice>
              <mc:Fallback>
                <p:oleObj r:id="rId22" imgW="1054100" imgH="203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25005" y="4016375"/>
                        <a:ext cx="243586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9723" y="4713605"/>
          <a:ext cx="5887085" cy="1471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r:id="rId23" imgW="2691765" imgH="673100" progId="Equation.KSEE3">
                  <p:embed/>
                </p:oleObj>
              </mc:Choice>
              <mc:Fallback>
                <p:oleObj r:id="rId23" imgW="2691765" imgH="673100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19723" y="4713605"/>
                        <a:ext cx="5887085" cy="1471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57950" y="4948555"/>
          <a:ext cx="4020820" cy="145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r:id="rId25" imgW="1968500" imgH="711200" progId="Equation.KSEE3">
                  <p:embed/>
                </p:oleObj>
              </mc:Choice>
              <mc:Fallback>
                <p:oleObj r:id="rId25" imgW="1968500" imgH="7112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457950" y="4948555"/>
                        <a:ext cx="4020820" cy="1452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40375" y="4713605"/>
          <a:ext cx="1769745" cy="564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r:id="rId27" imgW="876300" imgH="279400" progId="Equation.KSEE3">
                  <p:embed/>
                </p:oleObj>
              </mc:Choice>
              <mc:Fallback>
                <p:oleObj r:id="rId27" imgW="876300" imgH="279400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540375" y="4713605"/>
                        <a:ext cx="1769745" cy="564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9865" y="329565"/>
          <a:ext cx="1435735" cy="904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r:id="rId3" imgW="685800" imgH="431800" progId="Equation.KSEE3">
                  <p:embed/>
                </p:oleObj>
              </mc:Choice>
              <mc:Fallback>
                <p:oleObj r:id="rId3" imgW="685800" imgH="4318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865" y="329565"/>
                        <a:ext cx="1435735" cy="904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8710" y="567055"/>
          <a:ext cx="4004310" cy="92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r:id="rId5" imgW="1701800" imgH="393700" progId="Equation.KSEE3">
                  <p:embed/>
                </p:oleObj>
              </mc:Choice>
              <mc:Fallback>
                <p:oleObj r:id="rId5" imgW="1701800" imgH="3937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8710" y="567055"/>
                        <a:ext cx="4004310" cy="926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390" y="1399540"/>
          <a:ext cx="4824730" cy="1003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r:id="rId7" imgW="1892300" imgH="393700" progId="Equation.KSEE3">
                  <p:embed/>
                </p:oleObj>
              </mc:Choice>
              <mc:Fallback>
                <p:oleObj r:id="rId7" imgW="1892300" imgH="3937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390" y="1399540"/>
                        <a:ext cx="4824730" cy="1003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2323" y="2527300"/>
          <a:ext cx="3157855" cy="94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r:id="rId9" imgW="1320165" imgH="393700" progId="Equation.KSEE3">
                  <p:embed/>
                </p:oleObj>
              </mc:Choice>
              <mc:Fallback>
                <p:oleObj r:id="rId9" imgW="1320165" imgH="3937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2323" y="2527300"/>
                        <a:ext cx="3157855" cy="941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05295" y="2679065"/>
          <a:ext cx="328549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r:id="rId11" imgW="1308100" imgH="254000" progId="Equation.KSEE3">
                  <p:embed/>
                </p:oleObj>
              </mc:Choice>
              <mc:Fallback>
                <p:oleObj r:id="rId11" imgW="1308100" imgH="2540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05295" y="2679065"/>
                        <a:ext cx="3285490" cy="638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0040" y="3647440"/>
          <a:ext cx="2689860" cy="566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r:id="rId13" imgW="1206500" imgH="254000" progId="Equation.KSEE3">
                  <p:embed/>
                </p:oleObj>
              </mc:Choice>
              <mc:Fallback>
                <p:oleObj r:id="rId13" imgW="1206500" imgH="2540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0040" y="3647440"/>
                        <a:ext cx="2689860" cy="566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27693" y="3647440"/>
          <a:ext cx="2534285" cy="66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r:id="rId15" imgW="1117600" imgH="292100" progId="Equation.KSEE3">
                  <p:embed/>
                </p:oleObj>
              </mc:Choice>
              <mc:Fallback>
                <p:oleObj r:id="rId15" imgW="1117600" imgH="292100" progId="Equation.KSEE3">
                  <p:embed/>
                  <p:pic>
                    <p:nvPicPr>
                      <p:cNvPr id="0" name="图片 205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127693" y="3647440"/>
                        <a:ext cx="2534285" cy="662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1045" y="4462145"/>
          <a:ext cx="3554730" cy="629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r:id="rId17" imgW="1435100" imgH="254000" progId="Equation.KSEE3">
                  <p:embed/>
                </p:oleObj>
              </mc:Choice>
              <mc:Fallback>
                <p:oleObj r:id="rId17" imgW="1435100" imgH="254000" progId="Equation.KSEE3">
                  <p:embed/>
                  <p:pic>
                    <p:nvPicPr>
                      <p:cNvPr id="0" name="图片 205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41045" y="4462145"/>
                        <a:ext cx="3554730" cy="629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60495" y="2414270"/>
          <a:ext cx="2099945" cy="1233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r:id="rId19" imgW="800100" imgH="469900" progId="Equation.KSEE3">
                  <p:embed/>
                </p:oleObj>
              </mc:Choice>
              <mc:Fallback>
                <p:oleObj r:id="rId19" imgW="800100" imgH="469900" progId="Equation.KSEE3">
                  <p:embed/>
                  <p:pic>
                    <p:nvPicPr>
                      <p:cNvPr id="0" name="图片 205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960495" y="2414270"/>
                        <a:ext cx="2099945" cy="1233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8710" y="5227955"/>
          <a:ext cx="2669540" cy="88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r:id="rId21" imgW="1181100" imgH="393700" progId="Equation.KSEE3">
                  <p:embed/>
                </p:oleObj>
              </mc:Choice>
              <mc:Fallback>
                <p:oleObj r:id="rId21" imgW="1181100" imgH="393700" progId="Equation.KSEE3">
                  <p:embed/>
                  <p:pic>
                    <p:nvPicPr>
                      <p:cNvPr id="0" name="图片 205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8710" y="5227955"/>
                        <a:ext cx="2669540" cy="88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89C1E68-D9F1-49F4-86D6-B8C0478EE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797" y="0"/>
            <a:ext cx="511840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0B94243-62EC-4CD7-B46F-AAF34EB80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797" y="0"/>
            <a:ext cx="5118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微软雅黑</vt:lpstr>
      <vt:lpstr>微软雅黑 Light</vt:lpstr>
      <vt:lpstr>Arial</vt:lpstr>
      <vt:lpstr>Calibri</vt:lpstr>
      <vt:lpstr>Office 主题</vt:lpstr>
      <vt:lpstr>WPS 公式 3.0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257</cp:revision>
  <dcterms:created xsi:type="dcterms:W3CDTF">2017-08-03T09:01:00Z</dcterms:created>
  <dcterms:modified xsi:type="dcterms:W3CDTF">2020-10-04T14:06:51Z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