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wmf"/><Relationship Id="rId8" Type="http://schemas.openxmlformats.org/officeDocument/2006/relationships/image" Target="../media/image8.wmf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7" Type="http://schemas.openxmlformats.org/officeDocument/2006/relationships/image" Target="../media/image17.wmf"/><Relationship Id="rId16" Type="http://schemas.openxmlformats.org/officeDocument/2006/relationships/image" Target="../media/image16.wmf"/><Relationship Id="rId15" Type="http://schemas.openxmlformats.org/officeDocument/2006/relationships/image" Target="../media/image15.wmf"/><Relationship Id="rId14" Type="http://schemas.openxmlformats.org/officeDocument/2006/relationships/image" Target="../media/image14.wmf"/><Relationship Id="rId13" Type="http://schemas.openxmlformats.org/officeDocument/2006/relationships/image" Target="../media/image13.wmf"/><Relationship Id="rId12" Type="http://schemas.openxmlformats.org/officeDocument/2006/relationships/image" Target="../media/image12.wmf"/><Relationship Id="rId11" Type="http://schemas.openxmlformats.org/officeDocument/2006/relationships/image" Target="../media/image11.wmf"/><Relationship Id="rId10" Type="http://schemas.openxmlformats.org/officeDocument/2006/relationships/image" Target="../media/image10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.wmf"/><Relationship Id="rId8" Type="http://schemas.openxmlformats.org/officeDocument/2006/relationships/image" Target="../media/image25.wmf"/><Relationship Id="rId7" Type="http://schemas.openxmlformats.org/officeDocument/2006/relationships/image" Target="../media/image24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2" Type="http://schemas.openxmlformats.org/officeDocument/2006/relationships/image" Target="../media/image29.wmf"/><Relationship Id="rId11" Type="http://schemas.openxmlformats.org/officeDocument/2006/relationships/image" Target="../media/image28.wmf"/><Relationship Id="rId10" Type="http://schemas.openxmlformats.org/officeDocument/2006/relationships/image" Target="../media/image27.wmf"/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.wmf"/><Relationship Id="rId8" Type="http://schemas.openxmlformats.org/officeDocument/2006/relationships/image" Target="../media/image37.wmf"/><Relationship Id="rId7" Type="http://schemas.openxmlformats.org/officeDocument/2006/relationships/image" Target="../media/image36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8.wmf"/><Relationship Id="rId8" Type="http://schemas.openxmlformats.org/officeDocument/2006/relationships/image" Target="../media/image46.wmf"/><Relationship Id="rId7" Type="http://schemas.openxmlformats.org/officeDocument/2006/relationships/image" Target="../media/image4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2" Type="http://schemas.openxmlformats.org/officeDocument/2006/relationships/image" Target="../media/image49.wmf"/><Relationship Id="rId11" Type="http://schemas.openxmlformats.org/officeDocument/2006/relationships/image" Target="../media/image48.wmf"/><Relationship Id="rId10" Type="http://schemas.openxmlformats.org/officeDocument/2006/relationships/image" Target="../media/image47.wmf"/><Relationship Id="rId1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58.wmf"/><Relationship Id="rId8" Type="http://schemas.openxmlformats.org/officeDocument/2006/relationships/image" Target="../media/image57.wmf"/><Relationship Id="rId7" Type="http://schemas.openxmlformats.org/officeDocument/2006/relationships/image" Target="../media/image56.wmf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0" Type="http://schemas.openxmlformats.org/officeDocument/2006/relationships/image" Target="../media/image59.wmf"/><Relationship Id="rId1" Type="http://schemas.openxmlformats.org/officeDocument/2006/relationships/image" Target="../media/image50.w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68.wmf"/><Relationship Id="rId8" Type="http://schemas.openxmlformats.org/officeDocument/2006/relationships/image" Target="../media/image67.wmf"/><Relationship Id="rId7" Type="http://schemas.openxmlformats.org/officeDocument/2006/relationships/image" Target="../media/image66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9" Type="http://schemas.openxmlformats.org/officeDocument/2006/relationships/image" Target="../media/image78.wmf"/><Relationship Id="rId18" Type="http://schemas.openxmlformats.org/officeDocument/2006/relationships/image" Target="../media/image77.wmf"/><Relationship Id="rId17" Type="http://schemas.openxmlformats.org/officeDocument/2006/relationships/image" Target="../media/image76.wmf"/><Relationship Id="rId16" Type="http://schemas.openxmlformats.org/officeDocument/2006/relationships/image" Target="../media/image75.wmf"/><Relationship Id="rId15" Type="http://schemas.openxmlformats.org/officeDocument/2006/relationships/image" Target="../media/image74.wmf"/><Relationship Id="rId14" Type="http://schemas.openxmlformats.org/officeDocument/2006/relationships/image" Target="../media/image73.wmf"/><Relationship Id="rId13" Type="http://schemas.openxmlformats.org/officeDocument/2006/relationships/image" Target="../media/image72.wmf"/><Relationship Id="rId12" Type="http://schemas.openxmlformats.org/officeDocument/2006/relationships/image" Target="../media/image71.wmf"/><Relationship Id="rId11" Type="http://schemas.openxmlformats.org/officeDocument/2006/relationships/image" Target="../media/image70.wmf"/><Relationship Id="rId10" Type="http://schemas.openxmlformats.org/officeDocument/2006/relationships/image" Target="../media/image69.wmf"/><Relationship Id="rId1" Type="http://schemas.openxmlformats.org/officeDocument/2006/relationships/image" Target="../media/image60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87.wmf"/><Relationship Id="rId8" Type="http://schemas.openxmlformats.org/officeDocument/2006/relationships/image" Target="../media/image86.wmf"/><Relationship Id="rId7" Type="http://schemas.openxmlformats.org/officeDocument/2006/relationships/image" Target="../media/image85.wmf"/><Relationship Id="rId6" Type="http://schemas.openxmlformats.org/officeDocument/2006/relationships/image" Target="../media/image84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Relationship Id="rId3" Type="http://schemas.openxmlformats.org/officeDocument/2006/relationships/image" Target="../media/image81.wmf"/><Relationship Id="rId23" Type="http://schemas.openxmlformats.org/officeDocument/2006/relationships/image" Target="../media/image100.wmf"/><Relationship Id="rId22" Type="http://schemas.openxmlformats.org/officeDocument/2006/relationships/image" Target="../media/image99.wmf"/><Relationship Id="rId21" Type="http://schemas.openxmlformats.org/officeDocument/2006/relationships/image" Target="../media/image98.wmf"/><Relationship Id="rId20" Type="http://schemas.openxmlformats.org/officeDocument/2006/relationships/image" Target="../media/image97.wmf"/><Relationship Id="rId2" Type="http://schemas.openxmlformats.org/officeDocument/2006/relationships/image" Target="../media/image80.wmf"/><Relationship Id="rId19" Type="http://schemas.openxmlformats.org/officeDocument/2006/relationships/image" Target="../media/image96.wmf"/><Relationship Id="rId18" Type="http://schemas.openxmlformats.org/officeDocument/2006/relationships/image" Target="../media/image95.wmf"/><Relationship Id="rId17" Type="http://schemas.openxmlformats.org/officeDocument/2006/relationships/image" Target="../media/image94.wmf"/><Relationship Id="rId16" Type="http://schemas.openxmlformats.org/officeDocument/2006/relationships/image" Target="../media/image93.wmf"/><Relationship Id="rId15" Type="http://schemas.openxmlformats.org/officeDocument/2006/relationships/image" Target="../media/image92.wmf"/><Relationship Id="rId14" Type="http://schemas.openxmlformats.org/officeDocument/2006/relationships/image" Target="../media/image91.wmf"/><Relationship Id="rId13" Type="http://schemas.openxmlformats.org/officeDocument/2006/relationships/image" Target="../media/image90.wmf"/><Relationship Id="rId12" Type="http://schemas.openxmlformats.org/officeDocument/2006/relationships/image" Target="../media/image8.wmf"/><Relationship Id="rId11" Type="http://schemas.openxmlformats.org/officeDocument/2006/relationships/image" Target="../media/image89.wmf"/><Relationship Id="rId10" Type="http://schemas.openxmlformats.org/officeDocument/2006/relationships/image" Target="../media/image88.wmf"/><Relationship Id="rId1" Type="http://schemas.openxmlformats.org/officeDocument/2006/relationships/image" Target="../media/image79.w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9.vml.rels><?xml version="1.0" encoding="UTF-8" standalone="yes"?>
<Relationships xmlns="http://schemas.openxmlformats.org/package/2006/relationships"><Relationship Id="rId7" Type="http://schemas.openxmlformats.org/officeDocument/2006/relationships/image" Target="../media/image113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4" Type="http://schemas.openxmlformats.org/officeDocument/2006/relationships/image" Target="../media/image110.wmf"/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wmf"/><Relationship Id="rId7" Type="http://schemas.openxmlformats.org/officeDocument/2006/relationships/image" Target="../media/image120.wmf"/><Relationship Id="rId6" Type="http://schemas.openxmlformats.org/officeDocument/2006/relationships/image" Target="../media/image119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30.wmf"/><Relationship Id="rId8" Type="http://schemas.openxmlformats.org/officeDocument/2006/relationships/image" Target="../media/image129.wmf"/><Relationship Id="rId7" Type="http://schemas.openxmlformats.org/officeDocument/2006/relationships/image" Target="../media/image128.wmf"/><Relationship Id="rId6" Type="http://schemas.openxmlformats.org/officeDocument/2006/relationships/image" Target="../media/image127.wmf"/><Relationship Id="rId5" Type="http://schemas.openxmlformats.org/officeDocument/2006/relationships/image" Target="../media/image126.wmf"/><Relationship Id="rId4" Type="http://schemas.openxmlformats.org/officeDocument/2006/relationships/image" Target="../media/image125.wmf"/><Relationship Id="rId3" Type="http://schemas.openxmlformats.org/officeDocument/2006/relationships/image" Target="../media/image124.wmf"/><Relationship Id="rId2" Type="http://schemas.openxmlformats.org/officeDocument/2006/relationships/image" Target="../media/image123.wmf"/><Relationship Id="rId11" Type="http://schemas.openxmlformats.org/officeDocument/2006/relationships/image" Target="../media/image132.wmf"/><Relationship Id="rId10" Type="http://schemas.openxmlformats.org/officeDocument/2006/relationships/image" Target="../media/image131.wmf"/><Relationship Id="rId1" Type="http://schemas.openxmlformats.org/officeDocument/2006/relationships/image" Target="../media/image122.wmf"/></Relationships>
</file>

<file path=ppt/drawings/_rels/vmlDrawing12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0.wmf"/><Relationship Id="rId8" Type="http://schemas.openxmlformats.org/officeDocument/2006/relationships/image" Target="../media/image139.wmf"/><Relationship Id="rId7" Type="http://schemas.openxmlformats.org/officeDocument/2006/relationships/image" Target="../media/image138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Relationship Id="rId3" Type="http://schemas.openxmlformats.org/officeDocument/2006/relationships/image" Target="../media/image134.wmf"/><Relationship Id="rId2" Type="http://schemas.openxmlformats.org/officeDocument/2006/relationships/image" Target="../media/image133.wmf"/><Relationship Id="rId18" Type="http://schemas.openxmlformats.org/officeDocument/2006/relationships/image" Target="../media/image149.wmf"/><Relationship Id="rId17" Type="http://schemas.openxmlformats.org/officeDocument/2006/relationships/image" Target="../media/image148.wmf"/><Relationship Id="rId16" Type="http://schemas.openxmlformats.org/officeDocument/2006/relationships/image" Target="../media/image147.wmf"/><Relationship Id="rId15" Type="http://schemas.openxmlformats.org/officeDocument/2006/relationships/image" Target="../media/image146.wmf"/><Relationship Id="rId14" Type="http://schemas.openxmlformats.org/officeDocument/2006/relationships/image" Target="../media/image145.wmf"/><Relationship Id="rId13" Type="http://schemas.openxmlformats.org/officeDocument/2006/relationships/image" Target="../media/image144.wmf"/><Relationship Id="rId12" Type="http://schemas.openxmlformats.org/officeDocument/2006/relationships/image" Target="../media/image143.wmf"/><Relationship Id="rId11" Type="http://schemas.openxmlformats.org/officeDocument/2006/relationships/image" Target="../media/image142.wmf"/><Relationship Id="rId10" Type="http://schemas.openxmlformats.org/officeDocument/2006/relationships/image" Target="../media/image141.wmf"/><Relationship Id="rId1" Type="http://schemas.openxmlformats.org/officeDocument/2006/relationships/image" Target="../media/image8.w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8.wmf"/><Relationship Id="rId8" Type="http://schemas.openxmlformats.org/officeDocument/2006/relationships/image" Target="../media/image157.wmf"/><Relationship Id="rId7" Type="http://schemas.openxmlformats.org/officeDocument/2006/relationships/image" Target="../media/image156.wmf"/><Relationship Id="rId6" Type="http://schemas.openxmlformats.org/officeDocument/2006/relationships/image" Target="../media/image155.wmf"/><Relationship Id="rId5" Type="http://schemas.openxmlformats.org/officeDocument/2006/relationships/image" Target="../media/image154.wmf"/><Relationship Id="rId4" Type="http://schemas.openxmlformats.org/officeDocument/2006/relationships/image" Target="../media/image153.wmf"/><Relationship Id="rId3" Type="http://schemas.openxmlformats.org/officeDocument/2006/relationships/image" Target="../media/image152.wmf"/><Relationship Id="rId2" Type="http://schemas.openxmlformats.org/officeDocument/2006/relationships/image" Target="../media/image151.wmf"/><Relationship Id="rId10" Type="http://schemas.openxmlformats.org/officeDocument/2006/relationships/image" Target="../media/image159.wmf"/><Relationship Id="rId1" Type="http://schemas.openxmlformats.org/officeDocument/2006/relationships/image" Target="../media/image1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6" Type="http://schemas.openxmlformats.org/officeDocument/2006/relationships/vmlDrawing" Target="../drawings/vmlDrawing1.v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17.wmf"/><Relationship Id="rId33" Type="http://schemas.openxmlformats.org/officeDocument/2006/relationships/oleObject" Target="../embeddings/oleObject17.bin"/><Relationship Id="rId32" Type="http://schemas.openxmlformats.org/officeDocument/2006/relationships/image" Target="../media/image16.wmf"/><Relationship Id="rId31" Type="http://schemas.openxmlformats.org/officeDocument/2006/relationships/oleObject" Target="../embeddings/oleObject16.bin"/><Relationship Id="rId30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29" Type="http://schemas.openxmlformats.org/officeDocument/2006/relationships/oleObject" Target="../embeddings/oleObject15.bin"/><Relationship Id="rId28" Type="http://schemas.openxmlformats.org/officeDocument/2006/relationships/image" Target="../media/image14.wmf"/><Relationship Id="rId27" Type="http://schemas.openxmlformats.org/officeDocument/2006/relationships/oleObject" Target="../embeddings/oleObject14.bin"/><Relationship Id="rId26" Type="http://schemas.openxmlformats.org/officeDocument/2006/relationships/image" Target="../media/image13.wmf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12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11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0.wmf"/><Relationship Id="rId2" Type="http://schemas.openxmlformats.org/officeDocument/2006/relationships/image" Target="../media/image1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9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.bin"/><Relationship Id="rId8" Type="http://schemas.openxmlformats.org/officeDocument/2006/relationships/image" Target="../media/image21.wmf"/><Relationship Id="rId7" Type="http://schemas.openxmlformats.org/officeDocument/2006/relationships/oleObject" Target="../embeddings/oleObject21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19.bin"/><Relationship Id="rId26" Type="http://schemas.openxmlformats.org/officeDocument/2006/relationships/vmlDrawing" Target="../drawings/vmlDrawing2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9.wmf"/><Relationship Id="rId23" Type="http://schemas.openxmlformats.org/officeDocument/2006/relationships/oleObject" Target="../embeddings/oleObject29.bin"/><Relationship Id="rId22" Type="http://schemas.openxmlformats.org/officeDocument/2006/relationships/image" Target="../media/image28.wmf"/><Relationship Id="rId21" Type="http://schemas.openxmlformats.org/officeDocument/2006/relationships/oleObject" Target="../embeddings/oleObject28.bin"/><Relationship Id="rId20" Type="http://schemas.openxmlformats.org/officeDocument/2006/relationships/image" Target="../media/image27.wmf"/><Relationship Id="rId2" Type="http://schemas.openxmlformats.org/officeDocument/2006/relationships/image" Target="../media/image18.wmf"/><Relationship Id="rId19" Type="http://schemas.openxmlformats.org/officeDocument/2006/relationships/oleObject" Target="../embeddings/oleObject27.bin"/><Relationship Id="rId18" Type="http://schemas.openxmlformats.org/officeDocument/2006/relationships/image" Target="../media/image26.wmf"/><Relationship Id="rId17" Type="http://schemas.openxmlformats.org/officeDocument/2006/relationships/oleObject" Target="../embeddings/oleObject26.bin"/><Relationship Id="rId16" Type="http://schemas.openxmlformats.org/officeDocument/2006/relationships/image" Target="../media/image25.wmf"/><Relationship Id="rId15" Type="http://schemas.openxmlformats.org/officeDocument/2006/relationships/oleObject" Target="../embeddings/oleObject25.bin"/><Relationship Id="rId14" Type="http://schemas.openxmlformats.org/officeDocument/2006/relationships/image" Target="../media/image24.wmf"/><Relationship Id="rId13" Type="http://schemas.openxmlformats.org/officeDocument/2006/relationships/oleObject" Target="../embeddings/oleObject24.bin"/><Relationship Id="rId12" Type="http://schemas.openxmlformats.org/officeDocument/2006/relationships/image" Target="../media/image23.wmf"/><Relationship Id="rId11" Type="http://schemas.openxmlformats.org/officeDocument/2006/relationships/oleObject" Target="../embeddings/oleObject23.bin"/><Relationship Id="rId10" Type="http://schemas.openxmlformats.org/officeDocument/2006/relationships/image" Target="../media/image22.wmf"/><Relationship Id="rId1" Type="http://schemas.openxmlformats.org/officeDocument/2006/relationships/oleObject" Target="../embeddings/oleObject18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33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1.wmf"/><Relationship Id="rId3" Type="http://schemas.openxmlformats.org/officeDocument/2006/relationships/oleObject" Target="../embeddings/oleObject31.bin"/><Relationship Id="rId20" Type="http://schemas.openxmlformats.org/officeDocument/2006/relationships/vmlDrawing" Target="../drawings/vmlDrawing3.vml"/><Relationship Id="rId2" Type="http://schemas.openxmlformats.org/officeDocument/2006/relationships/image" Target="../media/image30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8.wmf"/><Relationship Id="rId17" Type="http://schemas.openxmlformats.org/officeDocument/2006/relationships/oleObject" Target="../embeddings/oleObject38.bin"/><Relationship Id="rId16" Type="http://schemas.openxmlformats.org/officeDocument/2006/relationships/image" Target="../media/image37.wmf"/><Relationship Id="rId15" Type="http://schemas.openxmlformats.org/officeDocument/2006/relationships/oleObject" Target="../embeddings/oleObject37.bin"/><Relationship Id="rId14" Type="http://schemas.openxmlformats.org/officeDocument/2006/relationships/image" Target="../media/image36.wmf"/><Relationship Id="rId13" Type="http://schemas.openxmlformats.org/officeDocument/2006/relationships/oleObject" Target="../embeddings/oleObject36.bin"/><Relationship Id="rId12" Type="http://schemas.openxmlformats.org/officeDocument/2006/relationships/image" Target="../media/image35.wmf"/><Relationship Id="rId11" Type="http://schemas.openxmlformats.org/officeDocument/2006/relationships/oleObject" Target="../embeddings/oleObject35.bin"/><Relationship Id="rId10" Type="http://schemas.openxmlformats.org/officeDocument/2006/relationships/image" Target="../media/image34.wmf"/><Relationship Id="rId1" Type="http://schemas.openxmlformats.org/officeDocument/2006/relationships/oleObject" Target="../embeddings/oleObject30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40.bin"/><Relationship Id="rId26" Type="http://schemas.openxmlformats.org/officeDocument/2006/relationships/vmlDrawing" Target="../drawings/vmlDrawing4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49.wmf"/><Relationship Id="rId23" Type="http://schemas.openxmlformats.org/officeDocument/2006/relationships/oleObject" Target="../embeddings/oleObject50.bin"/><Relationship Id="rId22" Type="http://schemas.openxmlformats.org/officeDocument/2006/relationships/image" Target="../media/image48.wmf"/><Relationship Id="rId21" Type="http://schemas.openxmlformats.org/officeDocument/2006/relationships/oleObject" Target="../embeddings/oleObject49.bin"/><Relationship Id="rId20" Type="http://schemas.openxmlformats.org/officeDocument/2006/relationships/image" Target="../media/image47.wmf"/><Relationship Id="rId2" Type="http://schemas.openxmlformats.org/officeDocument/2006/relationships/image" Target="../media/image39.wmf"/><Relationship Id="rId19" Type="http://schemas.openxmlformats.org/officeDocument/2006/relationships/oleObject" Target="../embeddings/oleObject48.bin"/><Relationship Id="rId18" Type="http://schemas.openxmlformats.org/officeDocument/2006/relationships/image" Target="../media/image8.wmf"/><Relationship Id="rId17" Type="http://schemas.openxmlformats.org/officeDocument/2006/relationships/oleObject" Target="../embeddings/oleObject47.bin"/><Relationship Id="rId16" Type="http://schemas.openxmlformats.org/officeDocument/2006/relationships/image" Target="../media/image46.wmf"/><Relationship Id="rId15" Type="http://schemas.openxmlformats.org/officeDocument/2006/relationships/oleObject" Target="../embeddings/oleObject46.bin"/><Relationship Id="rId14" Type="http://schemas.openxmlformats.org/officeDocument/2006/relationships/image" Target="../media/image45.wmf"/><Relationship Id="rId13" Type="http://schemas.openxmlformats.org/officeDocument/2006/relationships/oleObject" Target="../embeddings/oleObject45.bin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39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5.bin"/><Relationship Id="rId8" Type="http://schemas.openxmlformats.org/officeDocument/2006/relationships/image" Target="../media/image53.wmf"/><Relationship Id="rId7" Type="http://schemas.openxmlformats.org/officeDocument/2006/relationships/oleObject" Target="../embeddings/oleObject54.bin"/><Relationship Id="rId6" Type="http://schemas.openxmlformats.org/officeDocument/2006/relationships/image" Target="../media/image52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1.wmf"/><Relationship Id="rId3" Type="http://schemas.openxmlformats.org/officeDocument/2006/relationships/oleObject" Target="../embeddings/oleObject52.bin"/><Relationship Id="rId22" Type="http://schemas.openxmlformats.org/officeDocument/2006/relationships/vmlDrawing" Target="../drawings/vmlDrawing5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59.wmf"/><Relationship Id="rId2" Type="http://schemas.openxmlformats.org/officeDocument/2006/relationships/image" Target="../media/image50.wmf"/><Relationship Id="rId19" Type="http://schemas.openxmlformats.org/officeDocument/2006/relationships/oleObject" Target="../embeddings/oleObject60.bin"/><Relationship Id="rId18" Type="http://schemas.openxmlformats.org/officeDocument/2006/relationships/image" Target="../media/image58.wmf"/><Relationship Id="rId17" Type="http://schemas.openxmlformats.org/officeDocument/2006/relationships/oleObject" Target="../embeddings/oleObject59.bin"/><Relationship Id="rId16" Type="http://schemas.openxmlformats.org/officeDocument/2006/relationships/image" Target="../media/image57.wmf"/><Relationship Id="rId15" Type="http://schemas.openxmlformats.org/officeDocument/2006/relationships/oleObject" Target="../embeddings/oleObject58.bin"/><Relationship Id="rId14" Type="http://schemas.openxmlformats.org/officeDocument/2006/relationships/image" Target="../media/image56.wmf"/><Relationship Id="rId13" Type="http://schemas.openxmlformats.org/officeDocument/2006/relationships/oleObject" Target="../embeddings/oleObject57.bin"/><Relationship Id="rId12" Type="http://schemas.openxmlformats.org/officeDocument/2006/relationships/image" Target="../media/image55.wmf"/><Relationship Id="rId11" Type="http://schemas.openxmlformats.org/officeDocument/2006/relationships/oleObject" Target="../embeddings/oleObject56.bin"/><Relationship Id="rId10" Type="http://schemas.openxmlformats.org/officeDocument/2006/relationships/image" Target="../media/image54.wmf"/><Relationship Id="rId1" Type="http://schemas.openxmlformats.org/officeDocument/2006/relationships/oleObject" Target="../embeddings/oleObject5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5.bin"/><Relationship Id="rId8" Type="http://schemas.openxmlformats.org/officeDocument/2006/relationships/image" Target="../media/image63.wmf"/><Relationship Id="rId7" Type="http://schemas.openxmlformats.org/officeDocument/2006/relationships/oleObject" Target="../embeddings/oleObject64.bin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3.bin"/><Relationship Id="rId40" Type="http://schemas.openxmlformats.org/officeDocument/2006/relationships/vmlDrawing" Target="../drawings/vmlDrawing6.vml"/><Relationship Id="rId4" Type="http://schemas.openxmlformats.org/officeDocument/2006/relationships/image" Target="../media/image61.wmf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78.wmf"/><Relationship Id="rId37" Type="http://schemas.openxmlformats.org/officeDocument/2006/relationships/oleObject" Target="../embeddings/oleObject79.bin"/><Relationship Id="rId36" Type="http://schemas.openxmlformats.org/officeDocument/2006/relationships/image" Target="../media/image77.wmf"/><Relationship Id="rId35" Type="http://schemas.openxmlformats.org/officeDocument/2006/relationships/oleObject" Target="../embeddings/oleObject78.bin"/><Relationship Id="rId34" Type="http://schemas.openxmlformats.org/officeDocument/2006/relationships/image" Target="../media/image76.wmf"/><Relationship Id="rId33" Type="http://schemas.openxmlformats.org/officeDocument/2006/relationships/oleObject" Target="../embeddings/oleObject77.bin"/><Relationship Id="rId32" Type="http://schemas.openxmlformats.org/officeDocument/2006/relationships/image" Target="../media/image75.wmf"/><Relationship Id="rId31" Type="http://schemas.openxmlformats.org/officeDocument/2006/relationships/oleObject" Target="../embeddings/oleObject76.bin"/><Relationship Id="rId30" Type="http://schemas.openxmlformats.org/officeDocument/2006/relationships/image" Target="../media/image74.wmf"/><Relationship Id="rId3" Type="http://schemas.openxmlformats.org/officeDocument/2006/relationships/oleObject" Target="../embeddings/oleObject62.bin"/><Relationship Id="rId29" Type="http://schemas.openxmlformats.org/officeDocument/2006/relationships/oleObject" Target="../embeddings/oleObject75.bin"/><Relationship Id="rId28" Type="http://schemas.openxmlformats.org/officeDocument/2006/relationships/image" Target="../media/image73.wmf"/><Relationship Id="rId27" Type="http://schemas.openxmlformats.org/officeDocument/2006/relationships/oleObject" Target="../embeddings/oleObject74.bin"/><Relationship Id="rId26" Type="http://schemas.openxmlformats.org/officeDocument/2006/relationships/image" Target="../media/image72.wmf"/><Relationship Id="rId25" Type="http://schemas.openxmlformats.org/officeDocument/2006/relationships/oleObject" Target="../embeddings/oleObject73.bin"/><Relationship Id="rId24" Type="http://schemas.openxmlformats.org/officeDocument/2006/relationships/image" Target="../media/image71.wmf"/><Relationship Id="rId23" Type="http://schemas.openxmlformats.org/officeDocument/2006/relationships/oleObject" Target="../embeddings/oleObject72.bin"/><Relationship Id="rId22" Type="http://schemas.openxmlformats.org/officeDocument/2006/relationships/image" Target="../media/image70.wmf"/><Relationship Id="rId21" Type="http://schemas.openxmlformats.org/officeDocument/2006/relationships/oleObject" Target="../embeddings/oleObject71.bin"/><Relationship Id="rId20" Type="http://schemas.openxmlformats.org/officeDocument/2006/relationships/image" Target="../media/image69.wmf"/><Relationship Id="rId2" Type="http://schemas.openxmlformats.org/officeDocument/2006/relationships/image" Target="../media/image60.wmf"/><Relationship Id="rId19" Type="http://schemas.openxmlformats.org/officeDocument/2006/relationships/oleObject" Target="../embeddings/oleObject70.bin"/><Relationship Id="rId18" Type="http://schemas.openxmlformats.org/officeDocument/2006/relationships/image" Target="../media/image68.wmf"/><Relationship Id="rId17" Type="http://schemas.openxmlformats.org/officeDocument/2006/relationships/oleObject" Target="../embeddings/oleObject69.bin"/><Relationship Id="rId16" Type="http://schemas.openxmlformats.org/officeDocument/2006/relationships/image" Target="../media/image67.wmf"/><Relationship Id="rId15" Type="http://schemas.openxmlformats.org/officeDocument/2006/relationships/oleObject" Target="../embeddings/oleObject68.bin"/><Relationship Id="rId14" Type="http://schemas.openxmlformats.org/officeDocument/2006/relationships/image" Target="../media/image66.wmf"/><Relationship Id="rId13" Type="http://schemas.openxmlformats.org/officeDocument/2006/relationships/oleObject" Target="../embeddings/oleObject67.bin"/><Relationship Id="rId12" Type="http://schemas.openxmlformats.org/officeDocument/2006/relationships/image" Target="../media/image65.wmf"/><Relationship Id="rId11" Type="http://schemas.openxmlformats.org/officeDocument/2006/relationships/oleObject" Target="../embeddings/oleObject66.bin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61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4.bin"/><Relationship Id="rId8" Type="http://schemas.openxmlformats.org/officeDocument/2006/relationships/image" Target="../media/image82.wmf"/><Relationship Id="rId7" Type="http://schemas.openxmlformats.org/officeDocument/2006/relationships/oleObject" Target="../embeddings/oleObject83.bin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2.bin"/><Relationship Id="rId48" Type="http://schemas.openxmlformats.org/officeDocument/2006/relationships/vmlDrawing" Target="../drawings/vmlDrawing7.vml"/><Relationship Id="rId47" Type="http://schemas.openxmlformats.org/officeDocument/2006/relationships/slideLayout" Target="../slideLayouts/slideLayout7.xml"/><Relationship Id="rId46" Type="http://schemas.openxmlformats.org/officeDocument/2006/relationships/image" Target="../media/image100.wmf"/><Relationship Id="rId45" Type="http://schemas.openxmlformats.org/officeDocument/2006/relationships/oleObject" Target="../embeddings/oleObject102.bin"/><Relationship Id="rId44" Type="http://schemas.openxmlformats.org/officeDocument/2006/relationships/image" Target="../media/image99.wmf"/><Relationship Id="rId43" Type="http://schemas.openxmlformats.org/officeDocument/2006/relationships/oleObject" Target="../embeddings/oleObject101.bin"/><Relationship Id="rId42" Type="http://schemas.openxmlformats.org/officeDocument/2006/relationships/image" Target="../media/image98.wmf"/><Relationship Id="rId41" Type="http://schemas.openxmlformats.org/officeDocument/2006/relationships/oleObject" Target="../embeddings/oleObject100.bin"/><Relationship Id="rId40" Type="http://schemas.openxmlformats.org/officeDocument/2006/relationships/image" Target="../media/image97.wmf"/><Relationship Id="rId4" Type="http://schemas.openxmlformats.org/officeDocument/2006/relationships/image" Target="../media/image80.wmf"/><Relationship Id="rId39" Type="http://schemas.openxmlformats.org/officeDocument/2006/relationships/oleObject" Target="../embeddings/oleObject99.bin"/><Relationship Id="rId38" Type="http://schemas.openxmlformats.org/officeDocument/2006/relationships/image" Target="../media/image96.wmf"/><Relationship Id="rId37" Type="http://schemas.openxmlformats.org/officeDocument/2006/relationships/oleObject" Target="../embeddings/oleObject98.bin"/><Relationship Id="rId36" Type="http://schemas.openxmlformats.org/officeDocument/2006/relationships/image" Target="../media/image95.wmf"/><Relationship Id="rId35" Type="http://schemas.openxmlformats.org/officeDocument/2006/relationships/oleObject" Target="../embeddings/oleObject97.bin"/><Relationship Id="rId34" Type="http://schemas.openxmlformats.org/officeDocument/2006/relationships/image" Target="../media/image94.wmf"/><Relationship Id="rId33" Type="http://schemas.openxmlformats.org/officeDocument/2006/relationships/oleObject" Target="../embeddings/oleObject96.bin"/><Relationship Id="rId32" Type="http://schemas.openxmlformats.org/officeDocument/2006/relationships/image" Target="../media/image93.wmf"/><Relationship Id="rId31" Type="http://schemas.openxmlformats.org/officeDocument/2006/relationships/oleObject" Target="../embeddings/oleObject95.bin"/><Relationship Id="rId30" Type="http://schemas.openxmlformats.org/officeDocument/2006/relationships/image" Target="../media/image92.wmf"/><Relationship Id="rId3" Type="http://schemas.openxmlformats.org/officeDocument/2006/relationships/oleObject" Target="../embeddings/oleObject81.bin"/><Relationship Id="rId29" Type="http://schemas.openxmlformats.org/officeDocument/2006/relationships/oleObject" Target="../embeddings/oleObject94.bin"/><Relationship Id="rId28" Type="http://schemas.openxmlformats.org/officeDocument/2006/relationships/image" Target="../media/image91.wmf"/><Relationship Id="rId27" Type="http://schemas.openxmlformats.org/officeDocument/2006/relationships/oleObject" Target="../embeddings/oleObject93.bin"/><Relationship Id="rId26" Type="http://schemas.openxmlformats.org/officeDocument/2006/relationships/image" Target="../media/image90.wmf"/><Relationship Id="rId25" Type="http://schemas.openxmlformats.org/officeDocument/2006/relationships/oleObject" Target="../embeddings/oleObject92.bin"/><Relationship Id="rId24" Type="http://schemas.openxmlformats.org/officeDocument/2006/relationships/image" Target="../media/image8.wmf"/><Relationship Id="rId23" Type="http://schemas.openxmlformats.org/officeDocument/2006/relationships/oleObject" Target="../embeddings/oleObject91.bin"/><Relationship Id="rId22" Type="http://schemas.openxmlformats.org/officeDocument/2006/relationships/image" Target="../media/image89.wmf"/><Relationship Id="rId21" Type="http://schemas.openxmlformats.org/officeDocument/2006/relationships/oleObject" Target="../embeddings/oleObject90.bin"/><Relationship Id="rId20" Type="http://schemas.openxmlformats.org/officeDocument/2006/relationships/image" Target="../media/image88.wmf"/><Relationship Id="rId2" Type="http://schemas.openxmlformats.org/officeDocument/2006/relationships/image" Target="../media/image79.wmf"/><Relationship Id="rId19" Type="http://schemas.openxmlformats.org/officeDocument/2006/relationships/oleObject" Target="../embeddings/oleObject89.bin"/><Relationship Id="rId18" Type="http://schemas.openxmlformats.org/officeDocument/2006/relationships/image" Target="../media/image87.wmf"/><Relationship Id="rId17" Type="http://schemas.openxmlformats.org/officeDocument/2006/relationships/oleObject" Target="../embeddings/oleObject88.bin"/><Relationship Id="rId16" Type="http://schemas.openxmlformats.org/officeDocument/2006/relationships/image" Target="../media/image86.wmf"/><Relationship Id="rId15" Type="http://schemas.openxmlformats.org/officeDocument/2006/relationships/oleObject" Target="../embeddings/oleObject87.bin"/><Relationship Id="rId14" Type="http://schemas.openxmlformats.org/officeDocument/2006/relationships/image" Target="../media/image85.wmf"/><Relationship Id="rId13" Type="http://schemas.openxmlformats.org/officeDocument/2006/relationships/oleObject" Target="../embeddings/oleObject86.bin"/><Relationship Id="rId12" Type="http://schemas.openxmlformats.org/officeDocument/2006/relationships/image" Target="../media/image84.wmf"/><Relationship Id="rId11" Type="http://schemas.openxmlformats.org/officeDocument/2006/relationships/oleObject" Target="../embeddings/oleObject85.bin"/><Relationship Id="rId10" Type="http://schemas.openxmlformats.org/officeDocument/2006/relationships/image" Target="../media/image83.wmf"/><Relationship Id="rId1" Type="http://schemas.openxmlformats.org/officeDocument/2006/relationships/oleObject" Target="../embeddings/oleObject80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7.bin"/><Relationship Id="rId8" Type="http://schemas.openxmlformats.org/officeDocument/2006/relationships/image" Target="../media/image104.wmf"/><Relationship Id="rId7" Type="http://schemas.openxmlformats.org/officeDocument/2006/relationships/oleObject" Target="../embeddings/oleObject106.bin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5.bin"/><Relationship Id="rId4" Type="http://schemas.openxmlformats.org/officeDocument/2006/relationships/image" Target="../media/image102.wmf"/><Relationship Id="rId3" Type="http://schemas.openxmlformats.org/officeDocument/2006/relationships/oleObject" Target="../embeddings/oleObject104.bin"/><Relationship Id="rId2" Type="http://schemas.openxmlformats.org/officeDocument/2006/relationships/image" Target="../media/image101.wmf"/><Relationship Id="rId14" Type="http://schemas.openxmlformats.org/officeDocument/2006/relationships/vmlDrawing" Target="../drawings/vmlDrawing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06.wmf"/><Relationship Id="rId11" Type="http://schemas.openxmlformats.org/officeDocument/2006/relationships/oleObject" Target="../embeddings/oleObject108.bin"/><Relationship Id="rId10" Type="http://schemas.openxmlformats.org/officeDocument/2006/relationships/image" Target="../media/image105.wmf"/><Relationship Id="rId1" Type="http://schemas.openxmlformats.org/officeDocument/2006/relationships/oleObject" Target="../embeddings/oleObject10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3.bin"/><Relationship Id="rId8" Type="http://schemas.openxmlformats.org/officeDocument/2006/relationships/image" Target="../media/image110.wmf"/><Relationship Id="rId7" Type="http://schemas.openxmlformats.org/officeDocument/2006/relationships/oleObject" Target="../embeddings/oleObject112.bin"/><Relationship Id="rId6" Type="http://schemas.openxmlformats.org/officeDocument/2006/relationships/image" Target="../media/image109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08.wmf"/><Relationship Id="rId3" Type="http://schemas.openxmlformats.org/officeDocument/2006/relationships/oleObject" Target="../embeddings/oleObject110.bin"/><Relationship Id="rId2" Type="http://schemas.openxmlformats.org/officeDocument/2006/relationships/image" Target="../media/image107.wmf"/><Relationship Id="rId16" Type="http://schemas.openxmlformats.org/officeDocument/2006/relationships/vmlDrawing" Target="../drawings/vmlDrawing9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13.wmf"/><Relationship Id="rId13" Type="http://schemas.openxmlformats.org/officeDocument/2006/relationships/oleObject" Target="../embeddings/oleObject115.bin"/><Relationship Id="rId12" Type="http://schemas.openxmlformats.org/officeDocument/2006/relationships/image" Target="../media/image112.wmf"/><Relationship Id="rId11" Type="http://schemas.openxmlformats.org/officeDocument/2006/relationships/oleObject" Target="../embeddings/oleObject114.bin"/><Relationship Id="rId10" Type="http://schemas.openxmlformats.org/officeDocument/2006/relationships/image" Target="../media/image111.wmf"/><Relationship Id="rId1" Type="http://schemas.openxmlformats.org/officeDocument/2006/relationships/oleObject" Target="../embeddings/oleObject109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0.bin"/><Relationship Id="rId8" Type="http://schemas.openxmlformats.org/officeDocument/2006/relationships/image" Target="../media/image117.wmf"/><Relationship Id="rId7" Type="http://schemas.openxmlformats.org/officeDocument/2006/relationships/oleObject" Target="../embeddings/oleObject119.bin"/><Relationship Id="rId6" Type="http://schemas.openxmlformats.org/officeDocument/2006/relationships/image" Target="../media/image116.w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5.wmf"/><Relationship Id="rId3" Type="http://schemas.openxmlformats.org/officeDocument/2006/relationships/oleObject" Target="../embeddings/oleObject117.bin"/><Relationship Id="rId2" Type="http://schemas.openxmlformats.org/officeDocument/2006/relationships/image" Target="../media/image114.wmf"/><Relationship Id="rId18" Type="http://schemas.openxmlformats.org/officeDocument/2006/relationships/vmlDrawing" Target="../drawings/vmlDrawing10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21.wmf"/><Relationship Id="rId15" Type="http://schemas.openxmlformats.org/officeDocument/2006/relationships/oleObject" Target="../embeddings/oleObject123.bin"/><Relationship Id="rId14" Type="http://schemas.openxmlformats.org/officeDocument/2006/relationships/image" Target="../media/image120.wmf"/><Relationship Id="rId13" Type="http://schemas.openxmlformats.org/officeDocument/2006/relationships/oleObject" Target="../embeddings/oleObject122.bin"/><Relationship Id="rId12" Type="http://schemas.openxmlformats.org/officeDocument/2006/relationships/image" Target="../media/image119.wmf"/><Relationship Id="rId11" Type="http://schemas.openxmlformats.org/officeDocument/2006/relationships/oleObject" Target="../embeddings/oleObject121.bin"/><Relationship Id="rId10" Type="http://schemas.openxmlformats.org/officeDocument/2006/relationships/image" Target="../media/image118.wmf"/><Relationship Id="rId1" Type="http://schemas.openxmlformats.org/officeDocument/2006/relationships/oleObject" Target="../embeddings/oleObject116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8.bin"/><Relationship Id="rId8" Type="http://schemas.openxmlformats.org/officeDocument/2006/relationships/image" Target="../media/image125.wmf"/><Relationship Id="rId7" Type="http://schemas.openxmlformats.org/officeDocument/2006/relationships/oleObject" Target="../embeddings/oleObject127.bin"/><Relationship Id="rId6" Type="http://schemas.openxmlformats.org/officeDocument/2006/relationships/image" Target="../media/image124.wmf"/><Relationship Id="rId5" Type="http://schemas.openxmlformats.org/officeDocument/2006/relationships/oleObject" Target="../embeddings/oleObject126.bin"/><Relationship Id="rId4" Type="http://schemas.openxmlformats.org/officeDocument/2006/relationships/image" Target="../media/image123.wmf"/><Relationship Id="rId3" Type="http://schemas.openxmlformats.org/officeDocument/2006/relationships/oleObject" Target="../embeddings/oleObject125.bin"/><Relationship Id="rId24" Type="http://schemas.openxmlformats.org/officeDocument/2006/relationships/vmlDrawing" Target="../drawings/vmlDrawing11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32.wmf"/><Relationship Id="rId21" Type="http://schemas.openxmlformats.org/officeDocument/2006/relationships/oleObject" Target="../embeddings/oleObject134.bin"/><Relationship Id="rId20" Type="http://schemas.openxmlformats.org/officeDocument/2006/relationships/image" Target="../media/image131.wmf"/><Relationship Id="rId2" Type="http://schemas.openxmlformats.org/officeDocument/2006/relationships/image" Target="../media/image122.wmf"/><Relationship Id="rId19" Type="http://schemas.openxmlformats.org/officeDocument/2006/relationships/oleObject" Target="../embeddings/oleObject133.bin"/><Relationship Id="rId18" Type="http://schemas.openxmlformats.org/officeDocument/2006/relationships/image" Target="../media/image130.wmf"/><Relationship Id="rId17" Type="http://schemas.openxmlformats.org/officeDocument/2006/relationships/oleObject" Target="../embeddings/oleObject132.bin"/><Relationship Id="rId16" Type="http://schemas.openxmlformats.org/officeDocument/2006/relationships/image" Target="../media/image129.wmf"/><Relationship Id="rId15" Type="http://schemas.openxmlformats.org/officeDocument/2006/relationships/oleObject" Target="../embeddings/oleObject131.bin"/><Relationship Id="rId14" Type="http://schemas.openxmlformats.org/officeDocument/2006/relationships/image" Target="../media/image128.wmf"/><Relationship Id="rId13" Type="http://schemas.openxmlformats.org/officeDocument/2006/relationships/oleObject" Target="../embeddings/oleObject130.bin"/><Relationship Id="rId12" Type="http://schemas.openxmlformats.org/officeDocument/2006/relationships/image" Target="../media/image127.wmf"/><Relationship Id="rId11" Type="http://schemas.openxmlformats.org/officeDocument/2006/relationships/oleObject" Target="../embeddings/oleObject129.bin"/><Relationship Id="rId10" Type="http://schemas.openxmlformats.org/officeDocument/2006/relationships/image" Target="../media/image126.wmf"/><Relationship Id="rId1" Type="http://schemas.openxmlformats.org/officeDocument/2006/relationships/oleObject" Target="../embeddings/oleObject124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9.bin"/><Relationship Id="rId8" Type="http://schemas.openxmlformats.org/officeDocument/2006/relationships/image" Target="../media/image135.wmf"/><Relationship Id="rId7" Type="http://schemas.openxmlformats.org/officeDocument/2006/relationships/oleObject" Target="../embeddings/oleObject138.bin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33.wmf"/><Relationship Id="rId38" Type="http://schemas.openxmlformats.org/officeDocument/2006/relationships/vmlDrawing" Target="../drawings/vmlDrawing12.v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149.wmf"/><Relationship Id="rId35" Type="http://schemas.openxmlformats.org/officeDocument/2006/relationships/oleObject" Target="../embeddings/oleObject152.bin"/><Relationship Id="rId34" Type="http://schemas.openxmlformats.org/officeDocument/2006/relationships/image" Target="../media/image148.wmf"/><Relationship Id="rId33" Type="http://schemas.openxmlformats.org/officeDocument/2006/relationships/oleObject" Target="../embeddings/oleObject151.bin"/><Relationship Id="rId32" Type="http://schemas.openxmlformats.org/officeDocument/2006/relationships/image" Target="../media/image147.wmf"/><Relationship Id="rId31" Type="http://schemas.openxmlformats.org/officeDocument/2006/relationships/oleObject" Target="../embeddings/oleObject150.bin"/><Relationship Id="rId30" Type="http://schemas.openxmlformats.org/officeDocument/2006/relationships/image" Target="../media/image146.wmf"/><Relationship Id="rId3" Type="http://schemas.openxmlformats.org/officeDocument/2006/relationships/oleObject" Target="../embeddings/oleObject136.bin"/><Relationship Id="rId29" Type="http://schemas.openxmlformats.org/officeDocument/2006/relationships/oleObject" Target="../embeddings/oleObject149.bin"/><Relationship Id="rId28" Type="http://schemas.openxmlformats.org/officeDocument/2006/relationships/image" Target="../media/image145.wmf"/><Relationship Id="rId27" Type="http://schemas.openxmlformats.org/officeDocument/2006/relationships/oleObject" Target="../embeddings/oleObject148.bin"/><Relationship Id="rId26" Type="http://schemas.openxmlformats.org/officeDocument/2006/relationships/image" Target="../media/image144.wmf"/><Relationship Id="rId25" Type="http://schemas.openxmlformats.org/officeDocument/2006/relationships/oleObject" Target="../embeddings/oleObject147.bin"/><Relationship Id="rId24" Type="http://schemas.openxmlformats.org/officeDocument/2006/relationships/image" Target="../media/image143.wmf"/><Relationship Id="rId23" Type="http://schemas.openxmlformats.org/officeDocument/2006/relationships/oleObject" Target="../embeddings/oleObject146.bin"/><Relationship Id="rId22" Type="http://schemas.openxmlformats.org/officeDocument/2006/relationships/image" Target="../media/image142.wmf"/><Relationship Id="rId21" Type="http://schemas.openxmlformats.org/officeDocument/2006/relationships/oleObject" Target="../embeddings/oleObject145.bin"/><Relationship Id="rId20" Type="http://schemas.openxmlformats.org/officeDocument/2006/relationships/image" Target="../media/image141.wmf"/><Relationship Id="rId2" Type="http://schemas.openxmlformats.org/officeDocument/2006/relationships/image" Target="../media/image8.wmf"/><Relationship Id="rId19" Type="http://schemas.openxmlformats.org/officeDocument/2006/relationships/oleObject" Target="../embeddings/oleObject144.bin"/><Relationship Id="rId18" Type="http://schemas.openxmlformats.org/officeDocument/2006/relationships/image" Target="../media/image140.wmf"/><Relationship Id="rId17" Type="http://schemas.openxmlformats.org/officeDocument/2006/relationships/oleObject" Target="../embeddings/oleObject143.bin"/><Relationship Id="rId16" Type="http://schemas.openxmlformats.org/officeDocument/2006/relationships/image" Target="../media/image139.wmf"/><Relationship Id="rId15" Type="http://schemas.openxmlformats.org/officeDocument/2006/relationships/oleObject" Target="../embeddings/oleObject142.bin"/><Relationship Id="rId14" Type="http://schemas.openxmlformats.org/officeDocument/2006/relationships/image" Target="../media/image138.wmf"/><Relationship Id="rId13" Type="http://schemas.openxmlformats.org/officeDocument/2006/relationships/oleObject" Target="../embeddings/oleObject141.bin"/><Relationship Id="rId12" Type="http://schemas.openxmlformats.org/officeDocument/2006/relationships/image" Target="../media/image137.wmf"/><Relationship Id="rId11" Type="http://schemas.openxmlformats.org/officeDocument/2006/relationships/oleObject" Target="../embeddings/oleObject140.bin"/><Relationship Id="rId10" Type="http://schemas.openxmlformats.org/officeDocument/2006/relationships/image" Target="../media/image136.wmf"/><Relationship Id="rId1" Type="http://schemas.openxmlformats.org/officeDocument/2006/relationships/oleObject" Target="../embeddings/oleObject135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7.bin"/><Relationship Id="rId8" Type="http://schemas.openxmlformats.org/officeDocument/2006/relationships/image" Target="../media/image153.wmf"/><Relationship Id="rId7" Type="http://schemas.openxmlformats.org/officeDocument/2006/relationships/oleObject" Target="../embeddings/oleObject156.bin"/><Relationship Id="rId6" Type="http://schemas.openxmlformats.org/officeDocument/2006/relationships/image" Target="../media/image152.wmf"/><Relationship Id="rId5" Type="http://schemas.openxmlformats.org/officeDocument/2006/relationships/oleObject" Target="../embeddings/oleObject155.bin"/><Relationship Id="rId4" Type="http://schemas.openxmlformats.org/officeDocument/2006/relationships/image" Target="../media/image151.wmf"/><Relationship Id="rId3" Type="http://schemas.openxmlformats.org/officeDocument/2006/relationships/oleObject" Target="../embeddings/oleObject154.bin"/><Relationship Id="rId22" Type="http://schemas.openxmlformats.org/officeDocument/2006/relationships/vmlDrawing" Target="../drawings/vmlDrawing13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59.wmf"/><Relationship Id="rId2" Type="http://schemas.openxmlformats.org/officeDocument/2006/relationships/image" Target="../media/image150.wmf"/><Relationship Id="rId19" Type="http://schemas.openxmlformats.org/officeDocument/2006/relationships/oleObject" Target="../embeddings/oleObject162.bin"/><Relationship Id="rId18" Type="http://schemas.openxmlformats.org/officeDocument/2006/relationships/image" Target="../media/image158.wmf"/><Relationship Id="rId17" Type="http://schemas.openxmlformats.org/officeDocument/2006/relationships/oleObject" Target="../embeddings/oleObject161.bin"/><Relationship Id="rId16" Type="http://schemas.openxmlformats.org/officeDocument/2006/relationships/image" Target="../media/image157.wmf"/><Relationship Id="rId15" Type="http://schemas.openxmlformats.org/officeDocument/2006/relationships/oleObject" Target="../embeddings/oleObject160.bin"/><Relationship Id="rId14" Type="http://schemas.openxmlformats.org/officeDocument/2006/relationships/image" Target="../media/image156.wmf"/><Relationship Id="rId13" Type="http://schemas.openxmlformats.org/officeDocument/2006/relationships/oleObject" Target="../embeddings/oleObject159.bin"/><Relationship Id="rId12" Type="http://schemas.openxmlformats.org/officeDocument/2006/relationships/image" Target="../media/image155.wmf"/><Relationship Id="rId11" Type="http://schemas.openxmlformats.org/officeDocument/2006/relationships/oleObject" Target="../embeddings/oleObject158.bin"/><Relationship Id="rId10" Type="http://schemas.openxmlformats.org/officeDocument/2006/relationships/image" Target="../media/image154.wmf"/><Relationship Id="rId1" Type="http://schemas.openxmlformats.org/officeDocument/2006/relationships/oleObject" Target="../embeddings/oleObject1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52" name="对象 2051"/>
          <p:cNvGraphicFramePr/>
          <p:nvPr/>
        </p:nvGraphicFramePr>
        <p:xfrm>
          <a:off x="2940368" y="135890"/>
          <a:ext cx="4688205" cy="417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公式" r:id="rId1" imgW="2260600" imgH="203200" progId="Equation.3">
                  <p:embed/>
                </p:oleObj>
              </mc:Choice>
              <mc:Fallback>
                <p:oleObj name="公式" r:id="rId1" imgW="2260600" imgH="203200" progId="Equation.3">
                  <p:embed/>
                  <p:pic>
                    <p:nvPicPr>
                      <p:cNvPr id="0" name="对象 20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40368" y="135890"/>
                        <a:ext cx="4688205" cy="4171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>
            <a:spLocks noChangeShapeType="1"/>
          </p:cNvSpPr>
          <p:nvPr/>
        </p:nvSpPr>
        <p:spPr bwMode="auto">
          <a:xfrm>
            <a:off x="2940685" y="2186305"/>
            <a:ext cx="1877695" cy="63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8920" y="927735"/>
          <a:ext cx="2803525" cy="961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1333500" imgH="457200" progId="Equation.KSEE3">
                  <p:embed/>
                </p:oleObj>
              </mc:Choice>
              <mc:Fallback>
                <p:oleObj name="" r:id="rId3" imgW="1333500" imgH="457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920" y="927735"/>
                        <a:ext cx="2803525" cy="961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8920" y="2404745"/>
          <a:ext cx="2255520" cy="515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889000" imgH="203200" progId="Equation.KSEE3">
                  <p:embed/>
                </p:oleObj>
              </mc:Choice>
              <mc:Fallback>
                <p:oleObj name="" r:id="rId5" imgW="889000" imgH="2032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920" y="2404745"/>
                        <a:ext cx="2255520" cy="515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707005" y="2262505"/>
          <a:ext cx="1961515" cy="799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1028700" imgH="419100" progId="Equation.KSEE3">
                  <p:embed/>
                </p:oleObj>
              </mc:Choice>
              <mc:Fallback>
                <p:oleObj name="" r:id="rId7" imgW="1028700" imgH="4191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07005" y="2262505"/>
                        <a:ext cx="1961515" cy="799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87570" y="2186305"/>
          <a:ext cx="4429125" cy="91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9" imgW="2019300" imgH="419100" progId="Equation.KSEE3">
                  <p:embed/>
                </p:oleObj>
              </mc:Choice>
              <mc:Fallback>
                <p:oleObj name="" r:id="rId9" imgW="2019300" imgH="4191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7570" y="2186305"/>
                        <a:ext cx="4429125" cy="919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71495" y="1151255"/>
          <a:ext cx="1616075" cy="91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1" imgW="736600" imgH="419100" progId="Equation.KSEE3">
                  <p:embed/>
                </p:oleObj>
              </mc:Choice>
              <mc:Fallback>
                <p:oleObj name="" r:id="rId11" imgW="736600" imgH="4191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71495" y="1151255"/>
                        <a:ext cx="1616075" cy="919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8920" y="3244850"/>
          <a:ext cx="477583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3" imgW="2082800" imgH="368300" progId="Equation.KSEE3">
                  <p:embed/>
                </p:oleObj>
              </mc:Choice>
              <mc:Fallback>
                <p:oleObj name="" r:id="rId13" imgW="2082800" imgH="3683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8920" y="3244850"/>
                        <a:ext cx="4775835" cy="84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" r:id="rId15" imgW="914400" imgH="215900" progId="Equation.KSEE3">
                  <p:embed/>
                </p:oleObj>
              </mc:Choice>
              <mc:Fallback>
                <p:oleObj name="" r:id="rId15" imgW="914400" imgH="2159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弧形 11"/>
          <p:cNvSpPr/>
          <p:nvPr/>
        </p:nvSpPr>
        <p:spPr>
          <a:xfrm rot="4620000">
            <a:off x="8702675" y="2000885"/>
            <a:ext cx="2235835" cy="2185035"/>
          </a:xfrm>
          <a:prstGeom prst="arc">
            <a:avLst>
              <a:gd name="adj1" fmla="val 16126268"/>
              <a:gd name="adj2" fmla="val 12588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10464165" y="2780665"/>
            <a:ext cx="7620" cy="18161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9083675" y="2510790"/>
            <a:ext cx="2611755" cy="2338705"/>
            <a:chOff x="14352" y="4575"/>
            <a:chExt cx="4113" cy="3683"/>
          </a:xfrm>
        </p:grpSpPr>
        <p:cxnSp>
          <p:nvCxnSpPr>
            <p:cNvPr id="10" name="直接箭头连接符 9"/>
            <p:cNvCxnSpPr/>
            <p:nvPr/>
          </p:nvCxnSpPr>
          <p:spPr>
            <a:xfrm>
              <a:off x="14352" y="7250"/>
              <a:ext cx="35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V="1">
              <a:off x="15172" y="4812"/>
              <a:ext cx="0" cy="34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15172" y="5000"/>
              <a:ext cx="2134" cy="22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892" y="7148"/>
            <a:ext cx="293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" r:id="rId17" imgW="127000" imgH="139700" progId="Equation.KSEE3">
                    <p:embed/>
                  </p:oleObj>
                </mc:Choice>
                <mc:Fallback>
                  <p:oleObj name="" r:id="rId17" imgW="127000" imgH="139700" progId="Equation.KSEE3">
                    <p:embed/>
                    <p:pic>
                      <p:nvPicPr>
                        <p:cNvPr id="0" name="图片 103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7892" y="7148"/>
                          <a:ext cx="293" cy="32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333" y="4575"/>
            <a:ext cx="360" cy="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" r:id="rId19" imgW="139700" imgH="165100" progId="Equation.KSEE3">
                    <p:embed/>
                  </p:oleObj>
                </mc:Choice>
                <mc:Fallback>
                  <p:oleObj name="" r:id="rId19" imgW="139700" imgH="165100" progId="Equation.KSEE3">
                    <p:embed/>
                    <p:pic>
                      <p:nvPicPr>
                        <p:cNvPr id="0" name="图片 1032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5333" y="4575"/>
                          <a:ext cx="360" cy="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808" y="7265"/>
            <a:ext cx="364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" r:id="rId21" imgW="127000" imgH="139700" progId="Equation.KSEE3">
                    <p:embed/>
                  </p:oleObj>
                </mc:Choice>
                <mc:Fallback>
                  <p:oleObj name="" r:id="rId21" imgW="127000" imgH="139700" progId="Equation.KSEE3">
                    <p:embed/>
                    <p:pic>
                      <p:nvPicPr>
                        <p:cNvPr id="0" name="图片 1033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4808" y="7265"/>
                          <a:ext cx="364" cy="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8" name="直接连接符 17"/>
            <p:cNvCxnSpPr>
              <a:stCxn id="12" idx="0"/>
            </p:cNvCxnSpPr>
            <p:nvPr/>
          </p:nvCxnSpPr>
          <p:spPr>
            <a:xfrm flipH="1">
              <a:off x="17164" y="5070"/>
              <a:ext cx="17" cy="2134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167" y="7274"/>
            <a:ext cx="171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" r:id="rId23" imgW="88265" imgH="165100" progId="Equation.KSEE3">
                    <p:embed/>
                  </p:oleObj>
                </mc:Choice>
                <mc:Fallback>
                  <p:oleObj name="" r:id="rId23" imgW="88265" imgH="165100" progId="Equation.KSEE3">
                    <p:embed/>
                    <p:pic>
                      <p:nvPicPr>
                        <p:cNvPr id="0" name="图片 1034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7167" y="7274"/>
                          <a:ext cx="171" cy="32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直接连接符 19"/>
            <p:cNvCxnSpPr/>
            <p:nvPr/>
          </p:nvCxnSpPr>
          <p:spPr>
            <a:xfrm>
              <a:off x="15219" y="5140"/>
              <a:ext cx="1876" cy="24"/>
            </a:xfrm>
            <a:prstGeom prst="line">
              <a:avLst/>
            </a:prstGeom>
            <a:ln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" name="对象 2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808" y="4812"/>
            <a:ext cx="238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" r:id="rId25" imgW="88265" imgH="165100" progId="Equation.KSEE3">
                    <p:embed/>
                  </p:oleObj>
                </mc:Choice>
                <mc:Fallback>
                  <p:oleObj name="" r:id="rId25" imgW="88265" imgH="165100" progId="Equation.KSEE3">
                    <p:embed/>
                    <p:pic>
                      <p:nvPicPr>
                        <p:cNvPr id="0" name="图片 1035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4808" y="4812"/>
                          <a:ext cx="238" cy="4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对象 2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333" y="5540"/>
            <a:ext cx="1048" cy="4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" r:id="rId27" imgW="368300" imgH="165100" progId="Equation.KSEE3">
                    <p:embed/>
                  </p:oleObj>
                </mc:Choice>
                <mc:Fallback>
                  <p:oleObj name="" r:id="rId27" imgW="368300" imgH="165100" progId="Equation.KSEE3">
                    <p:embed/>
                    <p:pic>
                      <p:nvPicPr>
                        <p:cNvPr id="0" name="图片 1036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5333" y="5540"/>
                          <a:ext cx="1048" cy="4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167" y="5630"/>
            <a:ext cx="1298" cy="6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" r:id="rId29" imgW="482600" imgH="254000" progId="Equation.KSEE3">
                    <p:embed/>
                  </p:oleObj>
                </mc:Choice>
                <mc:Fallback>
                  <p:oleObj name="" r:id="rId29" imgW="482600" imgH="254000" progId="Equation.KSEE3">
                    <p:embed/>
                    <p:pic>
                      <p:nvPicPr>
                        <p:cNvPr id="0" name="图片 1037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7167" y="5630"/>
                          <a:ext cx="1298" cy="68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4" name="直接箭头连接符 23"/>
          <p:cNvCxnSpPr/>
          <p:nvPr/>
        </p:nvCxnSpPr>
        <p:spPr>
          <a:xfrm>
            <a:off x="9439910" y="3556000"/>
            <a:ext cx="16967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8920" y="4162425"/>
          <a:ext cx="3935730" cy="867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31" imgW="1498600" imgH="330200" progId="Equation.KSEE3">
                  <p:embed/>
                </p:oleObj>
              </mc:Choice>
              <mc:Fallback>
                <p:oleObj name="" r:id="rId31" imgW="1498600" imgH="330200" progId="Equation.KSEE3">
                  <p:embed/>
                  <p:pic>
                    <p:nvPicPr>
                      <p:cNvPr id="0" name="图片 103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48920" y="4162425"/>
                        <a:ext cx="3935730" cy="867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024755" y="3122295"/>
          <a:ext cx="2735580" cy="867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" r:id="rId33" imgW="1041400" imgH="330200" progId="Equation.KSEE3">
                  <p:embed/>
                </p:oleObj>
              </mc:Choice>
              <mc:Fallback>
                <p:oleObj name="" r:id="rId33" imgW="1041400" imgH="330200" progId="Equation.KSEE3">
                  <p:embed/>
                  <p:pic>
                    <p:nvPicPr>
                      <p:cNvPr id="0" name="图片 103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024755" y="3122295"/>
                        <a:ext cx="2735580" cy="867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直接连接符 27"/>
          <p:cNvSpPr>
            <a:spLocks noChangeShapeType="1"/>
          </p:cNvSpPr>
          <p:nvPr/>
        </p:nvSpPr>
        <p:spPr bwMode="auto">
          <a:xfrm>
            <a:off x="5024755" y="4161790"/>
            <a:ext cx="3037840" cy="63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  <p:bldP spid="1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3345" y="306070"/>
          <a:ext cx="4678680" cy="618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2209800" imgH="292100" progId="Equation.KSEE3">
                  <p:embed/>
                </p:oleObj>
              </mc:Choice>
              <mc:Fallback>
                <p:oleObj name="" r:id="rId1" imgW="2209800" imgH="292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345" y="306070"/>
                        <a:ext cx="4678680" cy="618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>
            <a:spLocks noChangeShapeType="1"/>
          </p:cNvSpPr>
          <p:nvPr/>
        </p:nvSpPr>
        <p:spPr bwMode="auto">
          <a:xfrm>
            <a:off x="4667250" y="924560"/>
            <a:ext cx="835660" cy="63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7650" y="1326515"/>
          <a:ext cx="6315710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3162300" imgH="457200" progId="Equation.KSEE3">
                  <p:embed/>
                </p:oleObj>
              </mc:Choice>
              <mc:Fallback>
                <p:oleObj name="" r:id="rId3" imgW="3162300" imgH="457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650" y="1326515"/>
                        <a:ext cx="6315710" cy="913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21640" y="2346960"/>
          <a:ext cx="4984750" cy="964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2362200" imgH="457200" progId="Equation.KSEE3">
                  <p:embed/>
                </p:oleObj>
              </mc:Choice>
              <mc:Fallback>
                <p:oleObj name="" r:id="rId5" imgW="2362200" imgH="4572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1640" y="2346960"/>
                        <a:ext cx="4984750" cy="964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406390" y="2416175"/>
          <a:ext cx="1444625" cy="76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622300" imgH="330200" progId="Equation.KSEE3">
                  <p:embed/>
                </p:oleObj>
              </mc:Choice>
              <mc:Fallback>
                <p:oleObj name="" r:id="rId7" imgW="622300" imgH="3302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6390" y="2416175"/>
                        <a:ext cx="1444625" cy="76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1015" y="2597785"/>
          <a:ext cx="96393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9" imgW="368300" imgH="177165" progId="Equation.KSEE3">
                  <p:embed/>
                </p:oleObj>
              </mc:Choice>
              <mc:Fallback>
                <p:oleObj name="" r:id="rId9" imgW="368300" imgH="177165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51015" y="2597785"/>
                        <a:ext cx="963930" cy="46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954588" y="383540"/>
          <a:ext cx="59880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228600" imgH="177165" progId="Equation.KSEE3">
                  <p:embed/>
                </p:oleObj>
              </mc:Choice>
              <mc:Fallback>
                <p:oleObj name="" r:id="rId11" imgW="228600" imgH="177165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54588" y="383540"/>
                        <a:ext cx="598805" cy="46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900" y="3311525"/>
          <a:ext cx="7599045" cy="89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" r:id="rId13" imgW="3886200" imgH="457200" progId="Equation.KSEE3">
                  <p:embed/>
                </p:oleObj>
              </mc:Choice>
              <mc:Fallback>
                <p:oleObj name="" r:id="rId13" imgW="3886200" imgH="457200" progId="Equation.KSEE3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5900" y="3311525"/>
                        <a:ext cx="7599045" cy="894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900" y="4933950"/>
          <a:ext cx="6555740" cy="95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" r:id="rId15" imgW="3124200" imgH="457200" progId="Equation.KSEE3">
                  <p:embed/>
                </p:oleObj>
              </mc:Choice>
              <mc:Fallback>
                <p:oleObj name="" r:id="rId15" imgW="3124200" imgH="457200" progId="Equation.KSEE3">
                  <p:embed/>
                  <p:pic>
                    <p:nvPicPr>
                      <p:cNvPr id="0" name="图片 103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5900" y="4933950"/>
                        <a:ext cx="6555740" cy="959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53200" y="4184650"/>
          <a:ext cx="530669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" r:id="rId17" imgW="2819400" imgH="431800" progId="Equation.KSEE3">
                  <p:embed/>
                </p:oleObj>
              </mc:Choice>
              <mc:Fallback>
                <p:oleObj name="" r:id="rId17" imgW="2819400" imgH="431800" progId="Equation.KSEE3">
                  <p:embed/>
                  <p:pic>
                    <p:nvPicPr>
                      <p:cNvPr id="0" name="图片 103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553200" y="4184650"/>
                        <a:ext cx="5306695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900" y="4184650"/>
          <a:ext cx="4688840" cy="932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" r:id="rId19" imgW="2108200" imgH="419100" progId="Equation.KSEE3">
                  <p:embed/>
                </p:oleObj>
              </mc:Choice>
              <mc:Fallback>
                <p:oleObj name="" r:id="rId19" imgW="2108200" imgH="419100" progId="Equation.KSEE3">
                  <p:embed/>
                  <p:pic>
                    <p:nvPicPr>
                      <p:cNvPr id="0" name="图片 103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15900" y="4184650"/>
                        <a:ext cx="4688840" cy="932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850698" y="5104130"/>
          <a:ext cx="1470025" cy="789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21" imgW="685800" imgH="368300" progId="Equation.KSEE3">
                  <p:embed/>
                </p:oleObj>
              </mc:Choice>
              <mc:Fallback>
                <p:oleObj name="" r:id="rId21" imgW="685800" imgH="368300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850698" y="5104130"/>
                        <a:ext cx="1470025" cy="7893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5583" y="5786755"/>
          <a:ext cx="11452225" cy="1082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" r:id="rId23" imgW="4838700" imgH="457200" progId="Equation.KSEE3">
                  <p:embed/>
                </p:oleObj>
              </mc:Choice>
              <mc:Fallback>
                <p:oleObj name="" r:id="rId23" imgW="4838700" imgH="457200" progId="Equation.KSEE3">
                  <p:embed/>
                  <p:pic>
                    <p:nvPicPr>
                      <p:cNvPr id="0" name="图片 103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15583" y="5786755"/>
                        <a:ext cx="11452225" cy="1082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2570" y="234950"/>
          <a:ext cx="4358005" cy="947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2044700" imgH="444500" progId="Equation.KSEE3">
                  <p:embed/>
                </p:oleObj>
              </mc:Choice>
              <mc:Fallback>
                <p:oleObj name="" r:id="rId1" imgW="2044700" imgH="4445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2570" y="234950"/>
                        <a:ext cx="4358005" cy="947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2570" y="1056640"/>
          <a:ext cx="4141470" cy="1894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3" imgW="1777365" imgH="812800" progId="Equation.KSEE3">
                  <p:embed/>
                </p:oleObj>
              </mc:Choice>
              <mc:Fallback>
                <p:oleObj name="" r:id="rId3" imgW="1777365" imgH="8128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570" y="1056640"/>
                        <a:ext cx="4141470" cy="1894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96740" y="1581150"/>
          <a:ext cx="1434465" cy="84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5" imgW="711200" imgH="419100" progId="Equation.KSEE3">
                  <p:embed/>
                </p:oleObj>
              </mc:Choice>
              <mc:Fallback>
                <p:oleObj name="" r:id="rId5" imgW="711200" imgH="4191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96740" y="1581150"/>
                        <a:ext cx="1434465" cy="845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600258" y="311785"/>
          <a:ext cx="281940" cy="794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7" imgW="139700" imgH="393700" progId="Equation.KSEE3">
                  <p:embed/>
                </p:oleObj>
              </mc:Choice>
              <mc:Fallback>
                <p:oleObj name="" r:id="rId7" imgW="139700" imgH="3937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00258" y="311785"/>
                        <a:ext cx="281940" cy="794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直接连接符 2054"/>
          <p:cNvSpPr>
            <a:spLocks noChangeShapeType="1"/>
          </p:cNvSpPr>
          <p:nvPr/>
        </p:nvSpPr>
        <p:spPr bwMode="auto">
          <a:xfrm>
            <a:off x="4396740" y="1182370"/>
            <a:ext cx="835660" cy="63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</p:spPr>
        <p:txBody>
          <a:bodyPr/>
          <a:p>
            <a:endParaRPr lang="zh-CN" altLang="en-US"/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2570" y="2950845"/>
          <a:ext cx="1529080" cy="461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9" imgW="673100" imgH="203200" progId="Equation.KSEE3">
                  <p:embed/>
                </p:oleObj>
              </mc:Choice>
              <mc:Fallback>
                <p:oleObj name="" r:id="rId9" imgW="673100" imgH="2032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2570" y="2950845"/>
                        <a:ext cx="1529080" cy="461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030" y="3507740"/>
          <a:ext cx="8228965" cy="1045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11" imgW="3797300" imgH="482600" progId="Equation.KSEE3">
                  <p:embed/>
                </p:oleObj>
              </mc:Choice>
              <mc:Fallback>
                <p:oleObj name="" r:id="rId11" imgW="3797300" imgH="4826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3030" y="3507740"/>
                        <a:ext cx="8228965" cy="1045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030" y="4801870"/>
          <a:ext cx="6574155" cy="545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" r:id="rId13" imgW="2908300" imgH="241300" progId="Equation.KSEE3">
                  <p:embed/>
                </p:oleObj>
              </mc:Choice>
              <mc:Fallback>
                <p:oleObj name="" r:id="rId13" imgW="2908300" imgH="241300" progId="Equation.KSEE3">
                  <p:embed/>
                  <p:pic>
                    <p:nvPicPr>
                      <p:cNvPr id="0" name="图片 205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3030" y="4801870"/>
                        <a:ext cx="6574155" cy="545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13030" y="5515610"/>
          <a:ext cx="657415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" r:id="rId15" imgW="2628900" imgH="215900" progId="Equation.KSEE3">
                  <p:embed/>
                </p:oleObj>
              </mc:Choice>
              <mc:Fallback>
                <p:oleObj name="" r:id="rId15" imgW="2628900" imgH="215900" progId="Equation.KSEE3">
                  <p:embed/>
                  <p:pic>
                    <p:nvPicPr>
                      <p:cNvPr id="0" name="图片 205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3030" y="5515610"/>
                        <a:ext cx="6574155" cy="53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80960" y="3543935"/>
          <a:ext cx="419735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" r:id="rId17" imgW="152400" imgH="165100" progId="Equation.KSEE3">
                  <p:embed/>
                </p:oleObj>
              </mc:Choice>
              <mc:Fallback>
                <p:oleObj name="" r:id="rId17" imgW="152400" imgH="165100" progId="Equation.KSEE3">
                  <p:embed/>
                  <p:pic>
                    <p:nvPicPr>
                      <p:cNvPr id="0" name="图片 205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80960" y="3543935"/>
                        <a:ext cx="419735" cy="455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8430" y="246380"/>
          <a:ext cx="7818755" cy="1579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3898900" imgH="787400" progId="Equation.KSEE3">
                  <p:embed/>
                </p:oleObj>
              </mc:Choice>
              <mc:Fallback>
                <p:oleObj name="" r:id="rId1" imgW="3898900" imgH="7874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8430" y="246380"/>
                        <a:ext cx="7818755" cy="1579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4628" y="1825625"/>
          <a:ext cx="3894455" cy="73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3" imgW="1739900" imgH="330200" progId="Equation.KSEE3">
                  <p:embed/>
                </p:oleObj>
              </mc:Choice>
              <mc:Fallback>
                <p:oleObj name="" r:id="rId3" imgW="1739900" imgH="3302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628" y="1825625"/>
                        <a:ext cx="3894455" cy="739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13200" y="1808480"/>
          <a:ext cx="2561590" cy="75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5" imgW="1117600" imgH="330200" progId="Equation.KSEE3">
                  <p:embed/>
                </p:oleObj>
              </mc:Choice>
              <mc:Fallback>
                <p:oleObj name="" r:id="rId5" imgW="1117600" imgH="3302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3200" y="1808480"/>
                        <a:ext cx="2561590" cy="756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94488" y="1719263"/>
          <a:ext cx="294703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1219200" imgH="393700" progId="Equation.KSEE3">
                  <p:embed/>
                </p:oleObj>
              </mc:Choice>
              <mc:Fallback>
                <p:oleObj name="" r:id="rId7" imgW="1219200" imgH="3937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94488" y="1719263"/>
                        <a:ext cx="2947035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9702800" y="1826260"/>
          <a:ext cx="2609850" cy="645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130300" imgH="279400" progId="Equation.KSEE3">
                  <p:embed/>
                </p:oleObj>
              </mc:Choice>
              <mc:Fallback>
                <p:oleObj name="" r:id="rId9" imgW="1130300" imgH="2794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02800" y="1826260"/>
                        <a:ext cx="2609850" cy="645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99960" y="267335"/>
          <a:ext cx="41021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1" imgW="152400" imgH="165100" progId="Equation.KSEE3">
                  <p:embed/>
                </p:oleObj>
              </mc:Choice>
              <mc:Fallback>
                <p:oleObj name="" r:id="rId11" imgW="152400" imgH="1651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99960" y="267335"/>
                        <a:ext cx="41021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4945" y="2672080"/>
          <a:ext cx="7789545" cy="1091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3" imgW="3987800" imgH="558800" progId="Equation.KSEE3">
                  <p:embed/>
                </p:oleObj>
              </mc:Choice>
              <mc:Fallback>
                <p:oleObj name="" r:id="rId13" imgW="3987800" imgH="558800" progId="Equation.KSEE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4945" y="2672080"/>
                        <a:ext cx="7789545" cy="1091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4945" y="4008120"/>
          <a:ext cx="3107690" cy="103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5" imgW="1371600" imgH="457200" progId="Equation.KSEE3">
                  <p:embed/>
                </p:oleObj>
              </mc:Choice>
              <mc:Fallback>
                <p:oleObj name="" r:id="rId15" imgW="1371600" imgH="457200" progId="Equation.KSEE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4945" y="4008120"/>
                        <a:ext cx="3107690" cy="103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78880" y="557657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7" imgW="914400" imgH="215900" progId="Equation.KSEE3">
                  <p:embed/>
                </p:oleObj>
              </mc:Choice>
              <mc:Fallback>
                <p:oleObj name="" r:id="rId17" imgW="914400" imgH="215900" progId="Equation.KSEE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78880" y="557657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8315" y="5044440"/>
          <a:ext cx="6086475" cy="100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9" imgW="2768600" imgH="457200" progId="Equation.KSEE3">
                  <p:embed/>
                </p:oleObj>
              </mc:Choice>
              <mc:Fallback>
                <p:oleObj name="" r:id="rId19" imgW="2768600" imgH="457200" progId="Equation.KSEE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88315" y="5044440"/>
                        <a:ext cx="6086475" cy="1005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94805" y="5173345"/>
          <a:ext cx="2270760" cy="74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21" imgW="1002665" imgH="330200" progId="Equation.KSEE3">
                  <p:embed/>
                </p:oleObj>
              </mc:Choice>
              <mc:Fallback>
                <p:oleObj name="" r:id="rId21" imgW="1002665" imgH="330200" progId="Equation.KSEE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694805" y="5173345"/>
                        <a:ext cx="2270760" cy="74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99960" y="2703830"/>
          <a:ext cx="41084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23" imgW="152400" imgH="177165" progId="Equation.KSEE3">
                  <p:embed/>
                </p:oleObj>
              </mc:Choice>
              <mc:Fallback>
                <p:oleObj name="" r:id="rId23" imgW="152400" imgH="177165" progId="Equation.KSEE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299960" y="2703830"/>
                        <a:ext cx="410845" cy="478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254000"/>
          <a:ext cx="6174105" cy="1350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1" imgW="3251200" imgH="711200" progId="Equation.KSEE3">
                  <p:embed/>
                </p:oleObj>
              </mc:Choice>
              <mc:Fallback>
                <p:oleObj name="" r:id="rId1" imgW="3251200" imgH="7112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7960" y="254000"/>
                        <a:ext cx="6174105" cy="1350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1796415"/>
          <a:ext cx="5713730" cy="934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3" imgW="2641600" imgH="431800" progId="Equation.KSEE3">
                  <p:embed/>
                </p:oleObj>
              </mc:Choice>
              <mc:Fallback>
                <p:oleObj name="" r:id="rId3" imgW="2641600" imgH="4318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960" y="1796415"/>
                        <a:ext cx="5713730" cy="934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85490" y="254000"/>
          <a:ext cx="377190" cy="37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" r:id="rId5" imgW="165100" imgH="165100" progId="Equation.KSEE3">
                  <p:embed/>
                </p:oleObj>
              </mc:Choice>
              <mc:Fallback>
                <p:oleObj name="" r:id="rId5" imgW="165100" imgH="1651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85490" y="254000"/>
                        <a:ext cx="377190" cy="377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2623820"/>
          <a:ext cx="10502900" cy="1068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" r:id="rId7" imgW="4749165" imgH="482600" progId="Equation.KSEE3">
                  <p:embed/>
                </p:oleObj>
              </mc:Choice>
              <mc:Fallback>
                <p:oleObj name="" r:id="rId7" imgW="4749165" imgH="482600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7960" y="2623820"/>
                        <a:ext cx="10502900" cy="1068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3837940"/>
          <a:ext cx="1656080" cy="628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" r:id="rId9" imgW="736600" imgH="279400" progId="Equation.KSEE3">
                  <p:embed/>
                </p:oleObj>
              </mc:Choice>
              <mc:Fallback>
                <p:oleObj name="" r:id="rId9" imgW="736600" imgH="279400" progId="Equation.KSEE3">
                  <p:embed/>
                  <p:pic>
                    <p:nvPicPr>
                      <p:cNvPr id="0" name="图片 41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7960" y="3837940"/>
                        <a:ext cx="1656080" cy="628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44040" y="3837305"/>
          <a:ext cx="1818640" cy="584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" r:id="rId11" imgW="711200" imgH="228600" progId="Equation.KSEE3">
                  <p:embed/>
                </p:oleObj>
              </mc:Choice>
              <mc:Fallback>
                <p:oleObj name="" r:id="rId11" imgW="711200" imgH="2286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44040" y="3837305"/>
                        <a:ext cx="1818640" cy="584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4465955"/>
          <a:ext cx="2955290" cy="706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" r:id="rId13" imgW="1168400" imgH="279400" progId="Equation.KSEE3">
                  <p:embed/>
                </p:oleObj>
              </mc:Choice>
              <mc:Fallback>
                <p:oleObj name="" r:id="rId13" imgW="1168400" imgH="2794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7960" y="4465955"/>
                        <a:ext cx="2955290" cy="706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143250" y="4465955"/>
          <a:ext cx="2539365" cy="586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" r:id="rId15" imgW="990600" imgH="228600" progId="Equation.KSEE3">
                  <p:embed/>
                </p:oleObj>
              </mc:Choice>
              <mc:Fallback>
                <p:oleObj name="" r:id="rId15" imgW="990600" imgH="228600" progId="Equation.KSEE3">
                  <p:embed/>
                  <p:pic>
                    <p:nvPicPr>
                      <p:cNvPr id="0" name="图片 410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143250" y="4465955"/>
                        <a:ext cx="2539365" cy="586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26280" y="2717165"/>
          <a:ext cx="349885" cy="407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" r:id="rId17" imgW="152400" imgH="177165" progId="Equation.KSEE3">
                  <p:embed/>
                </p:oleObj>
              </mc:Choice>
              <mc:Fallback>
                <p:oleObj name="" r:id="rId17" imgW="152400" imgH="177165" progId="Equation.KSEE3">
                  <p:embed/>
                  <p:pic>
                    <p:nvPicPr>
                      <p:cNvPr id="0" name="图片 410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26280" y="2717165"/>
                        <a:ext cx="349885" cy="407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5507990"/>
          <a:ext cx="1297940" cy="391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" r:id="rId19" imgW="673100" imgH="203200" progId="Equation.KSEE3">
                  <p:embed/>
                </p:oleObj>
              </mc:Choice>
              <mc:Fallback>
                <p:oleObj name="" r:id="rId19" imgW="673100" imgH="203200" progId="Equation.KSEE3">
                  <p:embed/>
                  <p:pic>
                    <p:nvPicPr>
                      <p:cNvPr id="0" name="图片 410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87960" y="5507990"/>
                        <a:ext cx="1297940" cy="391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4945" y="224155"/>
          <a:ext cx="1038352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1" imgW="4152900" imgH="393700" progId="Equation.KSEE3">
                  <p:embed/>
                </p:oleObj>
              </mc:Choice>
              <mc:Fallback>
                <p:oleObj name="" r:id="rId1" imgW="4152900" imgH="3937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4945" y="224155"/>
                        <a:ext cx="1038352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5430" y="1096010"/>
          <a:ext cx="374332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3" imgW="1701800" imgH="241300" progId="Equation.KSEE3">
                  <p:embed/>
                </p:oleObj>
              </mc:Choice>
              <mc:Fallback>
                <p:oleObj name="" r:id="rId3" imgW="1701800" imgH="241300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430" y="1096010"/>
                        <a:ext cx="3743325" cy="530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183380" y="1039495"/>
          <a:ext cx="3336290" cy="643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" r:id="rId5" imgW="1447800" imgH="279400" progId="Equation.KSEE3">
                  <p:embed/>
                </p:oleObj>
              </mc:Choice>
              <mc:Fallback>
                <p:oleObj name="" r:id="rId5" imgW="1447800" imgH="279400" progId="Equation.KSEE3">
                  <p:embed/>
                  <p:pic>
                    <p:nvPicPr>
                      <p:cNvPr id="0" name="图片 5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83380" y="1039495"/>
                        <a:ext cx="3336290" cy="643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92720" y="1053465"/>
          <a:ext cx="2913380" cy="728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7" imgW="1574800" imgH="393700" progId="Equation.KSEE3">
                  <p:embed/>
                </p:oleObj>
              </mc:Choice>
              <mc:Fallback>
                <p:oleObj name="" r:id="rId7" imgW="1574800" imgH="393700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92720" y="1053465"/>
                        <a:ext cx="2913380" cy="728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1130" y="1683385"/>
          <a:ext cx="4371975" cy="842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" r:id="rId9" imgW="2044700" imgH="393700" progId="Equation.KSEE3">
                  <p:embed/>
                </p:oleObj>
              </mc:Choice>
              <mc:Fallback>
                <p:oleObj name="" r:id="rId9" imgW="2044700" imgH="3937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1130" y="1683385"/>
                        <a:ext cx="4371975" cy="842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23105" y="1684020"/>
          <a:ext cx="3900170" cy="940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" r:id="rId11" imgW="1790700" imgH="431800" progId="Equation.KSEE3">
                  <p:embed/>
                </p:oleObj>
              </mc:Choice>
              <mc:Fallback>
                <p:oleObj name="" r:id="rId11" imgW="1790700" imgH="431800" progId="Equation.KSEE3">
                  <p:embed/>
                  <p:pic>
                    <p:nvPicPr>
                      <p:cNvPr id="0" name="图片 51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23105" y="1684020"/>
                        <a:ext cx="3900170" cy="940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1130" y="2621280"/>
          <a:ext cx="9017635" cy="865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" r:id="rId13" imgW="4102100" imgH="393700" progId="Equation.KSEE3">
                  <p:embed/>
                </p:oleObj>
              </mc:Choice>
              <mc:Fallback>
                <p:oleObj name="" r:id="rId13" imgW="4102100" imgH="393700" progId="Equation.KSEE3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1130" y="2621280"/>
                        <a:ext cx="9017635" cy="865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箭头连接符 16"/>
          <p:cNvCxnSpPr/>
          <p:nvPr/>
        </p:nvCxnSpPr>
        <p:spPr>
          <a:xfrm flipV="1">
            <a:off x="9002395" y="3742690"/>
            <a:ext cx="1071245" cy="1040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7991475" y="3392805"/>
            <a:ext cx="3570605" cy="2298065"/>
            <a:chOff x="12585" y="5343"/>
            <a:chExt cx="5623" cy="3619"/>
          </a:xfrm>
        </p:grpSpPr>
        <p:sp>
          <p:nvSpPr>
            <p:cNvPr id="3084" name="直接连接符 3083"/>
            <p:cNvSpPr/>
            <p:nvPr/>
          </p:nvSpPr>
          <p:spPr>
            <a:xfrm>
              <a:off x="12585" y="7533"/>
              <a:ext cx="351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085" name="直接连接符 3084"/>
            <p:cNvSpPr/>
            <p:nvPr/>
          </p:nvSpPr>
          <p:spPr>
            <a:xfrm flipV="1">
              <a:off x="14177" y="5343"/>
              <a:ext cx="0" cy="324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graphicFrame>
          <p:nvGraphicFramePr>
            <p:cNvPr id="3086" name="对象 3085"/>
            <p:cNvGraphicFramePr/>
            <p:nvPr/>
          </p:nvGraphicFramePr>
          <p:xfrm>
            <a:off x="16100" y="7418"/>
            <a:ext cx="510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15" imgW="127000" imgH="139700" progId="Equation.3">
                    <p:embed/>
                  </p:oleObj>
                </mc:Choice>
                <mc:Fallback>
                  <p:oleObj name="" r:id="rId15" imgW="127000" imgH="139700" progId="Equation.3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6100" y="7418"/>
                          <a:ext cx="510" cy="5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7" name="对象 3086"/>
            <p:cNvGraphicFramePr/>
            <p:nvPr/>
          </p:nvGraphicFramePr>
          <p:xfrm>
            <a:off x="13605" y="5491"/>
            <a:ext cx="508" cy="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17" imgW="139700" imgH="165100" progId="Equation.3">
                    <p:embed/>
                  </p:oleObj>
                </mc:Choice>
                <mc:Fallback>
                  <p:oleObj name="" r:id="rId17" imgW="139700" imgH="165100" progId="Equation.3">
                    <p:embed/>
                    <p:pic>
                      <p:nvPicPr>
                        <p:cNvPr id="0" name="图片 7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3605" y="5491"/>
                          <a:ext cx="508" cy="6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8" name="对象 3087"/>
            <p:cNvGraphicFramePr/>
            <p:nvPr/>
          </p:nvGraphicFramePr>
          <p:xfrm>
            <a:off x="13832" y="7418"/>
            <a:ext cx="413" cy="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9" imgW="127000" imgH="139700" progId="Equation.3">
                    <p:embed/>
                  </p:oleObj>
                </mc:Choice>
                <mc:Fallback>
                  <p:oleObj name="" r:id="rId19" imgW="127000" imgH="139700" progId="Equation.3">
                    <p:embed/>
                    <p:pic>
                      <p:nvPicPr>
                        <p:cNvPr id="0" name="图片 8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3832" y="7418"/>
                          <a:ext cx="413" cy="45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0" name="直接连接符 3089"/>
            <p:cNvSpPr/>
            <p:nvPr/>
          </p:nvSpPr>
          <p:spPr>
            <a:xfrm flipH="1">
              <a:off x="14285" y="6398"/>
              <a:ext cx="621" cy="11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91" name="直接连接符 3090"/>
            <p:cNvSpPr/>
            <p:nvPr/>
          </p:nvSpPr>
          <p:spPr>
            <a:xfrm flipH="1">
              <a:off x="14906" y="6738"/>
              <a:ext cx="436" cy="79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92" name="直接连接符 3091"/>
            <p:cNvSpPr/>
            <p:nvPr/>
          </p:nvSpPr>
          <p:spPr>
            <a:xfrm flipV="1">
              <a:off x="13606" y="6230"/>
              <a:ext cx="723" cy="130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93" name="直接连接符 3092"/>
            <p:cNvSpPr/>
            <p:nvPr/>
          </p:nvSpPr>
          <p:spPr>
            <a:xfrm flipV="1">
              <a:off x="13263" y="6398"/>
              <a:ext cx="340" cy="113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aphicFrame>
          <p:nvGraphicFramePr>
            <p:cNvPr id="3094" name="对象 3093"/>
            <p:cNvGraphicFramePr/>
            <p:nvPr/>
          </p:nvGraphicFramePr>
          <p:xfrm>
            <a:off x="15342" y="7592"/>
            <a:ext cx="220" cy="4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21" imgW="88265" imgH="165100" progId="Equation.3">
                    <p:embed/>
                  </p:oleObj>
                </mc:Choice>
                <mc:Fallback>
                  <p:oleObj name="" r:id="rId21" imgW="88265" imgH="165100" progId="Equation.3">
                    <p:embed/>
                    <p:pic>
                      <p:nvPicPr>
                        <p:cNvPr id="0" name="图片 9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5342" y="7592"/>
                          <a:ext cx="220" cy="4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95" name="对象 3094"/>
            <p:cNvGraphicFramePr/>
            <p:nvPr/>
          </p:nvGraphicFramePr>
          <p:xfrm>
            <a:off x="12585" y="7606"/>
            <a:ext cx="470" cy="3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" name="" r:id="rId23" imgW="203200" imgH="165100" progId="Equation.3">
                    <p:embed/>
                  </p:oleObj>
                </mc:Choice>
                <mc:Fallback>
                  <p:oleObj name="" r:id="rId23" imgW="203200" imgH="165100" progId="Equation.3">
                    <p:embed/>
                    <p:pic>
                      <p:nvPicPr>
                        <p:cNvPr id="0" name="图片 10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2585" y="7606"/>
                          <a:ext cx="470" cy="3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96" name="对象 3095"/>
            <p:cNvGraphicFramePr/>
            <p:nvPr/>
          </p:nvGraphicFramePr>
          <p:xfrm>
            <a:off x="14242" y="5696"/>
            <a:ext cx="261" cy="4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25" imgW="88265" imgH="165100" progId="Equation.3">
                    <p:embed/>
                  </p:oleObj>
                </mc:Choice>
                <mc:Fallback>
                  <p:oleObj name="" r:id="rId25" imgW="88265" imgH="165100" progId="Equation.3">
                    <p:embed/>
                    <p:pic>
                      <p:nvPicPr>
                        <p:cNvPr id="0" name="图片 11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4242" y="5696"/>
                          <a:ext cx="261" cy="4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97" name="对象 3096"/>
            <p:cNvGraphicFramePr/>
            <p:nvPr/>
          </p:nvGraphicFramePr>
          <p:xfrm>
            <a:off x="14285" y="8606"/>
            <a:ext cx="275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" r:id="rId27" imgW="127000" imgH="164465" progId="Equation.3">
                    <p:embed/>
                  </p:oleObj>
                </mc:Choice>
                <mc:Fallback>
                  <p:oleObj name="" r:id="rId27" imgW="127000" imgH="164465" progId="Equation.3">
                    <p:embed/>
                    <p:pic>
                      <p:nvPicPr>
                        <p:cNvPr id="0" name="图片 12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4285" y="8606"/>
                          <a:ext cx="275" cy="3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弧形 15"/>
            <p:cNvSpPr/>
            <p:nvPr/>
          </p:nvSpPr>
          <p:spPr>
            <a:xfrm>
              <a:off x="12821" y="6184"/>
              <a:ext cx="2712" cy="2329"/>
            </a:xfrm>
            <a:prstGeom prst="arc">
              <a:avLst>
                <a:gd name="adj1" fmla="val 10243808"/>
                <a:gd name="adj2" fmla="val 56390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aphicFrame>
          <p:nvGraphicFramePr>
            <p:cNvPr id="18" name="对象 1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020" y="5852"/>
            <a:ext cx="1639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29" imgW="685800" imgH="228600" progId="Equation.KSEE3">
                    <p:embed/>
                  </p:oleObj>
                </mc:Choice>
                <mc:Fallback>
                  <p:oleObj name="" r:id="rId29" imgW="685800" imgH="2286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5020" y="5852"/>
                          <a:ext cx="1639" cy="5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860" y="5743"/>
            <a:ext cx="1348" cy="6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" r:id="rId31" imgW="444500" imgH="215900" progId="Equation.KSEE3">
                    <p:embed/>
                  </p:oleObj>
                </mc:Choice>
                <mc:Fallback>
                  <p:oleObj name="" r:id="rId31" imgW="444500" imgH="215900" progId="Equation.KSEE3">
                    <p:embed/>
                    <p:pic>
                      <p:nvPicPr>
                        <p:cNvPr id="0" name="图片 1025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16860" y="5743"/>
                          <a:ext cx="1348" cy="65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9393" y="3418205"/>
          <a:ext cx="5033010" cy="788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33" imgW="2108200" imgH="330200" progId="Equation.KSEE3">
                  <p:embed/>
                </p:oleObj>
              </mc:Choice>
              <mc:Fallback>
                <p:oleObj name="" r:id="rId33" imgW="2108200" imgH="3302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19393" y="3418205"/>
                        <a:ext cx="5033010" cy="788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43380" y="4299585"/>
          <a:ext cx="2185670" cy="967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35" imgW="889000" imgH="393700" progId="Equation.KSEE3">
                  <p:embed/>
                </p:oleObj>
              </mc:Choice>
              <mc:Fallback>
                <p:oleObj name="" r:id="rId35" imgW="889000" imgH="3937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643380" y="4299585"/>
                        <a:ext cx="2185670" cy="967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43380" y="5372100"/>
          <a:ext cx="297751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37" imgW="1206500" imgH="393700" progId="Equation.KSEE3">
                  <p:embed/>
                </p:oleObj>
              </mc:Choice>
              <mc:Fallback>
                <p:oleObj name="" r:id="rId37" imgW="1206500" imgH="3937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643380" y="5372100"/>
                        <a:ext cx="2977515" cy="97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5915" y="107950"/>
          <a:ext cx="9755505" cy="824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356100" imgH="368300" progId="Equation.KSEE3">
                  <p:embed/>
                </p:oleObj>
              </mc:Choice>
              <mc:Fallback>
                <p:oleObj name="" r:id="rId1" imgW="4356100" imgH="3683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5915" y="107950"/>
                        <a:ext cx="9755505" cy="8248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6082030" y="702310"/>
            <a:ext cx="5023485" cy="3615690"/>
            <a:chOff x="9580" y="1469"/>
            <a:chExt cx="7911" cy="5694"/>
          </a:xfrm>
        </p:grpSpPr>
        <p:sp>
          <p:nvSpPr>
            <p:cNvPr id="274443" name="直接连接符 274442"/>
            <p:cNvSpPr/>
            <p:nvPr/>
          </p:nvSpPr>
          <p:spPr>
            <a:xfrm rot="8649879">
              <a:off x="9580" y="6878"/>
              <a:ext cx="151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74447" name="直接连接符 274446"/>
            <p:cNvSpPr/>
            <p:nvPr/>
          </p:nvSpPr>
          <p:spPr>
            <a:xfrm>
              <a:off x="12769" y="2590"/>
              <a:ext cx="3158" cy="2619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4448" name="直接连接符 274447"/>
            <p:cNvSpPr/>
            <p:nvPr/>
          </p:nvSpPr>
          <p:spPr>
            <a:xfrm flipH="1">
              <a:off x="10926" y="5208"/>
              <a:ext cx="5001" cy="1265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4449" name="直接连接符 274448"/>
            <p:cNvSpPr/>
            <p:nvPr/>
          </p:nvSpPr>
          <p:spPr>
            <a:xfrm flipV="1">
              <a:off x="10935" y="2576"/>
              <a:ext cx="1860" cy="3905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4459" name="直接连接符 274458"/>
            <p:cNvSpPr/>
            <p:nvPr/>
          </p:nvSpPr>
          <p:spPr>
            <a:xfrm rot="16200000">
              <a:off x="11506" y="3925"/>
              <a:ext cx="2570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dash"/>
              <a:headEnd type="none" w="med" len="med"/>
              <a:tailEnd type="none" w="med" len="lg"/>
            </a:ln>
          </p:spPr>
        </p:sp>
        <p:sp>
          <p:nvSpPr>
            <p:cNvPr id="274461" name="直接连接符 274460"/>
            <p:cNvSpPr/>
            <p:nvPr/>
          </p:nvSpPr>
          <p:spPr>
            <a:xfrm>
              <a:off x="12803" y="5208"/>
              <a:ext cx="3091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dash"/>
              <a:headEnd type="none" w="med" len="med"/>
              <a:tailEnd type="none" w="med" len="lg"/>
            </a:ln>
          </p:spPr>
        </p:sp>
        <p:sp>
          <p:nvSpPr>
            <p:cNvPr id="274462" name="直接连接符 274461"/>
            <p:cNvSpPr/>
            <p:nvPr/>
          </p:nvSpPr>
          <p:spPr>
            <a:xfrm>
              <a:off x="15892" y="5208"/>
              <a:ext cx="1598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sp>
          <p:nvSpPr>
            <p:cNvPr id="274463" name="直接连接符 274462"/>
            <p:cNvSpPr/>
            <p:nvPr/>
          </p:nvSpPr>
          <p:spPr>
            <a:xfrm rot="8649879">
              <a:off x="10705" y="5848"/>
              <a:ext cx="2297" cy="3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dash"/>
              <a:headEnd type="none" w="med" len="med"/>
              <a:tailEnd type="none" w="med" len="lg"/>
            </a:ln>
          </p:spPr>
        </p:sp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581" y="6541"/>
            <a:ext cx="1548" cy="6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" r:id="rId3" imgW="508000" imgH="215900" progId="Equation.KSEE3">
                    <p:embed/>
                  </p:oleObj>
                </mc:Choice>
                <mc:Fallback>
                  <p:oleObj name="" r:id="rId3" imgW="508000" imgH="215900" progId="Equation.KSEE3">
                    <p:embed/>
                    <p:pic>
                      <p:nvPicPr>
                        <p:cNvPr id="0" name="图片 204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581" y="6541"/>
                          <a:ext cx="1548" cy="62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927" y="4446"/>
            <a:ext cx="1565" cy="6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" r:id="rId5" imgW="508000" imgH="215900" progId="Equation.KSEE3">
                    <p:embed/>
                  </p:oleObj>
                </mc:Choice>
                <mc:Fallback>
                  <p:oleObj name="" r:id="rId5" imgW="508000" imgH="215900" progId="Equation.KSEE3">
                    <p:embed/>
                    <p:pic>
                      <p:nvPicPr>
                        <p:cNvPr id="0" name="图片 205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5927" y="4446"/>
                          <a:ext cx="1565" cy="63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对象 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955" y="2041"/>
            <a:ext cx="1362" cy="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" r:id="rId7" imgW="520700" imgH="215900" progId="Equation.KSEE3">
                    <p:embed/>
                  </p:oleObj>
                </mc:Choice>
                <mc:Fallback>
                  <p:oleObj name="" r:id="rId7" imgW="520700" imgH="215900" progId="Equation.KSEE3">
                    <p:embed/>
                    <p:pic>
                      <p:nvPicPr>
                        <p:cNvPr id="0" name="图片 205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2955" y="2041"/>
                          <a:ext cx="1362" cy="5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4442" name="直接连接符 274441"/>
            <p:cNvSpPr/>
            <p:nvPr/>
          </p:nvSpPr>
          <p:spPr>
            <a:xfrm rot="16200000">
              <a:off x="12193" y="2063"/>
              <a:ext cx="1189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lg"/>
            </a:ln>
          </p:spPr>
        </p:sp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323" y="2298"/>
            <a:ext cx="332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" r:id="rId9" imgW="152400" imgH="165100" progId="Equation.KSEE3">
                    <p:embed/>
                  </p:oleObj>
                </mc:Choice>
                <mc:Fallback>
                  <p:oleObj name="" r:id="rId9" imgW="152400" imgH="165100" progId="Equation.KSEE3">
                    <p:embed/>
                    <p:pic>
                      <p:nvPicPr>
                        <p:cNvPr id="0" name="图片 205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2323" y="2298"/>
                          <a:ext cx="332" cy="3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892" y="5228"/>
            <a:ext cx="387" cy="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" r:id="rId11" imgW="139700" imgH="165100" progId="Equation.KSEE3">
                    <p:embed/>
                  </p:oleObj>
                </mc:Choice>
                <mc:Fallback>
                  <p:oleObj name="" r:id="rId11" imgW="139700" imgH="165100" progId="Equation.KSEE3">
                    <p:embed/>
                    <p:pic>
                      <p:nvPicPr>
                        <p:cNvPr id="0" name="图片 205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5892" y="5228"/>
                          <a:ext cx="387" cy="45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581" y="6023"/>
            <a:ext cx="374" cy="4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" r:id="rId13" imgW="127000" imgH="139700" progId="Equation.KSEE3">
                    <p:embed/>
                  </p:oleObj>
                </mc:Choice>
                <mc:Fallback>
                  <p:oleObj name="" r:id="rId13" imgW="127000" imgH="139700" progId="Equation.KSEE3">
                    <p:embed/>
                    <p:pic>
                      <p:nvPicPr>
                        <p:cNvPr id="0" name="图片 2054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0581" y="6023"/>
                          <a:ext cx="374" cy="4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389" y="4841"/>
            <a:ext cx="414" cy="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" r:id="rId15" imgW="127000" imgH="139700" progId="Equation.KSEE3">
                    <p:embed/>
                  </p:oleObj>
                </mc:Choice>
                <mc:Fallback>
                  <p:oleObj name="" r:id="rId15" imgW="127000" imgH="139700" progId="Equation.KSEE3">
                    <p:embed/>
                    <p:pic>
                      <p:nvPicPr>
                        <p:cNvPr id="0" name="图片 2055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2389" y="4841"/>
                          <a:ext cx="414" cy="45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466" y="5481"/>
            <a:ext cx="489" cy="4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" r:id="rId17" imgW="165100" imgH="165100" progId="Equation.KSEE3">
                    <p:embed/>
                  </p:oleObj>
                </mc:Choice>
                <mc:Fallback>
                  <p:oleObj name="" r:id="rId17" imgW="165100" imgH="165100" progId="Equation.KSEE3">
                    <p:embed/>
                    <p:pic>
                      <p:nvPicPr>
                        <p:cNvPr id="0" name="图片 205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2466" y="5481"/>
                          <a:ext cx="489" cy="48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4501" y="3344"/>
            <a:ext cx="2099" cy="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" r:id="rId19" imgW="762000" imgH="203200" progId="Equation.KSEE3">
                    <p:embed/>
                  </p:oleObj>
                </mc:Choice>
                <mc:Fallback>
                  <p:oleObj name="" r:id="rId19" imgW="762000" imgH="203200" progId="Equation.KSEE3">
                    <p:embed/>
                    <p:pic>
                      <p:nvPicPr>
                        <p:cNvPr id="0" name="图片 205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4501" y="3344"/>
                          <a:ext cx="2099" cy="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5915" y="932815"/>
          <a:ext cx="4409440" cy="75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" r:id="rId21" imgW="1930400" imgH="330200" progId="Equation.KSEE3">
                  <p:embed/>
                </p:oleObj>
              </mc:Choice>
              <mc:Fallback>
                <p:oleObj name="" r:id="rId21" imgW="1930400" imgH="330200" progId="Equation.KSEE3">
                  <p:embed/>
                  <p:pic>
                    <p:nvPicPr>
                      <p:cNvPr id="0" name="图片 205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35915" y="932815"/>
                        <a:ext cx="4409440" cy="754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" r:id="rId23" imgW="914400" imgH="215900" progId="Equation.KSEE3">
                  <p:embed/>
                </p:oleObj>
              </mc:Choice>
              <mc:Fallback>
                <p:oleObj name="" r:id="rId23" imgW="914400" imgH="215900" progId="Equation.KSEE3">
                  <p:embed/>
                  <p:pic>
                    <p:nvPicPr>
                      <p:cNvPr id="0" name="图片 206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直接箭头连接符 23"/>
          <p:cNvCxnSpPr/>
          <p:nvPr/>
        </p:nvCxnSpPr>
        <p:spPr>
          <a:xfrm flipV="1">
            <a:off x="9605645" y="5180965"/>
            <a:ext cx="15240" cy="11125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8610600" y="4533265"/>
            <a:ext cx="2320925" cy="1823085"/>
            <a:chOff x="10659" y="7317"/>
            <a:chExt cx="3655" cy="2871"/>
          </a:xfrm>
        </p:grpSpPr>
        <p:cxnSp>
          <p:nvCxnSpPr>
            <p:cNvPr id="16" name="直接箭头连接符 15"/>
            <p:cNvCxnSpPr/>
            <p:nvPr/>
          </p:nvCxnSpPr>
          <p:spPr>
            <a:xfrm>
              <a:off x="10659" y="9588"/>
              <a:ext cx="345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 flipV="1">
              <a:off x="11446" y="7596"/>
              <a:ext cx="0" cy="25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446" y="8220"/>
              <a:ext cx="1584" cy="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991" y="9588"/>
            <a:ext cx="455" cy="5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" r:id="rId25" imgW="127000" imgH="139700" progId="Equation.KSEE3">
                    <p:embed/>
                  </p:oleObj>
                </mc:Choice>
                <mc:Fallback>
                  <p:oleObj name="" r:id="rId25" imgW="127000" imgH="139700" progId="Equation.KSEE3">
                    <p:embed/>
                    <p:pic>
                      <p:nvPicPr>
                        <p:cNvPr id="0" name="图片 205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0991" y="9588"/>
                          <a:ext cx="455" cy="5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3860" y="9687"/>
            <a:ext cx="455" cy="5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" name="" r:id="rId27" imgW="127000" imgH="139700" progId="Equation.KSEE3">
                    <p:embed/>
                  </p:oleObj>
                </mc:Choice>
                <mc:Fallback>
                  <p:oleObj name="" r:id="rId27" imgW="127000" imgH="139700" progId="Equation.KSEE3">
                    <p:embed/>
                    <p:pic>
                      <p:nvPicPr>
                        <p:cNvPr id="0" name="图片 2060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3860" y="9687"/>
                          <a:ext cx="455" cy="5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对象 2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991" y="7317"/>
            <a:ext cx="456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" r:id="rId29" imgW="139700" imgH="165100" progId="Equation.KSEE3">
                    <p:embed/>
                  </p:oleObj>
                </mc:Choice>
                <mc:Fallback>
                  <p:oleObj name="" r:id="rId29" imgW="139700" imgH="165100" progId="Equation.KSEE3">
                    <p:embed/>
                    <p:pic>
                      <p:nvPicPr>
                        <p:cNvPr id="0" name="图片 2062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0991" y="7317"/>
                          <a:ext cx="456" cy="5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对象 2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1614" y="8896"/>
            <a:ext cx="476" cy="4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" r:id="rId31" imgW="165100" imgH="165100" progId="Equation.KSEE3">
                    <p:embed/>
                  </p:oleObj>
                </mc:Choice>
                <mc:Fallback>
                  <p:oleObj name="" r:id="rId31" imgW="165100" imgH="165100" progId="Equation.KSEE3">
                    <p:embed/>
                    <p:pic>
                      <p:nvPicPr>
                        <p:cNvPr id="0" name="图片 2063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11614" y="8896"/>
                          <a:ext cx="476" cy="47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对象 2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2464" y="8532"/>
            <a:ext cx="1395" cy="5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" r:id="rId33" imgW="545465" imgH="203200" progId="Equation.KSEE3">
                    <p:embed/>
                  </p:oleObj>
                </mc:Choice>
                <mc:Fallback>
                  <p:oleObj name="" r:id="rId33" imgW="545465" imgH="203200" progId="Equation.KSEE3">
                    <p:embed/>
                    <p:pic>
                      <p:nvPicPr>
                        <p:cNvPr id="0" name="图片 2064"/>
                        <p:cNvPicPr/>
                        <p:nvPr/>
                      </p:nvPicPr>
                      <p:blipFill>
                        <a:blip r:embed="rId34"/>
                        <a:stretch>
                          <a:fillRect/>
                        </a:stretch>
                      </p:blipFill>
                      <p:spPr>
                        <a:xfrm>
                          <a:off x="12464" y="8532"/>
                          <a:ext cx="1395" cy="5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8" name="直接箭头连接符 27"/>
          <p:cNvCxnSpPr/>
          <p:nvPr/>
        </p:nvCxnSpPr>
        <p:spPr>
          <a:xfrm flipV="1">
            <a:off x="8642350" y="1344930"/>
            <a:ext cx="30480" cy="2895600"/>
          </a:xfrm>
          <a:prstGeom prst="straightConnector1">
            <a:avLst/>
          </a:prstGeom>
          <a:ln w="57150" cmpd="thickThin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对象 2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5440" y="1795145"/>
          <a:ext cx="3615055" cy="783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" r:id="rId35" imgW="1524000" imgH="330200" progId="Equation.KSEE3">
                  <p:embed/>
                </p:oleObj>
              </mc:Choice>
              <mc:Fallback>
                <p:oleObj name="" r:id="rId35" imgW="1524000" imgH="330200" progId="Equation.KSEE3">
                  <p:embed/>
                  <p:pic>
                    <p:nvPicPr>
                      <p:cNvPr id="0" name="图片 2065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615440" y="1795145"/>
                        <a:ext cx="3615055" cy="783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5440" y="2592705"/>
          <a:ext cx="3756660" cy="967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" r:id="rId37" imgW="1676400" imgH="431800" progId="Equation.KSEE3">
                  <p:embed/>
                </p:oleObj>
              </mc:Choice>
              <mc:Fallback>
                <p:oleObj name="" r:id="rId37" imgW="1676400" imgH="431800" progId="Equation.KSEE3">
                  <p:embed/>
                  <p:pic>
                    <p:nvPicPr>
                      <p:cNvPr id="0" name="图片 2066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615440" y="2592705"/>
                        <a:ext cx="3756660" cy="967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5440" y="3594100"/>
          <a:ext cx="2588895" cy="967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" r:id="rId39" imgW="1054100" imgH="393700" progId="Equation.KSEE3">
                  <p:embed/>
                </p:oleObj>
              </mc:Choice>
              <mc:Fallback>
                <p:oleObj name="" r:id="rId39" imgW="1054100" imgH="393700" progId="Equation.KSEE3">
                  <p:embed/>
                  <p:pic>
                    <p:nvPicPr>
                      <p:cNvPr id="0" name="图片 2067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615440" y="3594100"/>
                        <a:ext cx="2588895" cy="967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5440" y="4705985"/>
          <a:ext cx="373253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" r:id="rId41" imgW="1333500" imgH="393700" progId="Equation.KSEE3">
                  <p:embed/>
                </p:oleObj>
              </mc:Choice>
              <mc:Fallback>
                <p:oleObj name="" r:id="rId41" imgW="1333500" imgH="393700" progId="Equation.KSEE3">
                  <p:embed/>
                  <p:pic>
                    <p:nvPicPr>
                      <p:cNvPr id="0" name="图片 2068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615440" y="4705985"/>
                        <a:ext cx="3732530" cy="110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5440" y="5742305"/>
          <a:ext cx="3949065" cy="1073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" r:id="rId43" imgW="1587500" imgH="431800" progId="Equation.KSEE3">
                  <p:embed/>
                </p:oleObj>
              </mc:Choice>
              <mc:Fallback>
                <p:oleObj name="" r:id="rId43" imgW="1587500" imgH="431800" progId="Equation.KSEE3">
                  <p:embed/>
                  <p:pic>
                    <p:nvPicPr>
                      <p:cNvPr id="0" name="图片 2069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615440" y="5742305"/>
                        <a:ext cx="3949065" cy="1073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64505" y="5805170"/>
          <a:ext cx="853440" cy="882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" r:id="rId45" imgW="381000" imgH="393700" progId="Equation.KSEE3">
                  <p:embed/>
                </p:oleObj>
              </mc:Choice>
              <mc:Fallback>
                <p:oleObj name="" r:id="rId45" imgW="381000" imgH="393700" progId="Equation.KSEE3">
                  <p:embed/>
                  <p:pic>
                    <p:nvPicPr>
                      <p:cNvPr id="0" name="图片 2070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564505" y="5805170"/>
                        <a:ext cx="853440" cy="882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260" y="256540"/>
          <a:ext cx="9406890" cy="903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1" imgW="4495800" imgH="431800" progId="Equation.KSEE3">
                  <p:embed/>
                </p:oleObj>
              </mc:Choice>
              <mc:Fallback>
                <p:oleObj name="" r:id="rId1" imgW="4495800" imgH="4318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60" y="256540"/>
                        <a:ext cx="9406890" cy="9036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5260" y="1344930"/>
          <a:ext cx="4612640" cy="906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3" imgW="2133600" imgH="419100" progId="Equation.KSEE3">
                  <p:embed/>
                </p:oleObj>
              </mc:Choice>
              <mc:Fallback>
                <p:oleObj name="" r:id="rId3" imgW="2133600" imgH="4191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" y="1344930"/>
                        <a:ext cx="4612640" cy="906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75690" y="2501265"/>
          <a:ext cx="4189730" cy="895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5" imgW="1841500" imgH="393700" progId="Equation.KSEE3">
                  <p:embed/>
                </p:oleObj>
              </mc:Choice>
              <mc:Fallback>
                <p:oleObj name="" r:id="rId5" imgW="1841500" imgH="393700" progId="Equation.KSEE3">
                  <p:embed/>
                  <p:pic>
                    <p:nvPicPr>
                      <p:cNvPr id="0" name="图片 30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5690" y="2501265"/>
                        <a:ext cx="4189730" cy="895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75690" y="3496310"/>
          <a:ext cx="1510030" cy="93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7" imgW="634365" imgH="393700" progId="Equation.KSEE3">
                  <p:embed/>
                </p:oleObj>
              </mc:Choice>
              <mc:Fallback>
                <p:oleObj name="" r:id="rId7" imgW="634365" imgH="393700" progId="Equation.KSEE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5690" y="3496310"/>
                        <a:ext cx="151003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8650" y="4559300"/>
          <a:ext cx="4220845" cy="1112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9" imgW="1638300" imgH="431800" progId="Equation.KSEE3">
                  <p:embed/>
                </p:oleObj>
              </mc:Choice>
              <mc:Fallback>
                <p:oleObj name="" r:id="rId9" imgW="1638300" imgH="431800" progId="Equation.KSEE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8650" y="4559300"/>
                        <a:ext cx="4220845" cy="1112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28650" y="5728335"/>
          <a:ext cx="5049520" cy="964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1" imgW="2260600" imgH="431800" progId="Equation.KSEE3">
                  <p:embed/>
                </p:oleObj>
              </mc:Choice>
              <mc:Fallback>
                <p:oleObj name="" r:id="rId11" imgW="2260600" imgH="4318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8650" y="5728335"/>
                        <a:ext cx="5049520" cy="964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7650" y="321310"/>
          <a:ext cx="9083040" cy="98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1" imgW="3619500" imgH="393700" progId="Equation.KSEE3">
                  <p:embed/>
                </p:oleObj>
              </mc:Choice>
              <mc:Fallback>
                <p:oleObj name="" r:id="rId1" imgW="3619500" imgH="3937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7650" y="321310"/>
                        <a:ext cx="9083040" cy="988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7650" y="1309370"/>
          <a:ext cx="2647315" cy="911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" r:id="rId3" imgW="1143000" imgH="393700" progId="Equation.KSEE3">
                  <p:embed/>
                </p:oleObj>
              </mc:Choice>
              <mc:Fallback>
                <p:oleObj name="" r:id="rId3" imgW="1143000" imgH="393700" progId="Equation.KSEE3">
                  <p:embed/>
                  <p:pic>
                    <p:nvPicPr>
                      <p:cNvPr id="0" name="图片 4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650" y="1309370"/>
                        <a:ext cx="2647315" cy="911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990215" y="1400175"/>
          <a:ext cx="1243965" cy="821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" r:id="rId5" imgW="634365" imgH="419100" progId="Equation.KSEE3">
                  <p:embed/>
                </p:oleObj>
              </mc:Choice>
              <mc:Fallback>
                <p:oleObj name="" r:id="rId5" imgW="634365" imgH="419100" progId="Equation.KSEE3">
                  <p:embed/>
                  <p:pic>
                    <p:nvPicPr>
                      <p:cNvPr id="0" name="图片 4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90215" y="1400175"/>
                        <a:ext cx="1243965" cy="821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370070" y="1351915"/>
          <a:ext cx="1802765" cy="1256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" r:id="rId7" imgW="838200" imgH="584200" progId="Equation.KSEE3">
                  <p:embed/>
                </p:oleObj>
              </mc:Choice>
              <mc:Fallback>
                <p:oleObj name="" r:id="rId7" imgW="838200" imgH="584200" progId="Equation.KSEE3">
                  <p:embed/>
                  <p:pic>
                    <p:nvPicPr>
                      <p:cNvPr id="0" name="图片 4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70070" y="1351915"/>
                        <a:ext cx="1802765" cy="1256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9090" y="2421255"/>
          <a:ext cx="4969510" cy="1198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" r:id="rId9" imgW="1790700" imgH="431800" progId="Equation.KSEE3">
                  <p:embed/>
                </p:oleObj>
              </mc:Choice>
              <mc:Fallback>
                <p:oleObj name="" r:id="rId9" imgW="1790700" imgH="431800" progId="Equation.KSEE3">
                  <p:embed/>
                  <p:pic>
                    <p:nvPicPr>
                      <p:cNvPr id="0" name="图片 41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9090" y="2421255"/>
                        <a:ext cx="4969510" cy="1198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5615" y="3606800"/>
          <a:ext cx="6202045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" r:id="rId11" imgW="2514600" imgH="469900" progId="Equation.KSEE3">
                  <p:embed/>
                </p:oleObj>
              </mc:Choice>
              <mc:Fallback>
                <p:oleObj name="" r:id="rId11" imgW="2514600" imgH="469900" progId="Equation.KSEE3">
                  <p:embed/>
                  <p:pic>
                    <p:nvPicPr>
                      <p:cNvPr id="0" name="图片 4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5615" y="3606800"/>
                        <a:ext cx="6202045" cy="1158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66215" y="5058410"/>
          <a:ext cx="8060690" cy="1146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" r:id="rId13" imgW="3035300" imgH="431800" progId="Equation.KSEE3">
                  <p:embed/>
                </p:oleObj>
              </mc:Choice>
              <mc:Fallback>
                <p:oleObj name="" r:id="rId13" imgW="3035300" imgH="431800" progId="Equation.KSEE3">
                  <p:embed/>
                  <p:pic>
                    <p:nvPicPr>
                      <p:cNvPr id="0" name="图片 410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66215" y="5058410"/>
                        <a:ext cx="8060690" cy="1146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7800" y="238760"/>
          <a:ext cx="6599555" cy="589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" r:id="rId1" imgW="2844800" imgH="254000" progId="Equation.KSEE3">
                  <p:embed/>
                </p:oleObj>
              </mc:Choice>
              <mc:Fallback>
                <p:oleObj name="" r:id="rId1" imgW="2844800" imgH="254000" progId="Equation.KSEE3">
                  <p:embed/>
                  <p:pic>
                    <p:nvPicPr>
                      <p:cNvPr id="0" name="图片 51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7800" y="238760"/>
                        <a:ext cx="6599555" cy="589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77800" y="967740"/>
          <a:ext cx="3446145" cy="553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" r:id="rId3" imgW="1422400" imgH="228600" progId="Equation.KSEE3">
                  <p:embed/>
                </p:oleObj>
              </mc:Choice>
              <mc:Fallback>
                <p:oleObj name="" r:id="rId3" imgW="1422400" imgH="228600" progId="Equation.KSEE3">
                  <p:embed/>
                  <p:pic>
                    <p:nvPicPr>
                      <p:cNvPr id="0" name="图片 51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7800" y="967740"/>
                        <a:ext cx="3446145" cy="553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10540" y="1748155"/>
          <a:ext cx="499046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" r:id="rId5" imgW="2057400" imgH="405765" progId="Equation.KSEE3">
                  <p:embed/>
                </p:oleObj>
              </mc:Choice>
              <mc:Fallback>
                <p:oleObj name="" r:id="rId5" imgW="2057400" imgH="405765" progId="Equation.KSEE3">
                  <p:embed/>
                  <p:pic>
                    <p:nvPicPr>
                      <p:cNvPr id="0" name="图片 51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540" y="1748155"/>
                        <a:ext cx="4990465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1680" y="2701925"/>
          <a:ext cx="3873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" r:id="rId7" imgW="1473200" imgH="405765" progId="Equation.KSEE3">
                  <p:embed/>
                </p:oleObj>
              </mc:Choice>
              <mc:Fallback>
                <p:oleObj name="" r:id="rId7" imgW="1473200" imgH="405765" progId="Equation.KSEE3">
                  <p:embed/>
                  <p:pic>
                    <p:nvPicPr>
                      <p:cNvPr id="0" name="图片 51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1680" y="2701925"/>
                        <a:ext cx="38735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1680" y="3691255"/>
          <a:ext cx="2392680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" r:id="rId9" imgW="914400" imgH="279400" progId="Equation.KSEE3">
                  <p:embed/>
                </p:oleObj>
              </mc:Choice>
              <mc:Fallback>
                <p:oleObj name="" r:id="rId9" imgW="914400" imgH="279400" progId="Equation.KSEE3">
                  <p:embed/>
                  <p:pic>
                    <p:nvPicPr>
                      <p:cNvPr id="0" name="图片 51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41680" y="3691255"/>
                        <a:ext cx="2392680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70885" y="3768725"/>
          <a:ext cx="2212340" cy="653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" r:id="rId11" imgW="774065" imgH="228600" progId="Equation.KSEE3">
                  <p:embed/>
                </p:oleObj>
              </mc:Choice>
              <mc:Fallback>
                <p:oleObj name="" r:id="rId11" imgW="774065" imgH="228600" progId="Equation.KSEE3">
                  <p:embed/>
                  <p:pic>
                    <p:nvPicPr>
                      <p:cNvPr id="0" name="图片 51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70885" y="3768725"/>
                        <a:ext cx="2212340" cy="653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9570" y="4422140"/>
          <a:ext cx="3058795" cy="65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" r:id="rId13" imgW="1181100" imgH="254000" progId="Equation.KSEE3">
                  <p:embed/>
                </p:oleObj>
              </mc:Choice>
              <mc:Fallback>
                <p:oleObj name="" r:id="rId13" imgW="1181100" imgH="254000" progId="Equation.KSEE3">
                  <p:embed/>
                  <p:pic>
                    <p:nvPicPr>
                      <p:cNvPr id="0" name="图片 512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9570" y="4422140"/>
                        <a:ext cx="3058795" cy="657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69570" y="5570855"/>
          <a:ext cx="4734560" cy="608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" r:id="rId15" imgW="1777365" imgH="228600" progId="Equation.KSEE3">
                  <p:embed/>
                </p:oleObj>
              </mc:Choice>
              <mc:Fallback>
                <p:oleObj name="" r:id="rId15" imgW="1777365" imgH="228600" progId="Equation.KSEE3">
                  <p:embed/>
                  <p:pic>
                    <p:nvPicPr>
                      <p:cNvPr id="0" name="图片 51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9570" y="5570855"/>
                        <a:ext cx="4734560" cy="608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0030" y="325120"/>
          <a:ext cx="132524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" r:id="rId1" imgW="647700" imgH="203200" progId="Equation.KSEE3">
                  <p:embed/>
                </p:oleObj>
              </mc:Choice>
              <mc:Fallback>
                <p:oleObj name="" r:id="rId1" imgW="647700" imgH="203200" progId="Equation.KSEE3">
                  <p:embed/>
                  <p:pic>
                    <p:nvPicPr>
                      <p:cNvPr id="0" name="图片 61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0030" y="325120"/>
                        <a:ext cx="1325245" cy="41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0030" y="913130"/>
          <a:ext cx="4669790" cy="383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" r:id="rId3" imgW="2628900" imgH="215900" progId="Equation.KSEE3">
                  <p:embed/>
                </p:oleObj>
              </mc:Choice>
              <mc:Fallback>
                <p:oleObj name="" r:id="rId3" imgW="2628900" imgH="215900" progId="Equation.KSEE3">
                  <p:embed/>
                  <p:pic>
                    <p:nvPicPr>
                      <p:cNvPr id="0" name="图片 614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030" y="913130"/>
                        <a:ext cx="4669790" cy="383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0030" y="1501140"/>
          <a:ext cx="573976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" r:id="rId5" imgW="2870200" imgH="228600" progId="Equation.KSEE3">
                  <p:embed/>
                </p:oleObj>
              </mc:Choice>
              <mc:Fallback>
                <p:oleObj name="" r:id="rId5" imgW="2870200" imgH="228600" progId="Equation.KSEE3">
                  <p:embed/>
                  <p:pic>
                    <p:nvPicPr>
                      <p:cNvPr id="0" name="图片 614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0030" y="1501140"/>
                        <a:ext cx="5739765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0030" y="2156460"/>
          <a:ext cx="7428230" cy="54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" r:id="rId7" imgW="3098800" imgH="228600" progId="Equation.KSEE3">
                  <p:embed/>
                </p:oleObj>
              </mc:Choice>
              <mc:Fallback>
                <p:oleObj name="" r:id="rId7" imgW="3098800" imgH="228600" progId="Equation.KSEE3">
                  <p:embed/>
                  <p:pic>
                    <p:nvPicPr>
                      <p:cNvPr id="0" name="图片 614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0030" y="2156460"/>
                        <a:ext cx="7428230" cy="548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40030" y="2784475"/>
          <a:ext cx="32448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" r:id="rId9" imgW="1270000" imgH="228600" progId="Equation.KSEE3">
                  <p:embed/>
                </p:oleObj>
              </mc:Choice>
              <mc:Fallback>
                <p:oleObj name="" r:id="rId9" imgW="1270000" imgH="228600" progId="Equation.KSEE3">
                  <p:embed/>
                  <p:pic>
                    <p:nvPicPr>
                      <p:cNvPr id="0" name="图片 614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0030" y="2784475"/>
                        <a:ext cx="324485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980180" y="2784475"/>
          <a:ext cx="580136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" r:id="rId11" imgW="2565400" imgH="228600" progId="Equation.KSEE3">
                  <p:embed/>
                </p:oleObj>
              </mc:Choice>
              <mc:Fallback>
                <p:oleObj name="" r:id="rId11" imgW="2565400" imgH="228600" progId="Equation.KSEE3">
                  <p:embed/>
                  <p:pic>
                    <p:nvPicPr>
                      <p:cNvPr id="0" name="图片 61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80180" y="2784475"/>
                        <a:ext cx="580136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0690" y="3514725"/>
          <a:ext cx="583692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" r:id="rId13" imgW="2501900" imgH="228600" progId="Equation.KSEE3">
                  <p:embed/>
                </p:oleObj>
              </mc:Choice>
              <mc:Fallback>
                <p:oleObj name="" r:id="rId13" imgW="2501900" imgH="228600" progId="Equation.KSEE3">
                  <p:embed/>
                  <p:pic>
                    <p:nvPicPr>
                      <p:cNvPr id="0" name="图片 615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0690" y="3514725"/>
                        <a:ext cx="583692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40690" y="4048125"/>
          <a:ext cx="2541905" cy="1115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" r:id="rId15" imgW="1041400" imgH="457200" progId="Equation.KSEE3">
                  <p:embed/>
                </p:oleObj>
              </mc:Choice>
              <mc:Fallback>
                <p:oleObj name="" r:id="rId15" imgW="1041400" imgH="457200" progId="Equation.KSEE3">
                  <p:embed/>
                  <p:pic>
                    <p:nvPicPr>
                      <p:cNvPr id="0" name="图片 615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0690" y="4048125"/>
                        <a:ext cx="2541905" cy="1115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99435" y="3874770"/>
          <a:ext cx="1709420" cy="194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" r:id="rId17" imgW="736600" imgH="838200" progId="Equation.KSEE3">
                  <p:embed/>
                </p:oleObj>
              </mc:Choice>
              <mc:Fallback>
                <p:oleObj name="" r:id="rId17" imgW="736600" imgH="838200" progId="Equation.KSEE3">
                  <p:embed/>
                  <p:pic>
                    <p:nvPicPr>
                      <p:cNvPr id="0" name="图片 615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099435" y="3874770"/>
                        <a:ext cx="1709420" cy="1945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13400" y="4620260"/>
          <a:ext cx="2535555" cy="103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" r:id="rId19" imgW="965200" imgH="393700" progId="Equation.KSEE3">
                  <p:embed/>
                </p:oleObj>
              </mc:Choice>
              <mc:Fallback>
                <p:oleObj name="" r:id="rId19" imgW="965200" imgH="393700" progId="Equation.KSEE3">
                  <p:embed/>
                  <p:pic>
                    <p:nvPicPr>
                      <p:cNvPr id="0" name="图片 615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613400" y="4620260"/>
                        <a:ext cx="2535555" cy="1033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835" y="5819775"/>
          <a:ext cx="689991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" r:id="rId21" imgW="2920365" imgH="393700" progId="Equation.KSEE3">
                  <p:embed/>
                </p:oleObj>
              </mc:Choice>
              <mc:Fallback>
                <p:oleObj name="" r:id="rId21" imgW="2920365" imgH="393700" progId="Equation.KSEE3">
                  <p:embed/>
                  <p:pic>
                    <p:nvPicPr>
                      <p:cNvPr id="0" name="图片 615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7835" y="5819775"/>
                        <a:ext cx="689991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914400" imgH="215900" progId="Equation.KSEE3">
                  <p:embed/>
                </p:oleObj>
              </mc:Choice>
              <mc:Fallback>
                <p:oleObj name="" r:id="rId1" imgW="914400" imgH="215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080" y="378460"/>
          <a:ext cx="10967085" cy="1356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3" imgW="4724400" imgH="584200" progId="Equation.KSEE3">
                  <p:embed/>
                </p:oleObj>
              </mc:Choice>
              <mc:Fallback>
                <p:oleObj name="" r:id="rId3" imgW="4724400" imgH="58420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80" y="378460"/>
                        <a:ext cx="10967085" cy="1356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9080" y="1836420"/>
          <a:ext cx="512635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5" imgW="2197100" imgH="228600" progId="Equation.KSEE3">
                  <p:embed/>
                </p:oleObj>
              </mc:Choice>
              <mc:Fallback>
                <p:oleObj name="" r:id="rId5" imgW="2197100" imgH="2286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" y="1836420"/>
                        <a:ext cx="512635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21655" y="1734820"/>
          <a:ext cx="3242310" cy="877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" r:id="rId7" imgW="1548765" imgH="419100" progId="Equation.KSEE3">
                  <p:embed/>
                </p:oleObj>
              </mc:Choice>
              <mc:Fallback>
                <p:oleObj name="" r:id="rId7" imgW="1548765" imgH="419100" progId="Equation.KSEE3">
                  <p:embed/>
                  <p:pic>
                    <p:nvPicPr>
                      <p:cNvPr id="0" name="图片 10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21655" y="1734820"/>
                        <a:ext cx="3242310" cy="877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0955" y="2707005"/>
          <a:ext cx="5295265" cy="74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" r:id="rId9" imgW="2336800" imgH="330200" progId="Equation.KSEE3">
                  <p:embed/>
                </p:oleObj>
              </mc:Choice>
              <mc:Fallback>
                <p:oleObj name="" r:id="rId9" imgW="2336800" imgH="330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955" y="2707005"/>
                        <a:ext cx="5295265" cy="74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31915" y="1089660"/>
          <a:ext cx="5600700" cy="645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" r:id="rId11" imgW="2425700" imgH="279400" progId="Equation.KSEE3">
                  <p:embed/>
                </p:oleObj>
              </mc:Choice>
              <mc:Fallback>
                <p:oleObj name="" r:id="rId11" imgW="2425700" imgH="279400" progId="Equation.KSEE3">
                  <p:embed/>
                  <p:pic>
                    <p:nvPicPr>
                      <p:cNvPr id="0" name="图片 103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31915" y="1089660"/>
                        <a:ext cx="5600700" cy="645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07340" y="3536633"/>
          <a:ext cx="855662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3403600" imgH="457200" progId="Equation.KSEE3">
                  <p:embed/>
                </p:oleObj>
              </mc:Choice>
              <mc:Fallback>
                <p:oleObj name="" r:id="rId13" imgW="3403600" imgH="457200" progId="Equation.KSEE3">
                  <p:embed/>
                  <p:pic>
                    <p:nvPicPr>
                      <p:cNvPr id="0" name="图片 102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7340" y="3536633"/>
                        <a:ext cx="8556625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9763125" y="3473450"/>
            <a:ext cx="2089150" cy="2312670"/>
            <a:chOff x="14400" y="4310"/>
            <a:chExt cx="3290" cy="364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4400" y="6924"/>
              <a:ext cx="3096" cy="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>
              <a:endCxn id="11" idx="3"/>
            </p:cNvCxnSpPr>
            <p:nvPr/>
          </p:nvCxnSpPr>
          <p:spPr>
            <a:xfrm flipV="1">
              <a:off x="15960" y="4554"/>
              <a:ext cx="69" cy="3398"/>
            </a:xfrm>
            <a:prstGeom prst="straightConnector1">
              <a:avLst/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7296" y="6947"/>
            <a:ext cx="395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" r:id="rId15" imgW="127000" imgH="139700" progId="Equation.KSEE3">
                    <p:embed/>
                  </p:oleObj>
                </mc:Choice>
                <mc:Fallback>
                  <p:oleObj name="" r:id="rId15" imgW="127000" imgH="139700" progId="Equation.KSEE3">
                    <p:embed/>
                    <p:pic>
                      <p:nvPicPr>
                        <p:cNvPr id="0" name="图片 1029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7296" y="6947"/>
                          <a:ext cx="395" cy="4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617" y="4310"/>
            <a:ext cx="412" cy="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" r:id="rId17" imgW="139700" imgH="165100" progId="Equation.KSEE3">
                    <p:embed/>
                  </p:oleObj>
                </mc:Choice>
                <mc:Fallback>
                  <p:oleObj name="" r:id="rId17" imgW="139700" imgH="165100" progId="Equation.KSEE3">
                    <p:embed/>
                    <p:pic>
                      <p:nvPicPr>
                        <p:cNvPr id="0" name="图片 1030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5617" y="4310"/>
                          <a:ext cx="412" cy="4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对象 1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5617" y="6924"/>
            <a:ext cx="391" cy="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" r:id="rId19" imgW="127000" imgH="139700" progId="Equation.KSEE3">
                    <p:embed/>
                  </p:oleObj>
                </mc:Choice>
                <mc:Fallback>
                  <p:oleObj name="" r:id="rId19" imgW="127000" imgH="139700" progId="Equation.KSEE3">
                    <p:embed/>
                    <p:pic>
                      <p:nvPicPr>
                        <p:cNvPr id="0" name="图片 1031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5617" y="6924"/>
                          <a:ext cx="391" cy="43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008" y="4698"/>
            <a:ext cx="491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" r:id="rId21" imgW="152400" imgH="165100" progId="Equation.KSEE3">
                    <p:embed/>
                  </p:oleObj>
                </mc:Choice>
                <mc:Fallback>
                  <p:oleObj name="" r:id="rId21" imgW="152400" imgH="165100" progId="Equation.KSEE3">
                    <p:embed/>
                    <p:pic>
                      <p:nvPicPr>
                        <p:cNvPr id="0" name="图片 1032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6008" y="4698"/>
                          <a:ext cx="491" cy="5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946" y="5732"/>
            <a:ext cx="350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" r:id="rId23" imgW="139700" imgH="203200" progId="Equation.KSEE3">
                    <p:embed/>
                  </p:oleObj>
                </mc:Choice>
                <mc:Fallback>
                  <p:oleObj name="" r:id="rId23" imgW="139700" imgH="203200" progId="Equation.KSEE3">
                    <p:embed/>
                    <p:pic>
                      <p:nvPicPr>
                        <p:cNvPr id="0" name="图片 1033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6946" y="5732"/>
                          <a:ext cx="350" cy="5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弧形 17"/>
            <p:cNvSpPr/>
            <p:nvPr/>
          </p:nvSpPr>
          <p:spPr>
            <a:xfrm>
              <a:off x="14925" y="5187"/>
              <a:ext cx="2140" cy="1737"/>
            </a:xfrm>
            <a:prstGeom prst="arc">
              <a:avLst>
                <a:gd name="adj1" fmla="val 16200000"/>
                <a:gd name="adj2" fmla="val 5455536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aphicFrame>
          <p:nvGraphicFramePr>
            <p:cNvPr id="19" name="对象 1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6239" y="5755"/>
            <a:ext cx="465" cy="4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" r:id="rId25" imgW="165100" imgH="165100" progId="Equation.KSEE3">
                    <p:embed/>
                  </p:oleObj>
                </mc:Choice>
                <mc:Fallback>
                  <p:oleObj name="" r:id="rId25" imgW="165100" imgH="165100" progId="Equation.KSEE3">
                    <p:embed/>
                    <p:pic>
                      <p:nvPicPr>
                        <p:cNvPr id="0" name="图片 1035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6239" y="5755"/>
                          <a:ext cx="465" cy="46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直接连接符 19"/>
            <p:cNvCxnSpPr>
              <a:stCxn id="18" idx="0"/>
              <a:endCxn id="18" idx="2"/>
            </p:cNvCxnSpPr>
            <p:nvPr/>
          </p:nvCxnSpPr>
          <p:spPr>
            <a:xfrm flipH="1">
              <a:off x="15981" y="5187"/>
              <a:ext cx="14" cy="173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对象 2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281670" y="2599055"/>
          <a:ext cx="3750945" cy="896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" r:id="rId27" imgW="2019300" imgH="482600" progId="Equation.KSEE3">
                  <p:embed/>
                </p:oleObj>
              </mc:Choice>
              <mc:Fallback>
                <p:oleObj name="" r:id="rId27" imgW="2019300" imgH="482600" progId="Equation.KSEE3">
                  <p:embed/>
                  <p:pic>
                    <p:nvPicPr>
                      <p:cNvPr id="0" name="图片 103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281670" y="2599055"/>
                        <a:ext cx="3750945" cy="896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316220" y="2612390"/>
          <a:ext cx="2771140" cy="92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" r:id="rId29" imgW="1181100" imgH="393700" progId="Equation.KSEE3">
                  <p:embed/>
                </p:oleObj>
              </mc:Choice>
              <mc:Fallback>
                <p:oleObj name="" r:id="rId29" imgW="1181100" imgH="393700" progId="Equation.KSEE3">
                  <p:embed/>
                  <p:pic>
                    <p:nvPicPr>
                      <p:cNvPr id="0" name="图片 1037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316220" y="2612390"/>
                        <a:ext cx="2771140" cy="924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74980" y="4554220"/>
          <a:ext cx="4386580" cy="963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31" imgW="1676400" imgH="368300" progId="Equation.KSEE3">
                  <p:embed/>
                </p:oleObj>
              </mc:Choice>
              <mc:Fallback>
                <p:oleObj name="" r:id="rId31" imgW="1676400" imgH="368300" progId="Equation.KSEE3">
                  <p:embed/>
                  <p:pic>
                    <p:nvPicPr>
                      <p:cNvPr id="0" name="图片 1038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74980" y="4554220"/>
                        <a:ext cx="4386580" cy="963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861560" y="4391660"/>
          <a:ext cx="5564505" cy="112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" r:id="rId33" imgW="2133600" imgH="431800" progId="Equation.KSEE3">
                  <p:embed/>
                </p:oleObj>
              </mc:Choice>
              <mc:Fallback>
                <p:oleObj name="" r:id="rId33" imgW="2133600" imgH="431800" progId="Equation.KSEE3">
                  <p:embed/>
                  <p:pic>
                    <p:nvPicPr>
                      <p:cNvPr id="0" name="图片 1039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861560" y="4391660"/>
                        <a:ext cx="5564505" cy="1126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5490" y="5613400"/>
          <a:ext cx="434911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" r:id="rId35" imgW="1739900" imgH="203200" progId="Equation.KSEE3">
                  <p:embed/>
                </p:oleObj>
              </mc:Choice>
              <mc:Fallback>
                <p:oleObj name="" r:id="rId35" imgW="1739900" imgH="203200" progId="Equation.KSEE3">
                  <p:embed/>
                  <p:pic>
                    <p:nvPicPr>
                      <p:cNvPr id="0" name="图片 1040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745490" y="5613400"/>
                        <a:ext cx="4349115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6060" y="594995"/>
          <a:ext cx="94234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" imgW="4241800" imgH="457200" progId="Equation.KSEE3">
                  <p:embed/>
                </p:oleObj>
              </mc:Choice>
              <mc:Fallback>
                <p:oleObj name="" r:id="rId1" imgW="4241800" imgH="457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6060" y="594995"/>
                        <a:ext cx="94234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6060" y="295910"/>
          <a:ext cx="1541780" cy="465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" r:id="rId3" imgW="673100" imgH="203200" progId="Equation.KSEE3">
                  <p:embed/>
                </p:oleObj>
              </mc:Choice>
              <mc:Fallback>
                <p:oleObj name="" r:id="rId3" imgW="673100" imgH="203200" progId="Equation.KSEE3">
                  <p:embed/>
                  <p:pic>
                    <p:nvPicPr>
                      <p:cNvPr id="0" name="图片 20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060" y="295910"/>
                        <a:ext cx="1541780" cy="465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26060" y="1610995"/>
          <a:ext cx="701548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" r:id="rId5" imgW="3098800" imgH="457200" progId="Equation.KSEE3">
                  <p:embed/>
                </p:oleObj>
              </mc:Choice>
              <mc:Fallback>
                <p:oleObj name="" r:id="rId5" imgW="3098800" imgH="457200" progId="Equation.KSEE3">
                  <p:embed/>
                  <p:pic>
                    <p:nvPicPr>
                      <p:cNvPr id="0" name="图片 20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060" y="1610995"/>
                        <a:ext cx="7015480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210425" y="1611630"/>
          <a:ext cx="3160395" cy="1034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" r:id="rId7" imgW="1397000" imgH="457200" progId="Equation.KSEE3">
                  <p:embed/>
                </p:oleObj>
              </mc:Choice>
              <mc:Fallback>
                <p:oleObj name="" r:id="rId7" imgW="1397000" imgH="457200" progId="Equation.KSEE3">
                  <p:embed/>
                  <p:pic>
                    <p:nvPicPr>
                      <p:cNvPr id="0" name="图片 20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10425" y="1611630"/>
                        <a:ext cx="3160395" cy="1034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01600" y="2776855"/>
          <a:ext cx="2468880" cy="905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" r:id="rId9" imgW="1143000" imgH="419100" progId="Equation.KSEE3">
                  <p:embed/>
                </p:oleObj>
              </mc:Choice>
              <mc:Fallback>
                <p:oleObj name="" r:id="rId9" imgW="1143000" imgH="419100" progId="Equation.KSEE3">
                  <p:embed/>
                  <p:pic>
                    <p:nvPicPr>
                      <p:cNvPr id="0" name="图片 20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1600" y="2776855"/>
                        <a:ext cx="2468880" cy="905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669540" y="2646045"/>
          <a:ext cx="9100820" cy="1178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" r:id="rId11" imgW="3530600" imgH="457200" progId="Equation.KSEE3">
                  <p:embed/>
                </p:oleObj>
              </mc:Choice>
              <mc:Fallback>
                <p:oleObj name="" r:id="rId11" imgW="3530600" imgH="457200" progId="Equation.KSEE3">
                  <p:embed/>
                  <p:pic>
                    <p:nvPicPr>
                      <p:cNvPr id="0" name="图片 205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69540" y="2646045"/>
                        <a:ext cx="9100820" cy="1178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-6985" y="4002405"/>
          <a:ext cx="7498080" cy="1255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" r:id="rId13" imgW="2730500" imgH="457200" progId="Equation.KSEE3">
                  <p:embed/>
                </p:oleObj>
              </mc:Choice>
              <mc:Fallback>
                <p:oleObj name="" r:id="rId13" imgW="2730500" imgH="457200" progId="Equation.KSEE3">
                  <p:embed/>
                  <p:pic>
                    <p:nvPicPr>
                      <p:cNvPr id="0" name="图片 205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-6985" y="4002405"/>
                        <a:ext cx="7498080" cy="1255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490778" y="4002088"/>
          <a:ext cx="4498975" cy="118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5" imgW="1638300" imgH="431800" progId="Equation.KSEE3">
                  <p:embed/>
                </p:oleObj>
              </mc:Choice>
              <mc:Fallback>
                <p:oleObj name="" r:id="rId15" imgW="1638300" imgH="431800" progId="Equation.KSEE3">
                  <p:embed/>
                  <p:pic>
                    <p:nvPicPr>
                      <p:cNvPr id="0" name="图片 205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490778" y="4002088"/>
                        <a:ext cx="4498975" cy="1186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23441" y="5409248"/>
          <a:ext cx="3522980" cy="118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7" imgW="1282700" imgH="431800" progId="Equation.KSEE3">
                  <p:embed/>
                </p:oleObj>
              </mc:Choice>
              <mc:Fallback>
                <p:oleObj name="" r:id="rId17" imgW="1282700" imgH="431800" progId="Equation.KSEE3">
                  <p:embed/>
                  <p:pic>
                    <p:nvPicPr>
                      <p:cNvPr id="0" name="图片 205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23441" y="5409248"/>
                        <a:ext cx="3522980" cy="11861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789930" y="5707380"/>
          <a:ext cx="1701165" cy="514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" r:id="rId19" imgW="545465" imgH="165100" progId="Equation.KSEE3">
                  <p:embed/>
                </p:oleObj>
              </mc:Choice>
              <mc:Fallback>
                <p:oleObj name="" r:id="rId19" imgW="545465" imgH="165100" progId="Equation.KSEE3">
                  <p:embed/>
                  <p:pic>
                    <p:nvPicPr>
                      <p:cNvPr id="0" name="图片 205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89930" y="5707380"/>
                        <a:ext cx="1701165" cy="5149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162</vt:i4>
      </vt:variant>
      <vt:variant>
        <vt:lpstr>幻灯片标题</vt:lpstr>
      </vt:variant>
      <vt:variant>
        <vt:i4>13</vt:i4>
      </vt:variant>
    </vt:vector>
  </HeadingPairs>
  <TitlesOfParts>
    <vt:vector size="183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Office 主题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145</cp:revision>
  <dcterms:created xsi:type="dcterms:W3CDTF">2017-07-04T02:38:00Z</dcterms:created>
  <dcterms:modified xsi:type="dcterms:W3CDTF">2018-01-10T00:22:47Z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