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0" r:id="rId8"/>
    <p:sldId id="262" r:id="rId9"/>
    <p:sldId id="265" r:id="rId10"/>
    <p:sldId id="266" r:id="rId11"/>
    <p:sldId id="267" r:id="rId12"/>
    <p:sldId id="268" r:id="rId13"/>
    <p:sldId id="269" r:id="rId14"/>
    <p:sldId id="264" r:id="rId15"/>
    <p:sldId id="263" r:id="rId16"/>
    <p:sldId id="272" r:id="rId17"/>
    <p:sldId id="274" r:id="rId18"/>
    <p:sldId id="273" r:id="rId19"/>
    <p:sldId id="276" r:id="rId2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9.wmf"/><Relationship Id="rId8" Type="http://schemas.openxmlformats.org/officeDocument/2006/relationships/image" Target="../media/image8.wmf"/><Relationship Id="rId7" Type="http://schemas.openxmlformats.org/officeDocument/2006/relationships/image" Target="../media/image7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0" Type="http://schemas.openxmlformats.org/officeDocument/2006/relationships/image" Target="../media/image20.wmf"/><Relationship Id="rId2" Type="http://schemas.openxmlformats.org/officeDocument/2006/relationships/image" Target="../media/image2.wmf"/><Relationship Id="rId19" Type="http://schemas.openxmlformats.org/officeDocument/2006/relationships/image" Target="../media/image19.wmf"/><Relationship Id="rId18" Type="http://schemas.openxmlformats.org/officeDocument/2006/relationships/image" Target="../media/image18.wmf"/><Relationship Id="rId17" Type="http://schemas.openxmlformats.org/officeDocument/2006/relationships/image" Target="../media/image17.wmf"/><Relationship Id="rId16" Type="http://schemas.openxmlformats.org/officeDocument/2006/relationships/image" Target="../media/image16.wmf"/><Relationship Id="rId15" Type="http://schemas.openxmlformats.org/officeDocument/2006/relationships/image" Target="../media/image15.wmf"/><Relationship Id="rId14" Type="http://schemas.openxmlformats.org/officeDocument/2006/relationships/image" Target="../media/image14.wmf"/><Relationship Id="rId13" Type="http://schemas.openxmlformats.org/officeDocument/2006/relationships/image" Target="../media/image13.wmf"/><Relationship Id="rId12" Type="http://schemas.openxmlformats.org/officeDocument/2006/relationships/image" Target="../media/image12.wmf"/><Relationship Id="rId11" Type="http://schemas.openxmlformats.org/officeDocument/2006/relationships/image" Target="../media/image11.wmf"/><Relationship Id="rId10" Type="http://schemas.openxmlformats.org/officeDocument/2006/relationships/image" Target="../media/image10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9.wmf"/><Relationship Id="rId8" Type="http://schemas.openxmlformats.org/officeDocument/2006/relationships/image" Target="../media/image28.wmf"/><Relationship Id="rId7" Type="http://schemas.openxmlformats.org/officeDocument/2006/relationships/image" Target="../media/image27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6" Type="http://schemas.openxmlformats.org/officeDocument/2006/relationships/image" Target="../media/image36.wmf"/><Relationship Id="rId15" Type="http://schemas.openxmlformats.org/officeDocument/2006/relationships/image" Target="../media/image35.wmf"/><Relationship Id="rId14" Type="http://schemas.openxmlformats.org/officeDocument/2006/relationships/image" Target="../media/image34.wmf"/><Relationship Id="rId13" Type="http://schemas.openxmlformats.org/officeDocument/2006/relationships/image" Target="../media/image33.wmf"/><Relationship Id="rId12" Type="http://schemas.openxmlformats.org/officeDocument/2006/relationships/image" Target="../media/image32.wmf"/><Relationship Id="rId11" Type="http://schemas.openxmlformats.org/officeDocument/2006/relationships/image" Target="../media/image31.wmf"/><Relationship Id="rId10" Type="http://schemas.openxmlformats.org/officeDocument/2006/relationships/image" Target="../media/image30.wmf"/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4.vml.rels><?xml version="1.0" encoding="UTF-8" standalone="yes"?>
<Relationships xmlns="http://schemas.openxmlformats.org/package/2006/relationships"><Relationship Id="rId5" Type="http://schemas.openxmlformats.org/officeDocument/2006/relationships/image" Target="../media/image47.wmf"/><Relationship Id="rId4" Type="http://schemas.openxmlformats.org/officeDocument/2006/relationships/image" Target="../media/image46.wmf"/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52.wmf"/><Relationship Id="rId8" Type="http://schemas.openxmlformats.org/officeDocument/2006/relationships/image" Target="../media/image51.wmf"/><Relationship Id="rId7" Type="http://schemas.openxmlformats.org/officeDocument/2006/relationships/image" Target="../media/image50.wmf"/><Relationship Id="rId6" Type="http://schemas.openxmlformats.org/officeDocument/2006/relationships/image" Target="../media/image49.wmf"/><Relationship Id="rId5" Type="http://schemas.openxmlformats.org/officeDocument/2006/relationships/image" Target="../media/image9.wmf"/><Relationship Id="rId4" Type="http://schemas.openxmlformats.org/officeDocument/2006/relationships/image" Target="../media/image8.wmf"/><Relationship Id="rId3" Type="http://schemas.openxmlformats.org/officeDocument/2006/relationships/image" Target="../media/image7.wmf"/><Relationship Id="rId2" Type="http://schemas.openxmlformats.org/officeDocument/2006/relationships/image" Target="../media/image48.wmf"/><Relationship Id="rId10" Type="http://schemas.openxmlformats.org/officeDocument/2006/relationships/image" Target="../media/image53.wmf"/><Relationship Id="rId1" Type="http://schemas.openxmlformats.org/officeDocument/2006/relationships/image" Target="../media/image43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.wmf"/><Relationship Id="rId8" Type="http://schemas.openxmlformats.org/officeDocument/2006/relationships/image" Target="../media/image11.wmf"/><Relationship Id="rId7" Type="http://schemas.openxmlformats.org/officeDocument/2006/relationships/image" Target="../media/image10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8" Type="http://schemas.openxmlformats.org/officeDocument/2006/relationships/image" Target="../media/image64.wmf"/><Relationship Id="rId17" Type="http://schemas.openxmlformats.org/officeDocument/2006/relationships/image" Target="../media/image63.wmf"/><Relationship Id="rId16" Type="http://schemas.openxmlformats.org/officeDocument/2006/relationships/image" Target="../media/image62.wmf"/><Relationship Id="rId15" Type="http://schemas.openxmlformats.org/officeDocument/2006/relationships/image" Target="../media/image61.wmf"/><Relationship Id="rId14" Type="http://schemas.openxmlformats.org/officeDocument/2006/relationships/image" Target="../media/image60.wmf"/><Relationship Id="rId13" Type="http://schemas.openxmlformats.org/officeDocument/2006/relationships/image" Target="../media/image59.wmf"/><Relationship Id="rId12" Type="http://schemas.openxmlformats.org/officeDocument/2006/relationships/image" Target="../media/image58.wmf"/><Relationship Id="rId11" Type="http://schemas.openxmlformats.org/officeDocument/2006/relationships/image" Target="../media/image57.wmf"/><Relationship Id="rId10" Type="http://schemas.openxmlformats.org/officeDocument/2006/relationships/image" Target="../media/image56.wmf"/><Relationship Id="rId1" Type="http://schemas.openxmlformats.org/officeDocument/2006/relationships/image" Target="../media/image43.w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68.wmf"/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74.wmf"/><Relationship Id="rId8" Type="http://schemas.openxmlformats.org/officeDocument/2006/relationships/image" Target="../media/image73.wmf"/><Relationship Id="rId7" Type="http://schemas.openxmlformats.org/officeDocument/2006/relationships/image" Target="../media/image72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9.wmf"/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3" Type="http://schemas.openxmlformats.org/officeDocument/2006/relationships/image" Target="../media/image78.wmf"/><Relationship Id="rId12" Type="http://schemas.openxmlformats.org/officeDocument/2006/relationships/image" Target="../media/image77.wmf"/><Relationship Id="rId11" Type="http://schemas.openxmlformats.org/officeDocument/2006/relationships/image" Target="../media/image76.wmf"/><Relationship Id="rId10" Type="http://schemas.openxmlformats.org/officeDocument/2006/relationships/image" Target="../media/image75.wmf"/><Relationship Id="rId1" Type="http://schemas.openxmlformats.org/officeDocument/2006/relationships/image" Target="../media/image69.w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84.wmf"/><Relationship Id="rId8" Type="http://schemas.openxmlformats.org/officeDocument/2006/relationships/image" Target="../media/image83.wmf"/><Relationship Id="rId7" Type="http://schemas.openxmlformats.org/officeDocument/2006/relationships/image" Target="../media/image82.wmf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9.wmf"/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3" Type="http://schemas.openxmlformats.org/officeDocument/2006/relationships/image" Target="../media/image88.wmf"/><Relationship Id="rId12" Type="http://schemas.openxmlformats.org/officeDocument/2006/relationships/image" Target="../media/image87.wmf"/><Relationship Id="rId11" Type="http://schemas.openxmlformats.org/officeDocument/2006/relationships/image" Target="../media/image86.wmf"/><Relationship Id="rId10" Type="http://schemas.openxmlformats.org/officeDocument/2006/relationships/image" Target="../media/image85.wmf"/><Relationship Id="rId1" Type="http://schemas.openxmlformats.org/officeDocument/2006/relationships/image" Target="../media/image79.wmf"/></Relationships>
</file>

<file path=ppt/drawings/_rels/vmlDrawing10.vml.rels><?xml version="1.0" encoding="UTF-8" standalone="yes"?>
<Relationships xmlns="http://schemas.openxmlformats.org/package/2006/relationships"><Relationship Id="rId7" Type="http://schemas.openxmlformats.org/officeDocument/2006/relationships/image" Target="../media/image95.wmf"/><Relationship Id="rId6" Type="http://schemas.openxmlformats.org/officeDocument/2006/relationships/image" Target="../media/image94.wmf"/><Relationship Id="rId5" Type="http://schemas.openxmlformats.org/officeDocument/2006/relationships/image" Target="../media/image93.wmf"/><Relationship Id="rId4" Type="http://schemas.openxmlformats.org/officeDocument/2006/relationships/image" Target="../media/image92.wmf"/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11.vml.rels><?xml version="1.0" encoding="UTF-8" standalone="yes"?>
<Relationships xmlns="http://schemas.openxmlformats.org/package/2006/relationships"><Relationship Id="rId5" Type="http://schemas.openxmlformats.org/officeDocument/2006/relationships/image" Target="../media/image100.wmf"/><Relationship Id="rId4" Type="http://schemas.openxmlformats.org/officeDocument/2006/relationships/image" Target="../media/image99.wmf"/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9.wmf"/><Relationship Id="rId8" Type="http://schemas.openxmlformats.org/officeDocument/2006/relationships/image" Target="../media/image108.wmf"/><Relationship Id="rId7" Type="http://schemas.openxmlformats.org/officeDocument/2006/relationships/image" Target="../media/image107.wmf"/><Relationship Id="rId6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8.wmf"/><Relationship Id="rId8" Type="http://schemas.openxmlformats.org/officeDocument/2006/relationships/image" Target="../media/image117.wmf"/><Relationship Id="rId7" Type="http://schemas.openxmlformats.org/officeDocument/2006/relationships/image" Target="../media/image116.wmf"/><Relationship Id="rId6" Type="http://schemas.openxmlformats.org/officeDocument/2006/relationships/image" Target="../media/image115.wmf"/><Relationship Id="rId5" Type="http://schemas.openxmlformats.org/officeDocument/2006/relationships/image" Target="../media/image114.wmf"/><Relationship Id="rId4" Type="http://schemas.openxmlformats.org/officeDocument/2006/relationships/image" Target="../media/image113.wmf"/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2" Type="http://schemas.openxmlformats.org/officeDocument/2006/relationships/image" Target="../media/image121.wmf"/><Relationship Id="rId11" Type="http://schemas.openxmlformats.org/officeDocument/2006/relationships/image" Target="../media/image120.wmf"/><Relationship Id="rId10" Type="http://schemas.openxmlformats.org/officeDocument/2006/relationships/image" Target="../media/image119.wmf"/><Relationship Id="rId1" Type="http://schemas.openxmlformats.org/officeDocument/2006/relationships/image" Target="../media/image110.w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9.wmf"/><Relationship Id="rId8" Type="http://schemas.openxmlformats.org/officeDocument/2006/relationships/image" Target="../media/image128.wmf"/><Relationship Id="rId7" Type="http://schemas.openxmlformats.org/officeDocument/2006/relationships/image" Target="../media/image127.wmf"/><Relationship Id="rId6" Type="http://schemas.openxmlformats.org/officeDocument/2006/relationships/image" Target="../media/image126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Relationship Id="rId3" Type="http://schemas.openxmlformats.org/officeDocument/2006/relationships/image" Target="../media/image123.wmf"/><Relationship Id="rId2" Type="http://schemas.openxmlformats.org/officeDocument/2006/relationships/image" Target="../media/image122.wmf"/><Relationship Id="rId1" Type="http://schemas.openxmlformats.org/officeDocument/2006/relationships/image" Target="../media/image110.w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8.wmf"/><Relationship Id="rId8" Type="http://schemas.openxmlformats.org/officeDocument/2006/relationships/image" Target="../media/image137.wmf"/><Relationship Id="rId7" Type="http://schemas.openxmlformats.org/officeDocument/2006/relationships/image" Target="../media/image136.wmf"/><Relationship Id="rId6" Type="http://schemas.openxmlformats.org/officeDocument/2006/relationships/image" Target="../media/image135.wmf"/><Relationship Id="rId5" Type="http://schemas.openxmlformats.org/officeDocument/2006/relationships/image" Target="../media/image134.wmf"/><Relationship Id="rId4" Type="http://schemas.openxmlformats.org/officeDocument/2006/relationships/image" Target="../media/image133.wmf"/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0" Type="http://schemas.openxmlformats.org/officeDocument/2006/relationships/image" Target="../media/image139.wmf"/><Relationship Id="rId1" Type="http://schemas.openxmlformats.org/officeDocument/2006/relationships/image" Target="../media/image130.wmf"/></Relationships>
</file>

<file path=ppt/drawings/_rels/vmlDrawing16.vml.rels><?xml version="1.0" encoding="UTF-8" standalone="yes"?>
<Relationships xmlns="http://schemas.openxmlformats.org/package/2006/relationships"><Relationship Id="rId5" Type="http://schemas.openxmlformats.org/officeDocument/2006/relationships/image" Target="../media/image144.wmf"/><Relationship Id="rId4" Type="http://schemas.openxmlformats.org/officeDocument/2006/relationships/image" Target="../media/image143.wmf"/><Relationship Id="rId3" Type="http://schemas.openxmlformats.org/officeDocument/2006/relationships/image" Target="../media/image142.wmf"/><Relationship Id="rId2" Type="http://schemas.openxmlformats.org/officeDocument/2006/relationships/image" Target="../media/image141.wmf"/><Relationship Id="rId1" Type="http://schemas.openxmlformats.org/officeDocument/2006/relationships/image" Target="../media/image140.w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55.wmf"/><Relationship Id="rId8" Type="http://schemas.openxmlformats.org/officeDocument/2006/relationships/image" Target="../media/image148.wmf"/><Relationship Id="rId7" Type="http://schemas.openxmlformats.org/officeDocument/2006/relationships/image" Target="../media/image147.wmf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9.wmf"/><Relationship Id="rId3" Type="http://schemas.openxmlformats.org/officeDocument/2006/relationships/image" Target="../media/image146.wmf"/><Relationship Id="rId20" Type="http://schemas.openxmlformats.org/officeDocument/2006/relationships/image" Target="../media/image159.wmf"/><Relationship Id="rId2" Type="http://schemas.openxmlformats.org/officeDocument/2006/relationships/image" Target="../media/image7.wmf"/><Relationship Id="rId19" Type="http://schemas.openxmlformats.org/officeDocument/2006/relationships/image" Target="../media/image158.wmf"/><Relationship Id="rId18" Type="http://schemas.openxmlformats.org/officeDocument/2006/relationships/image" Target="../media/image157.wmf"/><Relationship Id="rId17" Type="http://schemas.openxmlformats.org/officeDocument/2006/relationships/image" Target="../media/image156.wmf"/><Relationship Id="rId16" Type="http://schemas.openxmlformats.org/officeDocument/2006/relationships/image" Target="../media/image155.wmf"/><Relationship Id="rId15" Type="http://schemas.openxmlformats.org/officeDocument/2006/relationships/image" Target="../media/image154.wmf"/><Relationship Id="rId14" Type="http://schemas.openxmlformats.org/officeDocument/2006/relationships/image" Target="../media/image153.wmf"/><Relationship Id="rId13" Type="http://schemas.openxmlformats.org/officeDocument/2006/relationships/image" Target="../media/image152.wmf"/><Relationship Id="rId12" Type="http://schemas.openxmlformats.org/officeDocument/2006/relationships/image" Target="../media/image151.wmf"/><Relationship Id="rId11" Type="http://schemas.openxmlformats.org/officeDocument/2006/relationships/image" Target="../media/image150.wmf"/><Relationship Id="rId10" Type="http://schemas.openxmlformats.org/officeDocument/2006/relationships/image" Target="../media/image149.wmf"/><Relationship Id="rId1" Type="http://schemas.openxmlformats.org/officeDocument/2006/relationships/image" Target="../media/image145.w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8.wmf"/><Relationship Id="rId8" Type="http://schemas.openxmlformats.org/officeDocument/2006/relationships/image" Target="../media/image167.wmf"/><Relationship Id="rId7" Type="http://schemas.openxmlformats.org/officeDocument/2006/relationships/image" Target="../media/image166.wmf"/><Relationship Id="rId6" Type="http://schemas.openxmlformats.org/officeDocument/2006/relationships/image" Target="../media/image165.wmf"/><Relationship Id="rId5" Type="http://schemas.openxmlformats.org/officeDocument/2006/relationships/image" Target="../media/image164.wmf"/><Relationship Id="rId4" Type="http://schemas.openxmlformats.org/officeDocument/2006/relationships/image" Target="../media/image163.wmf"/><Relationship Id="rId3" Type="http://schemas.openxmlformats.org/officeDocument/2006/relationships/image" Target="../media/image162.wmf"/><Relationship Id="rId2" Type="http://schemas.openxmlformats.org/officeDocument/2006/relationships/image" Target="../media/image161.wmf"/><Relationship Id="rId10" Type="http://schemas.openxmlformats.org/officeDocument/2006/relationships/image" Target="../media/image169.wmf"/><Relationship Id="rId1" Type="http://schemas.openxmlformats.org/officeDocument/2006/relationships/image" Target="../media/image16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5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0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70" y="1482090"/>
            <a:ext cx="5220970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0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5" y="1482090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5" y="2368550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700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5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0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5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5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88900" dist="101600" dir="5400000" algn="ctr" rotWithShape="0">
              <a:srgbClr val="000000">
                <a:alpha val="2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2" Type="http://schemas.openxmlformats.org/officeDocument/2006/relationships/vmlDrawing" Target="../drawings/vmlDrawing1.vml"/><Relationship Id="rId41" Type="http://schemas.openxmlformats.org/officeDocument/2006/relationships/slideLayout" Target="../slideLayouts/slideLayout1.xml"/><Relationship Id="rId40" Type="http://schemas.openxmlformats.org/officeDocument/2006/relationships/image" Target="../media/image20.wmf"/><Relationship Id="rId4" Type="http://schemas.openxmlformats.org/officeDocument/2006/relationships/image" Target="../media/image2.wmf"/><Relationship Id="rId39" Type="http://schemas.openxmlformats.org/officeDocument/2006/relationships/oleObject" Target="../embeddings/oleObject20.bin"/><Relationship Id="rId38" Type="http://schemas.openxmlformats.org/officeDocument/2006/relationships/image" Target="../media/image19.wmf"/><Relationship Id="rId37" Type="http://schemas.openxmlformats.org/officeDocument/2006/relationships/oleObject" Target="../embeddings/oleObject19.bin"/><Relationship Id="rId36" Type="http://schemas.openxmlformats.org/officeDocument/2006/relationships/image" Target="../media/image18.wmf"/><Relationship Id="rId35" Type="http://schemas.openxmlformats.org/officeDocument/2006/relationships/oleObject" Target="../embeddings/oleObject18.bin"/><Relationship Id="rId34" Type="http://schemas.openxmlformats.org/officeDocument/2006/relationships/image" Target="../media/image17.wmf"/><Relationship Id="rId33" Type="http://schemas.openxmlformats.org/officeDocument/2006/relationships/oleObject" Target="../embeddings/oleObject17.bin"/><Relationship Id="rId32" Type="http://schemas.openxmlformats.org/officeDocument/2006/relationships/image" Target="../media/image16.wmf"/><Relationship Id="rId31" Type="http://schemas.openxmlformats.org/officeDocument/2006/relationships/oleObject" Target="../embeddings/oleObject16.bin"/><Relationship Id="rId30" Type="http://schemas.openxmlformats.org/officeDocument/2006/relationships/image" Target="../media/image15.wmf"/><Relationship Id="rId3" Type="http://schemas.openxmlformats.org/officeDocument/2006/relationships/oleObject" Target="../embeddings/oleObject2.bin"/><Relationship Id="rId29" Type="http://schemas.openxmlformats.org/officeDocument/2006/relationships/oleObject" Target="../embeddings/oleObject15.bin"/><Relationship Id="rId28" Type="http://schemas.openxmlformats.org/officeDocument/2006/relationships/image" Target="../media/image14.wmf"/><Relationship Id="rId27" Type="http://schemas.openxmlformats.org/officeDocument/2006/relationships/oleObject" Target="../embeddings/oleObject14.bin"/><Relationship Id="rId26" Type="http://schemas.openxmlformats.org/officeDocument/2006/relationships/image" Target="../media/image13.wmf"/><Relationship Id="rId25" Type="http://schemas.openxmlformats.org/officeDocument/2006/relationships/oleObject" Target="../embeddings/oleObject13.bin"/><Relationship Id="rId24" Type="http://schemas.openxmlformats.org/officeDocument/2006/relationships/image" Target="../media/image12.wmf"/><Relationship Id="rId23" Type="http://schemas.openxmlformats.org/officeDocument/2006/relationships/oleObject" Target="../embeddings/oleObject12.bin"/><Relationship Id="rId22" Type="http://schemas.openxmlformats.org/officeDocument/2006/relationships/image" Target="../media/image11.wmf"/><Relationship Id="rId21" Type="http://schemas.openxmlformats.org/officeDocument/2006/relationships/oleObject" Target="../embeddings/oleObject11.bin"/><Relationship Id="rId20" Type="http://schemas.openxmlformats.org/officeDocument/2006/relationships/image" Target="../media/image10.wmf"/><Relationship Id="rId2" Type="http://schemas.openxmlformats.org/officeDocument/2006/relationships/image" Target="../media/image1.wmf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9.w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8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7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6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5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.bin"/><Relationship Id="rId8" Type="http://schemas.openxmlformats.org/officeDocument/2006/relationships/image" Target="../media/image24.wmf"/><Relationship Id="rId7" Type="http://schemas.openxmlformats.org/officeDocument/2006/relationships/oleObject" Target="../embeddings/oleObject24.bin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2.wmf"/><Relationship Id="rId34" Type="http://schemas.openxmlformats.org/officeDocument/2006/relationships/vmlDrawing" Target="../drawings/vmlDrawing2.vml"/><Relationship Id="rId33" Type="http://schemas.openxmlformats.org/officeDocument/2006/relationships/slideLayout" Target="../slideLayouts/slideLayout1.xml"/><Relationship Id="rId32" Type="http://schemas.openxmlformats.org/officeDocument/2006/relationships/image" Target="../media/image36.wmf"/><Relationship Id="rId31" Type="http://schemas.openxmlformats.org/officeDocument/2006/relationships/oleObject" Target="../embeddings/oleObject36.bin"/><Relationship Id="rId30" Type="http://schemas.openxmlformats.org/officeDocument/2006/relationships/image" Target="../media/image35.wmf"/><Relationship Id="rId3" Type="http://schemas.openxmlformats.org/officeDocument/2006/relationships/oleObject" Target="../embeddings/oleObject22.bin"/><Relationship Id="rId29" Type="http://schemas.openxmlformats.org/officeDocument/2006/relationships/oleObject" Target="../embeddings/oleObject35.bin"/><Relationship Id="rId28" Type="http://schemas.openxmlformats.org/officeDocument/2006/relationships/image" Target="../media/image34.wmf"/><Relationship Id="rId27" Type="http://schemas.openxmlformats.org/officeDocument/2006/relationships/oleObject" Target="../embeddings/oleObject34.bin"/><Relationship Id="rId26" Type="http://schemas.openxmlformats.org/officeDocument/2006/relationships/image" Target="../media/image33.wmf"/><Relationship Id="rId25" Type="http://schemas.openxmlformats.org/officeDocument/2006/relationships/oleObject" Target="../embeddings/oleObject33.bin"/><Relationship Id="rId24" Type="http://schemas.openxmlformats.org/officeDocument/2006/relationships/image" Target="../media/image32.wmf"/><Relationship Id="rId23" Type="http://schemas.openxmlformats.org/officeDocument/2006/relationships/oleObject" Target="../embeddings/oleObject32.bin"/><Relationship Id="rId22" Type="http://schemas.openxmlformats.org/officeDocument/2006/relationships/image" Target="../media/image31.wmf"/><Relationship Id="rId21" Type="http://schemas.openxmlformats.org/officeDocument/2006/relationships/oleObject" Target="../embeddings/oleObject31.bin"/><Relationship Id="rId20" Type="http://schemas.openxmlformats.org/officeDocument/2006/relationships/image" Target="../media/image30.wmf"/><Relationship Id="rId2" Type="http://schemas.openxmlformats.org/officeDocument/2006/relationships/image" Target="../media/image21.wmf"/><Relationship Id="rId19" Type="http://schemas.openxmlformats.org/officeDocument/2006/relationships/oleObject" Target="../embeddings/oleObject30.bin"/><Relationship Id="rId18" Type="http://schemas.openxmlformats.org/officeDocument/2006/relationships/image" Target="../media/image29.wmf"/><Relationship Id="rId17" Type="http://schemas.openxmlformats.org/officeDocument/2006/relationships/oleObject" Target="../embeddings/oleObject29.bin"/><Relationship Id="rId16" Type="http://schemas.openxmlformats.org/officeDocument/2006/relationships/image" Target="../media/image28.wmf"/><Relationship Id="rId15" Type="http://schemas.openxmlformats.org/officeDocument/2006/relationships/oleObject" Target="../embeddings/oleObject28.bin"/><Relationship Id="rId14" Type="http://schemas.openxmlformats.org/officeDocument/2006/relationships/image" Target="../media/image27.wmf"/><Relationship Id="rId13" Type="http://schemas.openxmlformats.org/officeDocument/2006/relationships/oleObject" Target="../embeddings/oleObject27.bin"/><Relationship Id="rId12" Type="http://schemas.openxmlformats.org/officeDocument/2006/relationships/image" Target="../media/image26.wmf"/><Relationship Id="rId11" Type="http://schemas.openxmlformats.org/officeDocument/2006/relationships/oleObject" Target="../embeddings/oleObject26.bin"/><Relationship Id="rId10" Type="http://schemas.openxmlformats.org/officeDocument/2006/relationships/image" Target="../media/image25.wmf"/><Relationship Id="rId1" Type="http://schemas.openxmlformats.org/officeDocument/2006/relationships/oleObject" Target="../embeddings/oleObject2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.bin"/><Relationship Id="rId8" Type="http://schemas.openxmlformats.org/officeDocument/2006/relationships/image" Target="../media/image40.wmf"/><Relationship Id="rId7" Type="http://schemas.openxmlformats.org/officeDocument/2006/relationships/oleObject" Target="../embeddings/oleObject40.bin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8.wmf"/><Relationship Id="rId3" Type="http://schemas.openxmlformats.org/officeDocument/2006/relationships/oleObject" Target="../embeddings/oleObject38.bin"/><Relationship Id="rId2" Type="http://schemas.openxmlformats.org/officeDocument/2006/relationships/image" Target="../media/image37.wmf"/><Relationship Id="rId14" Type="http://schemas.openxmlformats.org/officeDocument/2006/relationships/vmlDrawing" Target="../drawings/vmlDrawing3.v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42.wmf"/><Relationship Id="rId11" Type="http://schemas.openxmlformats.org/officeDocument/2006/relationships/oleObject" Target="../embeddings/oleObject42.bin"/><Relationship Id="rId10" Type="http://schemas.openxmlformats.org/officeDocument/2006/relationships/image" Target="../media/image41.wmf"/><Relationship Id="rId1" Type="http://schemas.openxmlformats.org/officeDocument/2006/relationships/oleObject" Target="../embeddings/oleObject37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7.bin"/><Relationship Id="rId8" Type="http://schemas.openxmlformats.org/officeDocument/2006/relationships/image" Target="../media/image46.wmf"/><Relationship Id="rId7" Type="http://schemas.openxmlformats.org/officeDocument/2006/relationships/oleObject" Target="../embeddings/oleObject46.bin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4.w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43.wmf"/><Relationship Id="rId12" Type="http://schemas.openxmlformats.org/officeDocument/2006/relationships/vmlDrawing" Target="../drawings/vmlDrawing4.v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7.wmf"/><Relationship Id="rId1" Type="http://schemas.openxmlformats.org/officeDocument/2006/relationships/oleObject" Target="../embeddings/oleObject43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wmf"/><Relationship Id="rId8" Type="http://schemas.openxmlformats.org/officeDocument/2006/relationships/oleObject" Target="../embeddings/oleObject52.bin"/><Relationship Id="rId7" Type="http://schemas.openxmlformats.org/officeDocument/2006/relationships/image" Target="../media/image7.wmf"/><Relationship Id="rId6" Type="http://schemas.openxmlformats.org/officeDocument/2006/relationships/oleObject" Target="../embeddings/oleObject51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50.bin"/><Relationship Id="rId3" Type="http://schemas.openxmlformats.org/officeDocument/2006/relationships/oleObject" Target="../embeddings/oleObject49.bin"/><Relationship Id="rId23" Type="http://schemas.openxmlformats.org/officeDocument/2006/relationships/vmlDrawing" Target="../drawings/vmlDrawing5.v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53.wmf"/><Relationship Id="rId20" Type="http://schemas.openxmlformats.org/officeDocument/2006/relationships/oleObject" Target="../embeddings/oleObject58.bin"/><Relationship Id="rId2" Type="http://schemas.openxmlformats.org/officeDocument/2006/relationships/image" Target="../media/image43.wmf"/><Relationship Id="rId19" Type="http://schemas.openxmlformats.org/officeDocument/2006/relationships/image" Target="../media/image52.wmf"/><Relationship Id="rId18" Type="http://schemas.openxmlformats.org/officeDocument/2006/relationships/oleObject" Target="../embeddings/oleObject57.bin"/><Relationship Id="rId17" Type="http://schemas.openxmlformats.org/officeDocument/2006/relationships/image" Target="../media/image51.wmf"/><Relationship Id="rId16" Type="http://schemas.openxmlformats.org/officeDocument/2006/relationships/oleObject" Target="../embeddings/oleObject56.bin"/><Relationship Id="rId15" Type="http://schemas.openxmlformats.org/officeDocument/2006/relationships/image" Target="../media/image50.wmf"/><Relationship Id="rId14" Type="http://schemas.openxmlformats.org/officeDocument/2006/relationships/oleObject" Target="../embeddings/oleObject55.bin"/><Relationship Id="rId13" Type="http://schemas.openxmlformats.org/officeDocument/2006/relationships/image" Target="../media/image49.wmf"/><Relationship Id="rId12" Type="http://schemas.openxmlformats.org/officeDocument/2006/relationships/oleObject" Target="../embeddings/oleObject54.bin"/><Relationship Id="rId11" Type="http://schemas.openxmlformats.org/officeDocument/2006/relationships/image" Target="../media/image9.wmf"/><Relationship Id="rId10" Type="http://schemas.openxmlformats.org/officeDocument/2006/relationships/oleObject" Target="../embeddings/oleObject53.bin"/><Relationship Id="rId1" Type="http://schemas.openxmlformats.org/officeDocument/2006/relationships/oleObject" Target="../embeddings/oleObject48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3.bin"/><Relationship Id="rId8" Type="http://schemas.openxmlformats.org/officeDocument/2006/relationships/image" Target="../media/image7.wmf"/><Relationship Id="rId7" Type="http://schemas.openxmlformats.org/officeDocument/2006/relationships/oleObject" Target="../embeddings/oleObject62.bin"/><Relationship Id="rId6" Type="http://schemas.openxmlformats.org/officeDocument/2006/relationships/image" Target="../media/image55.w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54.wmf"/><Relationship Id="rId38" Type="http://schemas.openxmlformats.org/officeDocument/2006/relationships/vmlDrawing" Target="../drawings/vmlDrawing6.vml"/><Relationship Id="rId37" Type="http://schemas.openxmlformats.org/officeDocument/2006/relationships/slideLayout" Target="../slideLayouts/slideLayout1.xml"/><Relationship Id="rId36" Type="http://schemas.openxmlformats.org/officeDocument/2006/relationships/image" Target="../media/image64.wmf"/><Relationship Id="rId35" Type="http://schemas.openxmlformats.org/officeDocument/2006/relationships/oleObject" Target="../embeddings/oleObject76.bin"/><Relationship Id="rId34" Type="http://schemas.openxmlformats.org/officeDocument/2006/relationships/image" Target="../media/image63.wmf"/><Relationship Id="rId33" Type="http://schemas.openxmlformats.org/officeDocument/2006/relationships/oleObject" Target="../embeddings/oleObject75.bin"/><Relationship Id="rId32" Type="http://schemas.openxmlformats.org/officeDocument/2006/relationships/image" Target="../media/image62.wmf"/><Relationship Id="rId31" Type="http://schemas.openxmlformats.org/officeDocument/2006/relationships/oleObject" Target="../embeddings/oleObject74.bin"/><Relationship Id="rId30" Type="http://schemas.openxmlformats.org/officeDocument/2006/relationships/image" Target="../media/image61.wmf"/><Relationship Id="rId3" Type="http://schemas.openxmlformats.org/officeDocument/2006/relationships/oleObject" Target="../embeddings/oleObject60.bin"/><Relationship Id="rId29" Type="http://schemas.openxmlformats.org/officeDocument/2006/relationships/oleObject" Target="../embeddings/oleObject73.bin"/><Relationship Id="rId28" Type="http://schemas.openxmlformats.org/officeDocument/2006/relationships/image" Target="../media/image60.wmf"/><Relationship Id="rId27" Type="http://schemas.openxmlformats.org/officeDocument/2006/relationships/oleObject" Target="../embeddings/oleObject72.bin"/><Relationship Id="rId26" Type="http://schemas.openxmlformats.org/officeDocument/2006/relationships/image" Target="../media/image59.wmf"/><Relationship Id="rId25" Type="http://schemas.openxmlformats.org/officeDocument/2006/relationships/oleObject" Target="../embeddings/oleObject71.bin"/><Relationship Id="rId24" Type="http://schemas.openxmlformats.org/officeDocument/2006/relationships/image" Target="../media/image58.wmf"/><Relationship Id="rId23" Type="http://schemas.openxmlformats.org/officeDocument/2006/relationships/oleObject" Target="../embeddings/oleObject70.bin"/><Relationship Id="rId22" Type="http://schemas.openxmlformats.org/officeDocument/2006/relationships/image" Target="../media/image57.wmf"/><Relationship Id="rId21" Type="http://schemas.openxmlformats.org/officeDocument/2006/relationships/oleObject" Target="../embeddings/oleObject69.bin"/><Relationship Id="rId20" Type="http://schemas.openxmlformats.org/officeDocument/2006/relationships/image" Target="../media/image56.wmf"/><Relationship Id="rId2" Type="http://schemas.openxmlformats.org/officeDocument/2006/relationships/image" Target="../media/image43.wmf"/><Relationship Id="rId19" Type="http://schemas.openxmlformats.org/officeDocument/2006/relationships/oleObject" Target="../embeddings/oleObject68.bin"/><Relationship Id="rId18" Type="http://schemas.openxmlformats.org/officeDocument/2006/relationships/image" Target="../media/image12.wmf"/><Relationship Id="rId17" Type="http://schemas.openxmlformats.org/officeDocument/2006/relationships/oleObject" Target="../embeddings/oleObject67.bin"/><Relationship Id="rId16" Type="http://schemas.openxmlformats.org/officeDocument/2006/relationships/image" Target="../media/image11.wmf"/><Relationship Id="rId15" Type="http://schemas.openxmlformats.org/officeDocument/2006/relationships/oleObject" Target="../embeddings/oleObject66.bin"/><Relationship Id="rId14" Type="http://schemas.openxmlformats.org/officeDocument/2006/relationships/image" Target="../media/image10.wmf"/><Relationship Id="rId13" Type="http://schemas.openxmlformats.org/officeDocument/2006/relationships/oleObject" Target="../embeddings/oleObject65.bin"/><Relationship Id="rId12" Type="http://schemas.openxmlformats.org/officeDocument/2006/relationships/image" Target="../media/image9.wmf"/><Relationship Id="rId11" Type="http://schemas.openxmlformats.org/officeDocument/2006/relationships/oleObject" Target="../embeddings/oleObject64.bin"/><Relationship Id="rId10" Type="http://schemas.openxmlformats.org/officeDocument/2006/relationships/image" Target="../media/image8.wmf"/><Relationship Id="rId1" Type="http://schemas.openxmlformats.org/officeDocument/2006/relationships/oleObject" Target="../embeddings/oleObject59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8.wmf"/><Relationship Id="rId7" Type="http://schemas.openxmlformats.org/officeDocument/2006/relationships/oleObject" Target="../embeddings/oleObject80.bin"/><Relationship Id="rId6" Type="http://schemas.openxmlformats.org/officeDocument/2006/relationships/image" Target="../media/image67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66.wmf"/><Relationship Id="rId3" Type="http://schemas.openxmlformats.org/officeDocument/2006/relationships/oleObject" Target="../embeddings/oleObject78.bin"/><Relationship Id="rId2" Type="http://schemas.openxmlformats.org/officeDocument/2006/relationships/image" Target="../media/image65.wmf"/><Relationship Id="rId10" Type="http://schemas.openxmlformats.org/officeDocument/2006/relationships/vmlDrawing" Target="../drawings/vmlDrawing7.vml"/><Relationship Id="rId1" Type="http://schemas.openxmlformats.org/officeDocument/2006/relationships/oleObject" Target="../embeddings/oleObject77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5.bin"/><Relationship Id="rId8" Type="http://schemas.openxmlformats.org/officeDocument/2006/relationships/image" Target="../media/image9.wmf"/><Relationship Id="rId7" Type="http://schemas.openxmlformats.org/officeDocument/2006/relationships/oleObject" Target="../embeddings/oleObject84.bin"/><Relationship Id="rId6" Type="http://schemas.openxmlformats.org/officeDocument/2006/relationships/image" Target="../media/image8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7.wmf"/><Relationship Id="rId3" Type="http://schemas.openxmlformats.org/officeDocument/2006/relationships/oleObject" Target="../embeddings/oleObject82.bin"/><Relationship Id="rId28" Type="http://schemas.openxmlformats.org/officeDocument/2006/relationships/vmlDrawing" Target="../drawings/vmlDrawing8.vml"/><Relationship Id="rId27" Type="http://schemas.openxmlformats.org/officeDocument/2006/relationships/slideLayout" Target="../slideLayouts/slideLayout2.xml"/><Relationship Id="rId26" Type="http://schemas.openxmlformats.org/officeDocument/2006/relationships/image" Target="../media/image78.wmf"/><Relationship Id="rId25" Type="http://schemas.openxmlformats.org/officeDocument/2006/relationships/oleObject" Target="../embeddings/oleObject93.bin"/><Relationship Id="rId24" Type="http://schemas.openxmlformats.org/officeDocument/2006/relationships/image" Target="../media/image77.wmf"/><Relationship Id="rId23" Type="http://schemas.openxmlformats.org/officeDocument/2006/relationships/oleObject" Target="../embeddings/oleObject92.bin"/><Relationship Id="rId22" Type="http://schemas.openxmlformats.org/officeDocument/2006/relationships/image" Target="../media/image76.wmf"/><Relationship Id="rId21" Type="http://schemas.openxmlformats.org/officeDocument/2006/relationships/oleObject" Target="../embeddings/oleObject91.bin"/><Relationship Id="rId20" Type="http://schemas.openxmlformats.org/officeDocument/2006/relationships/image" Target="../media/image75.wmf"/><Relationship Id="rId2" Type="http://schemas.openxmlformats.org/officeDocument/2006/relationships/image" Target="../media/image69.wmf"/><Relationship Id="rId19" Type="http://schemas.openxmlformats.org/officeDocument/2006/relationships/oleObject" Target="../embeddings/oleObject90.bin"/><Relationship Id="rId18" Type="http://schemas.openxmlformats.org/officeDocument/2006/relationships/image" Target="../media/image74.wmf"/><Relationship Id="rId17" Type="http://schemas.openxmlformats.org/officeDocument/2006/relationships/oleObject" Target="../embeddings/oleObject89.bin"/><Relationship Id="rId16" Type="http://schemas.openxmlformats.org/officeDocument/2006/relationships/image" Target="../media/image73.wmf"/><Relationship Id="rId15" Type="http://schemas.openxmlformats.org/officeDocument/2006/relationships/oleObject" Target="../embeddings/oleObject88.bin"/><Relationship Id="rId14" Type="http://schemas.openxmlformats.org/officeDocument/2006/relationships/image" Target="../media/image72.wmf"/><Relationship Id="rId13" Type="http://schemas.openxmlformats.org/officeDocument/2006/relationships/oleObject" Target="../embeddings/oleObject87.bin"/><Relationship Id="rId12" Type="http://schemas.openxmlformats.org/officeDocument/2006/relationships/image" Target="../media/image71.wmf"/><Relationship Id="rId11" Type="http://schemas.openxmlformats.org/officeDocument/2006/relationships/oleObject" Target="../embeddings/oleObject86.bin"/><Relationship Id="rId10" Type="http://schemas.openxmlformats.org/officeDocument/2006/relationships/image" Target="../media/image70.wmf"/><Relationship Id="rId1" Type="http://schemas.openxmlformats.org/officeDocument/2006/relationships/oleObject" Target="../embeddings/oleObject81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8.bin"/><Relationship Id="rId8" Type="http://schemas.openxmlformats.org/officeDocument/2006/relationships/image" Target="../media/image9.wmf"/><Relationship Id="rId7" Type="http://schemas.openxmlformats.org/officeDocument/2006/relationships/oleObject" Target="../embeddings/oleObject97.bin"/><Relationship Id="rId6" Type="http://schemas.openxmlformats.org/officeDocument/2006/relationships/image" Target="../media/image8.wmf"/><Relationship Id="rId5" Type="http://schemas.openxmlformats.org/officeDocument/2006/relationships/oleObject" Target="../embeddings/oleObject96.bin"/><Relationship Id="rId4" Type="http://schemas.openxmlformats.org/officeDocument/2006/relationships/image" Target="../media/image7.wmf"/><Relationship Id="rId3" Type="http://schemas.openxmlformats.org/officeDocument/2006/relationships/oleObject" Target="../embeddings/oleObject95.bin"/><Relationship Id="rId28" Type="http://schemas.openxmlformats.org/officeDocument/2006/relationships/vmlDrawing" Target="../drawings/vmlDrawing9.vml"/><Relationship Id="rId27" Type="http://schemas.openxmlformats.org/officeDocument/2006/relationships/slideLayout" Target="../slideLayouts/slideLayout2.xml"/><Relationship Id="rId26" Type="http://schemas.openxmlformats.org/officeDocument/2006/relationships/image" Target="../media/image88.wmf"/><Relationship Id="rId25" Type="http://schemas.openxmlformats.org/officeDocument/2006/relationships/oleObject" Target="../embeddings/oleObject106.bin"/><Relationship Id="rId24" Type="http://schemas.openxmlformats.org/officeDocument/2006/relationships/image" Target="../media/image87.wmf"/><Relationship Id="rId23" Type="http://schemas.openxmlformats.org/officeDocument/2006/relationships/oleObject" Target="../embeddings/oleObject105.bin"/><Relationship Id="rId22" Type="http://schemas.openxmlformats.org/officeDocument/2006/relationships/image" Target="../media/image86.wmf"/><Relationship Id="rId21" Type="http://schemas.openxmlformats.org/officeDocument/2006/relationships/oleObject" Target="../embeddings/oleObject104.bin"/><Relationship Id="rId20" Type="http://schemas.openxmlformats.org/officeDocument/2006/relationships/image" Target="../media/image85.wmf"/><Relationship Id="rId2" Type="http://schemas.openxmlformats.org/officeDocument/2006/relationships/image" Target="../media/image79.wmf"/><Relationship Id="rId19" Type="http://schemas.openxmlformats.org/officeDocument/2006/relationships/oleObject" Target="../embeddings/oleObject103.bin"/><Relationship Id="rId18" Type="http://schemas.openxmlformats.org/officeDocument/2006/relationships/image" Target="../media/image84.wmf"/><Relationship Id="rId17" Type="http://schemas.openxmlformats.org/officeDocument/2006/relationships/oleObject" Target="../embeddings/oleObject102.bin"/><Relationship Id="rId16" Type="http://schemas.openxmlformats.org/officeDocument/2006/relationships/image" Target="../media/image83.wmf"/><Relationship Id="rId15" Type="http://schemas.openxmlformats.org/officeDocument/2006/relationships/oleObject" Target="../embeddings/oleObject101.bin"/><Relationship Id="rId14" Type="http://schemas.openxmlformats.org/officeDocument/2006/relationships/image" Target="../media/image82.wmf"/><Relationship Id="rId13" Type="http://schemas.openxmlformats.org/officeDocument/2006/relationships/oleObject" Target="../embeddings/oleObject100.bin"/><Relationship Id="rId12" Type="http://schemas.openxmlformats.org/officeDocument/2006/relationships/image" Target="../media/image81.wmf"/><Relationship Id="rId11" Type="http://schemas.openxmlformats.org/officeDocument/2006/relationships/oleObject" Target="../embeddings/oleObject99.bin"/><Relationship Id="rId10" Type="http://schemas.openxmlformats.org/officeDocument/2006/relationships/image" Target="../media/image80.wmf"/><Relationship Id="rId1" Type="http://schemas.openxmlformats.org/officeDocument/2006/relationships/oleObject" Target="../embeddings/oleObject94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1.bin"/><Relationship Id="rId8" Type="http://schemas.openxmlformats.org/officeDocument/2006/relationships/image" Target="../media/image92.wmf"/><Relationship Id="rId7" Type="http://schemas.openxmlformats.org/officeDocument/2006/relationships/oleObject" Target="../embeddings/oleObject110.bin"/><Relationship Id="rId6" Type="http://schemas.openxmlformats.org/officeDocument/2006/relationships/image" Target="../media/image91.wmf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90.wmf"/><Relationship Id="rId3" Type="http://schemas.openxmlformats.org/officeDocument/2006/relationships/oleObject" Target="../embeddings/oleObject108.bin"/><Relationship Id="rId2" Type="http://schemas.openxmlformats.org/officeDocument/2006/relationships/image" Target="../media/image89.wmf"/><Relationship Id="rId16" Type="http://schemas.openxmlformats.org/officeDocument/2006/relationships/vmlDrawing" Target="../drawings/vmlDrawing10.v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95.wmf"/><Relationship Id="rId13" Type="http://schemas.openxmlformats.org/officeDocument/2006/relationships/oleObject" Target="../embeddings/oleObject113.bin"/><Relationship Id="rId12" Type="http://schemas.openxmlformats.org/officeDocument/2006/relationships/image" Target="../media/image94.wmf"/><Relationship Id="rId11" Type="http://schemas.openxmlformats.org/officeDocument/2006/relationships/oleObject" Target="../embeddings/oleObject112.bin"/><Relationship Id="rId10" Type="http://schemas.openxmlformats.org/officeDocument/2006/relationships/image" Target="../media/image93.wmf"/><Relationship Id="rId1" Type="http://schemas.openxmlformats.org/officeDocument/2006/relationships/oleObject" Target="../embeddings/oleObject107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8.bin"/><Relationship Id="rId8" Type="http://schemas.openxmlformats.org/officeDocument/2006/relationships/image" Target="../media/image99.wmf"/><Relationship Id="rId7" Type="http://schemas.openxmlformats.org/officeDocument/2006/relationships/oleObject" Target="../embeddings/oleObject117.bin"/><Relationship Id="rId6" Type="http://schemas.openxmlformats.org/officeDocument/2006/relationships/image" Target="../media/image98.wmf"/><Relationship Id="rId5" Type="http://schemas.openxmlformats.org/officeDocument/2006/relationships/oleObject" Target="../embeddings/oleObject116.bin"/><Relationship Id="rId4" Type="http://schemas.openxmlformats.org/officeDocument/2006/relationships/image" Target="../media/image97.wmf"/><Relationship Id="rId3" Type="http://schemas.openxmlformats.org/officeDocument/2006/relationships/oleObject" Target="../embeddings/oleObject115.bin"/><Relationship Id="rId2" Type="http://schemas.openxmlformats.org/officeDocument/2006/relationships/image" Target="../media/image96.wmf"/><Relationship Id="rId12" Type="http://schemas.openxmlformats.org/officeDocument/2006/relationships/vmlDrawing" Target="../drawings/vmlDrawing11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00.wmf"/><Relationship Id="rId1" Type="http://schemas.openxmlformats.org/officeDocument/2006/relationships/oleObject" Target="../embeddings/oleObject114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3.bin"/><Relationship Id="rId8" Type="http://schemas.openxmlformats.org/officeDocument/2006/relationships/image" Target="../media/image104.wmf"/><Relationship Id="rId7" Type="http://schemas.openxmlformats.org/officeDocument/2006/relationships/oleObject" Target="../embeddings/oleObject122.bin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21.bin"/><Relationship Id="rId4" Type="http://schemas.openxmlformats.org/officeDocument/2006/relationships/image" Target="../media/image102.wmf"/><Relationship Id="rId3" Type="http://schemas.openxmlformats.org/officeDocument/2006/relationships/oleObject" Target="../embeddings/oleObject120.bin"/><Relationship Id="rId20" Type="http://schemas.openxmlformats.org/officeDocument/2006/relationships/vmlDrawing" Target="../drawings/vmlDrawing12.vml"/><Relationship Id="rId2" Type="http://schemas.openxmlformats.org/officeDocument/2006/relationships/image" Target="../media/image101.wmf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109.wmf"/><Relationship Id="rId17" Type="http://schemas.openxmlformats.org/officeDocument/2006/relationships/oleObject" Target="../embeddings/oleObject127.bin"/><Relationship Id="rId16" Type="http://schemas.openxmlformats.org/officeDocument/2006/relationships/image" Target="../media/image108.wmf"/><Relationship Id="rId15" Type="http://schemas.openxmlformats.org/officeDocument/2006/relationships/oleObject" Target="../embeddings/oleObject126.bin"/><Relationship Id="rId14" Type="http://schemas.openxmlformats.org/officeDocument/2006/relationships/image" Target="../media/image107.wmf"/><Relationship Id="rId13" Type="http://schemas.openxmlformats.org/officeDocument/2006/relationships/oleObject" Target="../embeddings/oleObject125.bin"/><Relationship Id="rId12" Type="http://schemas.openxmlformats.org/officeDocument/2006/relationships/image" Target="../media/image106.wmf"/><Relationship Id="rId11" Type="http://schemas.openxmlformats.org/officeDocument/2006/relationships/oleObject" Target="../embeddings/oleObject124.bin"/><Relationship Id="rId10" Type="http://schemas.openxmlformats.org/officeDocument/2006/relationships/image" Target="../media/image105.wmf"/><Relationship Id="rId1" Type="http://schemas.openxmlformats.org/officeDocument/2006/relationships/oleObject" Target="../embeddings/oleObject119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2.bin"/><Relationship Id="rId8" Type="http://schemas.openxmlformats.org/officeDocument/2006/relationships/image" Target="../media/image113.wmf"/><Relationship Id="rId7" Type="http://schemas.openxmlformats.org/officeDocument/2006/relationships/oleObject" Target="../embeddings/oleObject131.bin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130.bin"/><Relationship Id="rId4" Type="http://schemas.openxmlformats.org/officeDocument/2006/relationships/image" Target="../media/image111.wmf"/><Relationship Id="rId3" Type="http://schemas.openxmlformats.org/officeDocument/2006/relationships/oleObject" Target="../embeddings/oleObject129.bin"/><Relationship Id="rId26" Type="http://schemas.openxmlformats.org/officeDocument/2006/relationships/vmlDrawing" Target="../drawings/vmlDrawing13.vml"/><Relationship Id="rId25" Type="http://schemas.openxmlformats.org/officeDocument/2006/relationships/slideLayout" Target="../slideLayouts/slideLayout2.xml"/><Relationship Id="rId24" Type="http://schemas.openxmlformats.org/officeDocument/2006/relationships/image" Target="../media/image121.wmf"/><Relationship Id="rId23" Type="http://schemas.openxmlformats.org/officeDocument/2006/relationships/oleObject" Target="../embeddings/oleObject139.bin"/><Relationship Id="rId22" Type="http://schemas.openxmlformats.org/officeDocument/2006/relationships/image" Target="../media/image120.wmf"/><Relationship Id="rId21" Type="http://schemas.openxmlformats.org/officeDocument/2006/relationships/oleObject" Target="../embeddings/oleObject138.bin"/><Relationship Id="rId20" Type="http://schemas.openxmlformats.org/officeDocument/2006/relationships/image" Target="../media/image119.wmf"/><Relationship Id="rId2" Type="http://schemas.openxmlformats.org/officeDocument/2006/relationships/image" Target="../media/image110.wmf"/><Relationship Id="rId19" Type="http://schemas.openxmlformats.org/officeDocument/2006/relationships/oleObject" Target="../embeddings/oleObject137.bin"/><Relationship Id="rId18" Type="http://schemas.openxmlformats.org/officeDocument/2006/relationships/image" Target="../media/image118.wmf"/><Relationship Id="rId17" Type="http://schemas.openxmlformats.org/officeDocument/2006/relationships/oleObject" Target="../embeddings/oleObject136.bin"/><Relationship Id="rId16" Type="http://schemas.openxmlformats.org/officeDocument/2006/relationships/image" Target="../media/image117.wmf"/><Relationship Id="rId15" Type="http://schemas.openxmlformats.org/officeDocument/2006/relationships/oleObject" Target="../embeddings/oleObject135.bin"/><Relationship Id="rId14" Type="http://schemas.openxmlformats.org/officeDocument/2006/relationships/image" Target="../media/image116.wmf"/><Relationship Id="rId13" Type="http://schemas.openxmlformats.org/officeDocument/2006/relationships/oleObject" Target="../embeddings/oleObject134.bin"/><Relationship Id="rId12" Type="http://schemas.openxmlformats.org/officeDocument/2006/relationships/image" Target="../media/image115.wmf"/><Relationship Id="rId11" Type="http://schemas.openxmlformats.org/officeDocument/2006/relationships/oleObject" Target="../embeddings/oleObject133.bin"/><Relationship Id="rId10" Type="http://schemas.openxmlformats.org/officeDocument/2006/relationships/image" Target="../media/image114.wmf"/><Relationship Id="rId1" Type="http://schemas.openxmlformats.org/officeDocument/2006/relationships/oleObject" Target="../embeddings/oleObject128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4.bin"/><Relationship Id="rId8" Type="http://schemas.openxmlformats.org/officeDocument/2006/relationships/image" Target="../media/image124.wmf"/><Relationship Id="rId7" Type="http://schemas.openxmlformats.org/officeDocument/2006/relationships/oleObject" Target="../embeddings/oleObject143.bin"/><Relationship Id="rId6" Type="http://schemas.openxmlformats.org/officeDocument/2006/relationships/image" Target="../media/image123.wmf"/><Relationship Id="rId5" Type="http://schemas.openxmlformats.org/officeDocument/2006/relationships/oleObject" Target="../embeddings/oleObject142.bin"/><Relationship Id="rId4" Type="http://schemas.openxmlformats.org/officeDocument/2006/relationships/image" Target="../media/image122.wmf"/><Relationship Id="rId3" Type="http://schemas.openxmlformats.org/officeDocument/2006/relationships/oleObject" Target="../embeddings/oleObject141.bin"/><Relationship Id="rId21" Type="http://schemas.openxmlformats.org/officeDocument/2006/relationships/vmlDrawing" Target="../drawings/vmlDrawing14.vml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110.wmf"/><Relationship Id="rId19" Type="http://schemas.openxmlformats.org/officeDocument/2006/relationships/image" Target="../media/image129.wmf"/><Relationship Id="rId18" Type="http://schemas.openxmlformats.org/officeDocument/2006/relationships/oleObject" Target="../embeddings/oleObject149.bin"/><Relationship Id="rId17" Type="http://schemas.openxmlformats.org/officeDocument/2006/relationships/oleObject" Target="../embeddings/oleObject148.bin"/><Relationship Id="rId16" Type="http://schemas.openxmlformats.org/officeDocument/2006/relationships/image" Target="../media/image128.wmf"/><Relationship Id="rId15" Type="http://schemas.openxmlformats.org/officeDocument/2006/relationships/oleObject" Target="../embeddings/oleObject147.bin"/><Relationship Id="rId14" Type="http://schemas.openxmlformats.org/officeDocument/2006/relationships/image" Target="../media/image127.wmf"/><Relationship Id="rId13" Type="http://schemas.openxmlformats.org/officeDocument/2006/relationships/oleObject" Target="../embeddings/oleObject146.bin"/><Relationship Id="rId12" Type="http://schemas.openxmlformats.org/officeDocument/2006/relationships/image" Target="../media/image126.wmf"/><Relationship Id="rId11" Type="http://schemas.openxmlformats.org/officeDocument/2006/relationships/oleObject" Target="../embeddings/oleObject145.bin"/><Relationship Id="rId10" Type="http://schemas.openxmlformats.org/officeDocument/2006/relationships/image" Target="../media/image125.wmf"/><Relationship Id="rId1" Type="http://schemas.openxmlformats.org/officeDocument/2006/relationships/oleObject" Target="../embeddings/oleObject140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4.bin"/><Relationship Id="rId8" Type="http://schemas.openxmlformats.org/officeDocument/2006/relationships/image" Target="../media/image133.wmf"/><Relationship Id="rId7" Type="http://schemas.openxmlformats.org/officeDocument/2006/relationships/oleObject" Target="../embeddings/oleObject153.bin"/><Relationship Id="rId6" Type="http://schemas.openxmlformats.org/officeDocument/2006/relationships/image" Target="../media/image132.wmf"/><Relationship Id="rId5" Type="http://schemas.openxmlformats.org/officeDocument/2006/relationships/oleObject" Target="../embeddings/oleObject152.bin"/><Relationship Id="rId4" Type="http://schemas.openxmlformats.org/officeDocument/2006/relationships/image" Target="../media/image131.wmf"/><Relationship Id="rId3" Type="http://schemas.openxmlformats.org/officeDocument/2006/relationships/oleObject" Target="../embeddings/oleObject151.bin"/><Relationship Id="rId22" Type="http://schemas.openxmlformats.org/officeDocument/2006/relationships/vmlDrawing" Target="../drawings/vmlDrawing15.v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139.wmf"/><Relationship Id="rId2" Type="http://schemas.openxmlformats.org/officeDocument/2006/relationships/image" Target="../media/image130.wmf"/><Relationship Id="rId19" Type="http://schemas.openxmlformats.org/officeDocument/2006/relationships/oleObject" Target="../embeddings/oleObject159.bin"/><Relationship Id="rId18" Type="http://schemas.openxmlformats.org/officeDocument/2006/relationships/image" Target="../media/image138.wmf"/><Relationship Id="rId17" Type="http://schemas.openxmlformats.org/officeDocument/2006/relationships/oleObject" Target="../embeddings/oleObject158.bin"/><Relationship Id="rId16" Type="http://schemas.openxmlformats.org/officeDocument/2006/relationships/image" Target="../media/image137.wmf"/><Relationship Id="rId15" Type="http://schemas.openxmlformats.org/officeDocument/2006/relationships/oleObject" Target="../embeddings/oleObject157.bin"/><Relationship Id="rId14" Type="http://schemas.openxmlformats.org/officeDocument/2006/relationships/image" Target="../media/image136.wmf"/><Relationship Id="rId13" Type="http://schemas.openxmlformats.org/officeDocument/2006/relationships/oleObject" Target="../embeddings/oleObject156.bin"/><Relationship Id="rId12" Type="http://schemas.openxmlformats.org/officeDocument/2006/relationships/image" Target="../media/image135.wmf"/><Relationship Id="rId11" Type="http://schemas.openxmlformats.org/officeDocument/2006/relationships/oleObject" Target="../embeddings/oleObject155.bin"/><Relationship Id="rId10" Type="http://schemas.openxmlformats.org/officeDocument/2006/relationships/image" Target="../media/image134.wmf"/><Relationship Id="rId1" Type="http://schemas.openxmlformats.org/officeDocument/2006/relationships/oleObject" Target="../embeddings/oleObject150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4.bin"/><Relationship Id="rId8" Type="http://schemas.openxmlformats.org/officeDocument/2006/relationships/image" Target="../media/image143.wmf"/><Relationship Id="rId7" Type="http://schemas.openxmlformats.org/officeDocument/2006/relationships/oleObject" Target="../embeddings/oleObject163.bin"/><Relationship Id="rId6" Type="http://schemas.openxmlformats.org/officeDocument/2006/relationships/image" Target="../media/image142.wmf"/><Relationship Id="rId5" Type="http://schemas.openxmlformats.org/officeDocument/2006/relationships/oleObject" Target="../embeddings/oleObject162.bin"/><Relationship Id="rId4" Type="http://schemas.openxmlformats.org/officeDocument/2006/relationships/image" Target="../media/image141.wmf"/><Relationship Id="rId3" Type="http://schemas.openxmlformats.org/officeDocument/2006/relationships/oleObject" Target="../embeddings/oleObject161.bin"/><Relationship Id="rId2" Type="http://schemas.openxmlformats.org/officeDocument/2006/relationships/image" Target="../media/image140.wmf"/><Relationship Id="rId12" Type="http://schemas.openxmlformats.org/officeDocument/2006/relationships/vmlDrawing" Target="../drawings/vmlDrawing16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44.wmf"/><Relationship Id="rId1" Type="http://schemas.openxmlformats.org/officeDocument/2006/relationships/oleObject" Target="../embeddings/oleObject160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9.bin"/><Relationship Id="rId8" Type="http://schemas.openxmlformats.org/officeDocument/2006/relationships/image" Target="../media/image9.wmf"/><Relationship Id="rId7" Type="http://schemas.openxmlformats.org/officeDocument/2006/relationships/oleObject" Target="../embeddings/oleObject168.bin"/><Relationship Id="rId6" Type="http://schemas.openxmlformats.org/officeDocument/2006/relationships/image" Target="../media/image146.wmf"/><Relationship Id="rId5" Type="http://schemas.openxmlformats.org/officeDocument/2006/relationships/oleObject" Target="../embeddings/oleObject167.bin"/><Relationship Id="rId42" Type="http://schemas.openxmlformats.org/officeDocument/2006/relationships/vmlDrawing" Target="../drawings/vmlDrawing17.vml"/><Relationship Id="rId41" Type="http://schemas.openxmlformats.org/officeDocument/2006/relationships/slideLayout" Target="../slideLayouts/slideLayout2.xml"/><Relationship Id="rId40" Type="http://schemas.openxmlformats.org/officeDocument/2006/relationships/image" Target="../media/image159.wmf"/><Relationship Id="rId4" Type="http://schemas.openxmlformats.org/officeDocument/2006/relationships/image" Target="../media/image7.wmf"/><Relationship Id="rId39" Type="http://schemas.openxmlformats.org/officeDocument/2006/relationships/oleObject" Target="../embeddings/oleObject184.bin"/><Relationship Id="rId38" Type="http://schemas.openxmlformats.org/officeDocument/2006/relationships/image" Target="../media/image158.wmf"/><Relationship Id="rId37" Type="http://schemas.openxmlformats.org/officeDocument/2006/relationships/oleObject" Target="../embeddings/oleObject183.bin"/><Relationship Id="rId36" Type="http://schemas.openxmlformats.org/officeDocument/2006/relationships/image" Target="../media/image157.wmf"/><Relationship Id="rId35" Type="http://schemas.openxmlformats.org/officeDocument/2006/relationships/oleObject" Target="../embeddings/oleObject182.bin"/><Relationship Id="rId34" Type="http://schemas.openxmlformats.org/officeDocument/2006/relationships/image" Target="../media/image156.wmf"/><Relationship Id="rId33" Type="http://schemas.openxmlformats.org/officeDocument/2006/relationships/oleObject" Target="../embeddings/oleObject181.bin"/><Relationship Id="rId32" Type="http://schemas.openxmlformats.org/officeDocument/2006/relationships/image" Target="../media/image155.wmf"/><Relationship Id="rId31" Type="http://schemas.openxmlformats.org/officeDocument/2006/relationships/oleObject" Target="../embeddings/oleObject180.bin"/><Relationship Id="rId30" Type="http://schemas.openxmlformats.org/officeDocument/2006/relationships/image" Target="../media/image154.wmf"/><Relationship Id="rId3" Type="http://schemas.openxmlformats.org/officeDocument/2006/relationships/oleObject" Target="../embeddings/oleObject166.bin"/><Relationship Id="rId29" Type="http://schemas.openxmlformats.org/officeDocument/2006/relationships/oleObject" Target="../embeddings/oleObject179.bin"/><Relationship Id="rId28" Type="http://schemas.openxmlformats.org/officeDocument/2006/relationships/image" Target="../media/image153.wmf"/><Relationship Id="rId27" Type="http://schemas.openxmlformats.org/officeDocument/2006/relationships/oleObject" Target="../embeddings/oleObject178.bin"/><Relationship Id="rId26" Type="http://schemas.openxmlformats.org/officeDocument/2006/relationships/image" Target="../media/image152.wmf"/><Relationship Id="rId25" Type="http://schemas.openxmlformats.org/officeDocument/2006/relationships/oleObject" Target="../embeddings/oleObject177.bin"/><Relationship Id="rId24" Type="http://schemas.openxmlformats.org/officeDocument/2006/relationships/image" Target="../media/image151.wmf"/><Relationship Id="rId23" Type="http://schemas.openxmlformats.org/officeDocument/2006/relationships/oleObject" Target="../embeddings/oleObject176.bin"/><Relationship Id="rId22" Type="http://schemas.openxmlformats.org/officeDocument/2006/relationships/image" Target="../media/image150.wmf"/><Relationship Id="rId21" Type="http://schemas.openxmlformats.org/officeDocument/2006/relationships/oleObject" Target="../embeddings/oleObject175.bin"/><Relationship Id="rId20" Type="http://schemas.openxmlformats.org/officeDocument/2006/relationships/image" Target="../media/image149.wmf"/><Relationship Id="rId2" Type="http://schemas.openxmlformats.org/officeDocument/2006/relationships/image" Target="../media/image145.wmf"/><Relationship Id="rId19" Type="http://schemas.openxmlformats.org/officeDocument/2006/relationships/oleObject" Target="../embeddings/oleObject174.bin"/><Relationship Id="rId18" Type="http://schemas.openxmlformats.org/officeDocument/2006/relationships/image" Target="../media/image55.wmf"/><Relationship Id="rId17" Type="http://schemas.openxmlformats.org/officeDocument/2006/relationships/oleObject" Target="../embeddings/oleObject173.bin"/><Relationship Id="rId16" Type="http://schemas.openxmlformats.org/officeDocument/2006/relationships/image" Target="../media/image148.wmf"/><Relationship Id="rId15" Type="http://schemas.openxmlformats.org/officeDocument/2006/relationships/oleObject" Target="../embeddings/oleObject172.bin"/><Relationship Id="rId14" Type="http://schemas.openxmlformats.org/officeDocument/2006/relationships/image" Target="../media/image147.wmf"/><Relationship Id="rId13" Type="http://schemas.openxmlformats.org/officeDocument/2006/relationships/oleObject" Target="../embeddings/oleObject171.bin"/><Relationship Id="rId12" Type="http://schemas.openxmlformats.org/officeDocument/2006/relationships/image" Target="../media/image81.wmf"/><Relationship Id="rId11" Type="http://schemas.openxmlformats.org/officeDocument/2006/relationships/oleObject" Target="../embeddings/oleObject170.bin"/><Relationship Id="rId10" Type="http://schemas.openxmlformats.org/officeDocument/2006/relationships/image" Target="../media/image80.wmf"/><Relationship Id="rId1" Type="http://schemas.openxmlformats.org/officeDocument/2006/relationships/oleObject" Target="../embeddings/oleObject165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9.bin"/><Relationship Id="rId8" Type="http://schemas.openxmlformats.org/officeDocument/2006/relationships/image" Target="../media/image163.wmf"/><Relationship Id="rId7" Type="http://schemas.openxmlformats.org/officeDocument/2006/relationships/oleObject" Target="../embeddings/oleObject188.bin"/><Relationship Id="rId6" Type="http://schemas.openxmlformats.org/officeDocument/2006/relationships/image" Target="../media/image162.wmf"/><Relationship Id="rId5" Type="http://schemas.openxmlformats.org/officeDocument/2006/relationships/oleObject" Target="../embeddings/oleObject187.bin"/><Relationship Id="rId4" Type="http://schemas.openxmlformats.org/officeDocument/2006/relationships/image" Target="../media/image161.wmf"/><Relationship Id="rId3" Type="http://schemas.openxmlformats.org/officeDocument/2006/relationships/oleObject" Target="../embeddings/oleObject186.bin"/><Relationship Id="rId22" Type="http://schemas.openxmlformats.org/officeDocument/2006/relationships/vmlDrawing" Target="../drawings/vmlDrawing18.v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169.wmf"/><Relationship Id="rId2" Type="http://schemas.openxmlformats.org/officeDocument/2006/relationships/image" Target="../media/image160.wmf"/><Relationship Id="rId19" Type="http://schemas.openxmlformats.org/officeDocument/2006/relationships/oleObject" Target="../embeddings/oleObject194.bin"/><Relationship Id="rId18" Type="http://schemas.openxmlformats.org/officeDocument/2006/relationships/image" Target="../media/image168.wmf"/><Relationship Id="rId17" Type="http://schemas.openxmlformats.org/officeDocument/2006/relationships/oleObject" Target="../embeddings/oleObject193.bin"/><Relationship Id="rId16" Type="http://schemas.openxmlformats.org/officeDocument/2006/relationships/image" Target="../media/image167.wmf"/><Relationship Id="rId15" Type="http://schemas.openxmlformats.org/officeDocument/2006/relationships/oleObject" Target="../embeddings/oleObject192.bin"/><Relationship Id="rId14" Type="http://schemas.openxmlformats.org/officeDocument/2006/relationships/image" Target="../media/image166.wmf"/><Relationship Id="rId13" Type="http://schemas.openxmlformats.org/officeDocument/2006/relationships/oleObject" Target="../embeddings/oleObject191.bin"/><Relationship Id="rId12" Type="http://schemas.openxmlformats.org/officeDocument/2006/relationships/image" Target="../media/image165.wmf"/><Relationship Id="rId11" Type="http://schemas.openxmlformats.org/officeDocument/2006/relationships/oleObject" Target="../embeddings/oleObject190.bin"/><Relationship Id="rId10" Type="http://schemas.openxmlformats.org/officeDocument/2006/relationships/image" Target="../media/image164.wmf"/><Relationship Id="rId1" Type="http://schemas.openxmlformats.org/officeDocument/2006/relationships/oleObject" Target="../embeddings/oleObject18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625090" y="288925"/>
            <a:ext cx="7314565" cy="527050"/>
          </a:xfrm>
        </p:spPr>
        <p:txBody>
          <a:bodyPr/>
          <a:p>
            <a:r>
              <a:rPr lang="en-US" altLang="zh-CN" sz="2400"/>
              <a:t>17</a:t>
            </a:r>
            <a:r>
              <a:rPr lang="zh-CN" altLang="en-US" sz="2400"/>
              <a:t>级高数</a:t>
            </a:r>
            <a:r>
              <a:rPr lang="en-US" altLang="zh-CN" sz="2400"/>
              <a:t>A</a:t>
            </a:r>
            <a:r>
              <a:rPr lang="zh-CN" altLang="en-US" sz="2400"/>
              <a:t>下学期试卷解答</a:t>
            </a:r>
            <a:endParaRPr lang="zh-CN" altLang="en-US" sz="2400"/>
          </a:p>
        </p:txBody>
      </p:sp>
      <p:sp>
        <p:nvSpPr>
          <p:cNvPr id="2055" name="直接连接符 2054"/>
          <p:cNvSpPr/>
          <p:nvPr/>
        </p:nvSpPr>
        <p:spPr>
          <a:xfrm flipV="1">
            <a:off x="3095625" y="2214880"/>
            <a:ext cx="2473960" cy="63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9875" y="1094740"/>
          <a:ext cx="2825750" cy="1120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409700" imgH="558800" progId="Equation.KSEE3">
                  <p:embed/>
                </p:oleObj>
              </mc:Choice>
              <mc:Fallback>
                <p:oleObj name="" r:id="rId1" imgW="1409700" imgH="558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9875" y="1094740"/>
                        <a:ext cx="2825750" cy="1120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95625" y="1541145"/>
          <a:ext cx="1992630" cy="569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800100" imgH="228600" progId="Equation.KSEE3">
                  <p:embed/>
                </p:oleObj>
              </mc:Choice>
              <mc:Fallback>
                <p:oleObj name="" r:id="rId3" imgW="800100" imgH="228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95625" y="1541145"/>
                        <a:ext cx="1992630" cy="569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9875" y="2430145"/>
          <a:ext cx="4549775" cy="1014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5" imgW="1879600" imgH="419100" progId="Equation.KSEE3">
                  <p:embed/>
                </p:oleObj>
              </mc:Choice>
              <mc:Fallback>
                <p:oleObj name="" r:id="rId5" imgW="1879600" imgH="4191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9875" y="2430145"/>
                        <a:ext cx="4549775" cy="1014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837430" y="2506345"/>
          <a:ext cx="4595495" cy="861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7" imgW="1625600" imgH="304800" progId="Equation.KSEE3">
                  <p:embed/>
                </p:oleObj>
              </mc:Choice>
              <mc:Fallback>
                <p:oleObj name="" r:id="rId7" imgW="1625600" imgH="3048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37430" y="2506345"/>
                        <a:ext cx="4595495" cy="861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313545" y="2637155"/>
          <a:ext cx="246634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9" imgW="939800" imgH="228600" progId="Equation.KSEE3">
                  <p:embed/>
                </p:oleObj>
              </mc:Choice>
              <mc:Fallback>
                <p:oleObj name="" r:id="rId9" imgW="939800" imgH="2286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313545" y="2637155"/>
                        <a:ext cx="2466340" cy="60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525" y="3543300"/>
          <a:ext cx="7070725" cy="843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" r:id="rId11" imgW="3086100" imgH="368300" progId="Equation.KSEE3">
                  <p:embed/>
                </p:oleObj>
              </mc:Choice>
              <mc:Fallback>
                <p:oleObj name="" r:id="rId11" imgW="3086100" imgH="3683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525" y="3543300"/>
                        <a:ext cx="7070725" cy="843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组合 28"/>
          <p:cNvGrpSpPr/>
          <p:nvPr/>
        </p:nvGrpSpPr>
        <p:grpSpPr>
          <a:xfrm>
            <a:off x="8603615" y="3445510"/>
            <a:ext cx="3497580" cy="2468880"/>
            <a:chOff x="13291" y="7085"/>
            <a:chExt cx="4383" cy="2956"/>
          </a:xfrm>
        </p:grpSpPr>
        <p:cxnSp>
          <p:nvCxnSpPr>
            <p:cNvPr id="3" name="直接箭头连接符 2"/>
            <p:cNvCxnSpPr/>
            <p:nvPr/>
          </p:nvCxnSpPr>
          <p:spPr>
            <a:xfrm flipV="1">
              <a:off x="13291" y="9170"/>
              <a:ext cx="3967" cy="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V="1">
              <a:off x="14815" y="7247"/>
              <a:ext cx="31" cy="27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14907" y="8470"/>
              <a:ext cx="775" cy="7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" name="对象 1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7258" y="9034"/>
            <a:ext cx="416" cy="4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" r:id="rId13" imgW="127000" imgH="139700" progId="Equation.KSEE3">
                    <p:embed/>
                  </p:oleObj>
                </mc:Choice>
                <mc:Fallback>
                  <p:oleObj name="" r:id="rId13" imgW="127000" imgH="139700" progId="Equation.KSEE3">
                    <p:embed/>
                    <p:pic>
                      <p:nvPicPr>
                        <p:cNvPr id="0" name="图片 4098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7258" y="9034"/>
                          <a:ext cx="416" cy="45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231" y="7085"/>
            <a:ext cx="389" cy="4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" r:id="rId15" imgW="139700" imgH="165100" progId="Equation.KSEE3">
                    <p:embed/>
                  </p:oleObj>
                </mc:Choice>
                <mc:Fallback>
                  <p:oleObj name="" r:id="rId15" imgW="139700" imgH="165100" progId="Equation.KSEE3">
                    <p:embed/>
                    <p:pic>
                      <p:nvPicPr>
                        <p:cNvPr id="0" name="图片 4099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4231" y="7085"/>
                          <a:ext cx="389" cy="4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430" y="9191"/>
            <a:ext cx="416" cy="4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" r:id="rId17" imgW="127000" imgH="139700" progId="Equation.KSEE3">
                    <p:embed/>
                  </p:oleObj>
                </mc:Choice>
                <mc:Fallback>
                  <p:oleObj name="" r:id="rId17" imgW="127000" imgH="139700" progId="Equation.KSEE3">
                    <p:embed/>
                    <p:pic>
                      <p:nvPicPr>
                        <p:cNvPr id="0" name="图片 4100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4430" y="9191"/>
                          <a:ext cx="416" cy="45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326" y="9150"/>
            <a:ext cx="360" cy="4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" r:id="rId19" imgW="127000" imgH="165100" progId="Equation.KSEE3">
                    <p:embed/>
                  </p:oleObj>
                </mc:Choice>
                <mc:Fallback>
                  <p:oleObj name="" r:id="rId19" imgW="127000" imgH="165100" progId="Equation.KSEE3">
                    <p:embed/>
                    <p:pic>
                      <p:nvPicPr>
                        <p:cNvPr id="0" name="图片 4102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6326" y="9150"/>
                          <a:ext cx="360" cy="46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对象 1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510" y="8354"/>
            <a:ext cx="225" cy="4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4" name="" r:id="rId21" imgW="88265" imgH="165100" progId="Equation.KSEE3">
                    <p:embed/>
                  </p:oleObj>
                </mc:Choice>
                <mc:Fallback>
                  <p:oleObj name="" r:id="rId21" imgW="88265" imgH="165100" progId="Equation.KSEE3">
                    <p:embed/>
                    <p:pic>
                      <p:nvPicPr>
                        <p:cNvPr id="0" name="图片 4103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4510" y="8354"/>
                          <a:ext cx="225" cy="42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" name="直接连接符 19"/>
            <p:cNvCxnSpPr/>
            <p:nvPr/>
          </p:nvCxnSpPr>
          <p:spPr>
            <a:xfrm>
              <a:off x="15653" y="8462"/>
              <a:ext cx="0" cy="744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5612" y="8540"/>
              <a:ext cx="773" cy="6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584" y="9206"/>
            <a:ext cx="220" cy="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" r:id="rId23" imgW="88265" imgH="165100" progId="Equation.KSEE3">
                    <p:embed/>
                  </p:oleObj>
                </mc:Choice>
                <mc:Fallback>
                  <p:oleObj name="" r:id="rId23" imgW="88265" imgH="165100" progId="Equation.KSEE3">
                    <p:embed/>
                    <p:pic>
                      <p:nvPicPr>
                        <p:cNvPr id="0" name="图片 1030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5584" y="9206"/>
                          <a:ext cx="220" cy="4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3" name="直接连接符 22"/>
            <p:cNvCxnSpPr/>
            <p:nvPr/>
          </p:nvCxnSpPr>
          <p:spPr>
            <a:xfrm flipH="1">
              <a:off x="15101" y="8775"/>
              <a:ext cx="703" cy="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15301" y="8831"/>
              <a:ext cx="703" cy="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15798" y="8917"/>
              <a:ext cx="400" cy="2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4815" y="8493"/>
              <a:ext cx="8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7" name="对象 2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815" y="8704"/>
            <a:ext cx="580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" r:id="rId25" imgW="368300" imgH="165100" progId="Equation.KSEE3">
                    <p:embed/>
                  </p:oleObj>
                </mc:Choice>
                <mc:Fallback>
                  <p:oleObj name="" r:id="rId25" imgW="368300" imgH="165100" progId="Equation.KSEE3">
                    <p:embed/>
                    <p:pic>
                      <p:nvPicPr>
                        <p:cNvPr id="0" name="图片 1031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4815" y="8704"/>
                          <a:ext cx="580" cy="2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对象 2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004" y="8539"/>
            <a:ext cx="1279" cy="4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" r:id="rId27" imgW="571500" imgH="203200" progId="Equation.KSEE3">
                    <p:embed/>
                  </p:oleObj>
                </mc:Choice>
                <mc:Fallback>
                  <p:oleObj name="" r:id="rId27" imgW="571500" imgH="203200" progId="Equation.KSEE3">
                    <p:embed/>
                    <p:pic>
                      <p:nvPicPr>
                        <p:cNvPr id="0" name="图片 1032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16004" y="8539"/>
                          <a:ext cx="1279" cy="45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0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1285" y="4282440"/>
          <a:ext cx="250380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" r:id="rId29" imgW="1130300" imgH="457200" progId="Equation.KSEE3">
                  <p:embed/>
                </p:oleObj>
              </mc:Choice>
              <mc:Fallback>
                <p:oleObj name="" r:id="rId29" imgW="1130300" imgH="457200" progId="Equation.KSEE3">
                  <p:embed/>
                  <p:pic>
                    <p:nvPicPr>
                      <p:cNvPr id="0" name="图片 1033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21285" y="4282440"/>
                        <a:ext cx="2503805" cy="101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组合 32"/>
          <p:cNvGrpSpPr/>
          <p:nvPr/>
        </p:nvGrpSpPr>
        <p:grpSpPr>
          <a:xfrm>
            <a:off x="10228580" y="4422140"/>
            <a:ext cx="394335" cy="981710"/>
            <a:chOff x="10173" y="8190"/>
            <a:chExt cx="621" cy="1546"/>
          </a:xfrm>
        </p:grpSpPr>
        <p:cxnSp>
          <p:nvCxnSpPr>
            <p:cNvPr id="31" name="直接箭头连接符 30"/>
            <p:cNvCxnSpPr/>
            <p:nvPr/>
          </p:nvCxnSpPr>
          <p:spPr>
            <a:xfrm flipH="1" flipV="1">
              <a:off x="10173" y="8212"/>
              <a:ext cx="23" cy="1524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/>
          </p:nvCxnSpPr>
          <p:spPr>
            <a:xfrm flipH="1" flipV="1">
              <a:off x="10772" y="8190"/>
              <a:ext cx="23" cy="1524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4" name="对象 3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25090" y="4248785"/>
          <a:ext cx="6124575" cy="836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" r:id="rId31" imgW="3162300" imgH="431800" progId="Equation.KSEE3">
                  <p:embed/>
                </p:oleObj>
              </mc:Choice>
              <mc:Fallback>
                <p:oleObj name="" r:id="rId31" imgW="3162300" imgH="431800" progId="Equation.KSEE3">
                  <p:embed/>
                  <p:pic>
                    <p:nvPicPr>
                      <p:cNvPr id="0" name="图片 1034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2625090" y="4248785"/>
                        <a:ext cx="6124575" cy="836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525" y="5276850"/>
          <a:ext cx="4361815" cy="1230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" r:id="rId33" imgW="1981200" imgH="558800" progId="Equation.KSEE3">
                  <p:embed/>
                </p:oleObj>
              </mc:Choice>
              <mc:Fallback>
                <p:oleObj name="" r:id="rId33" imgW="1981200" imgH="558800" progId="Equation.KSEE3">
                  <p:embed/>
                  <p:pic>
                    <p:nvPicPr>
                      <p:cNvPr id="0" name="图片 1035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9525" y="5276850"/>
                        <a:ext cx="4361815" cy="1230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81805" y="5746750"/>
          <a:ext cx="3393440" cy="760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" r:id="rId35" imgW="1473200" imgH="330200" progId="Equation.KSEE3">
                  <p:embed/>
                </p:oleObj>
              </mc:Choice>
              <mc:Fallback>
                <p:oleObj name="" r:id="rId35" imgW="1473200" imgH="330200" progId="Equation.KSEE3">
                  <p:embed/>
                  <p:pic>
                    <p:nvPicPr>
                      <p:cNvPr id="0" name="图片 1036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4281805" y="5746750"/>
                        <a:ext cx="3393440" cy="760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70165" y="5587365"/>
          <a:ext cx="438023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" r:id="rId37" imgW="1993900" imgH="482600" progId="Equation.KSEE3">
                  <p:embed/>
                </p:oleObj>
              </mc:Choice>
              <mc:Fallback>
                <p:oleObj name="" r:id="rId37" imgW="1993900" imgH="482600" progId="Equation.KSEE3">
                  <p:embed/>
                  <p:pic>
                    <p:nvPicPr>
                      <p:cNvPr id="0" name="图片 1037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7670165" y="5587365"/>
                        <a:ext cx="4380230" cy="106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080250" y="3580765"/>
          <a:ext cx="292100" cy="452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" r:id="rId39" imgW="114300" imgH="177165" progId="Equation.KSEE3">
                  <p:embed/>
                </p:oleObj>
              </mc:Choice>
              <mc:Fallback>
                <p:oleObj name="" r:id="rId39" imgW="114300" imgH="177165" progId="Equation.KSEE3">
                  <p:embed/>
                  <p:pic>
                    <p:nvPicPr>
                      <p:cNvPr id="0" name="图片 1038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7080250" y="3580765"/>
                        <a:ext cx="292100" cy="452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直接连接符 38"/>
          <p:cNvSpPr/>
          <p:nvPr/>
        </p:nvSpPr>
        <p:spPr>
          <a:xfrm flipV="1">
            <a:off x="7038340" y="4033520"/>
            <a:ext cx="636905" cy="63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5" name="直接连接符 2054"/>
          <p:cNvSpPr/>
          <p:nvPr/>
        </p:nvSpPr>
        <p:spPr>
          <a:xfrm flipV="1">
            <a:off x="5234940" y="984250"/>
            <a:ext cx="1193800" cy="63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4165" y="364490"/>
          <a:ext cx="4930775" cy="619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2324100" imgH="292100" progId="Equation.KSEE3">
                  <p:embed/>
                </p:oleObj>
              </mc:Choice>
              <mc:Fallback>
                <p:oleObj name="" r:id="rId1" imgW="2324100" imgH="2921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165" y="364490"/>
                        <a:ext cx="4930775" cy="619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9443085" y="31115"/>
            <a:ext cx="2607945" cy="2232025"/>
            <a:chOff x="11688" y="5041"/>
            <a:chExt cx="4107" cy="3515"/>
          </a:xfrm>
        </p:grpSpPr>
        <p:cxnSp>
          <p:nvCxnSpPr>
            <p:cNvPr id="2" name="直接箭头连接符 1"/>
            <p:cNvCxnSpPr/>
            <p:nvPr/>
          </p:nvCxnSpPr>
          <p:spPr>
            <a:xfrm flipV="1">
              <a:off x="11688" y="7068"/>
              <a:ext cx="3576" cy="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箭头连接符 4"/>
            <p:cNvCxnSpPr/>
            <p:nvPr/>
          </p:nvCxnSpPr>
          <p:spPr>
            <a:xfrm flipV="1">
              <a:off x="13512" y="5556"/>
              <a:ext cx="0" cy="3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2492" y="6204"/>
              <a:ext cx="1968" cy="170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aphicFrame>
          <p:nvGraphicFramePr>
            <p:cNvPr id="7" name="对象 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020" y="7140"/>
            <a:ext cx="488" cy="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3" imgW="127000" imgH="139700" progId="Equation.KSEE3">
                    <p:embed/>
                  </p:oleObj>
                </mc:Choice>
                <mc:Fallback>
                  <p:oleObj name="" r:id="rId3" imgW="127000" imgH="139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020" y="7140"/>
                          <a:ext cx="488" cy="5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762" y="5041"/>
            <a:ext cx="436" cy="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" r:id="rId5" imgW="139700" imgH="165100" progId="Equation.KSEE3">
                    <p:embed/>
                  </p:oleObj>
                </mc:Choice>
                <mc:Fallback>
                  <p:oleObj name="" r:id="rId5" imgW="139700" imgH="165100" progId="Equation.KSEE3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762" y="5041"/>
                          <a:ext cx="436" cy="51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001" y="7140"/>
            <a:ext cx="511" cy="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" r:id="rId7" imgW="127000" imgH="139700" progId="Equation.KSEE3">
                    <p:embed/>
                  </p:oleObj>
                </mc:Choice>
                <mc:Fallback>
                  <p:oleObj name="" r:id="rId7" imgW="127000" imgH="139700" progId="Equation.KSEE3">
                    <p:embed/>
                    <p:pic>
                      <p:nvPicPr>
                        <p:cNvPr id="0" name="图片 102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001" y="7140"/>
                          <a:ext cx="511" cy="5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169" y="5826"/>
            <a:ext cx="1626" cy="5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" r:id="rId9" imgW="711200" imgH="228600" progId="Equation.KSEE3">
                    <p:embed/>
                  </p:oleObj>
                </mc:Choice>
                <mc:Fallback>
                  <p:oleObj name="" r:id="rId9" imgW="711200" imgH="228600" progId="Equation.KSEE3">
                    <p:embed/>
                    <p:pic>
                      <p:nvPicPr>
                        <p:cNvPr id="0" name="图片 102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4169" y="5826"/>
                          <a:ext cx="1626" cy="52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408" y="7140"/>
            <a:ext cx="339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" r:id="rId11" imgW="127000" imgH="165100" progId="Equation.KSEE3">
                    <p:embed/>
                  </p:oleObj>
                </mc:Choice>
                <mc:Fallback>
                  <p:oleObj name="" r:id="rId11" imgW="127000" imgH="165100" progId="Equation.KSEE3">
                    <p:embed/>
                    <p:pic>
                      <p:nvPicPr>
                        <p:cNvPr id="0" name="图片 102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4408" y="7140"/>
                          <a:ext cx="339" cy="4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6830" y="984885"/>
          <a:ext cx="9406255" cy="1991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" r:id="rId13" imgW="4559300" imgH="965200" progId="Equation.KSEE3">
                  <p:embed/>
                </p:oleObj>
              </mc:Choice>
              <mc:Fallback>
                <p:oleObj name="" r:id="rId13" imgW="4559300" imgH="9652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830" y="984885"/>
                        <a:ext cx="9406255" cy="1991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30555" y="3020695"/>
          <a:ext cx="354711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" r:id="rId15" imgW="1435100" imgH="330200" progId="Equation.KSEE3">
                  <p:embed/>
                </p:oleObj>
              </mc:Choice>
              <mc:Fallback>
                <p:oleObj name="" r:id="rId15" imgW="1435100" imgH="3302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30555" y="3020695"/>
                        <a:ext cx="3547110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34940" y="372745"/>
          <a:ext cx="629920" cy="488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" r:id="rId17" imgW="228600" imgH="177165" progId="Equation.KSEE3">
                  <p:embed/>
                </p:oleObj>
              </mc:Choice>
              <mc:Fallback>
                <p:oleObj name="" r:id="rId17" imgW="228600" imgH="177165" progId="Equation.KSEE3">
                  <p:embed/>
                  <p:pic>
                    <p:nvPicPr>
                      <p:cNvPr id="0" name="图片 103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234940" y="372745"/>
                        <a:ext cx="629920" cy="488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4165" y="3938270"/>
          <a:ext cx="2787650" cy="1121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" r:id="rId19" imgW="1168400" imgH="469900" progId="Equation.KSEE3">
                  <p:embed/>
                </p:oleObj>
              </mc:Choice>
              <mc:Fallback>
                <p:oleObj name="" r:id="rId19" imgW="1168400" imgH="469900" progId="Equation.KSEE3">
                  <p:embed/>
                  <p:pic>
                    <p:nvPicPr>
                      <p:cNvPr id="0" name="图片 103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04165" y="3938270"/>
                        <a:ext cx="2787650" cy="1121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直接连接符 15"/>
          <p:cNvSpPr/>
          <p:nvPr/>
        </p:nvSpPr>
        <p:spPr>
          <a:xfrm flipV="1">
            <a:off x="2920365" y="4940935"/>
            <a:ext cx="1684655" cy="63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59630" y="4289425"/>
          <a:ext cx="2345055" cy="551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" r:id="rId21" imgW="1079500" imgH="254000" progId="Equation.KSEE3">
                  <p:embed/>
                </p:oleObj>
              </mc:Choice>
              <mc:Fallback>
                <p:oleObj name="" r:id="rId21" imgW="1079500" imgH="254000" progId="Equation.KSEE3">
                  <p:embed/>
                  <p:pic>
                    <p:nvPicPr>
                      <p:cNvPr id="0" name="图片 1033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659630" y="4289425"/>
                        <a:ext cx="2345055" cy="551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595" y="5327015"/>
          <a:ext cx="5977255" cy="1339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" r:id="rId23" imgW="2324100" imgH="520700" progId="Equation.KSEE3">
                  <p:embed/>
                </p:oleObj>
              </mc:Choice>
              <mc:Fallback>
                <p:oleObj name="" r:id="rId23" imgW="2324100" imgH="520700" progId="Equation.KSEE3">
                  <p:embed/>
                  <p:pic>
                    <p:nvPicPr>
                      <p:cNvPr id="0" name="图片 103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1595" y="5327015"/>
                        <a:ext cx="5977255" cy="1339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40100"/>
          <a:ext cx="114300" cy="177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" r:id="rId25" imgW="114300" imgH="177165" progId="Equation.KSEE3">
                  <p:embed/>
                </p:oleObj>
              </mc:Choice>
              <mc:Fallback>
                <p:oleObj name="" r:id="rId25" imgW="114300" imgH="177165" progId="Equation.KSEE3">
                  <p:embed/>
                  <p:pic>
                    <p:nvPicPr>
                      <p:cNvPr id="0" name="图片 103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038850" y="3340100"/>
                        <a:ext cx="114300" cy="177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/>
          <p:nvPr/>
        </p:nvGraphicFramePr>
        <p:xfrm>
          <a:off x="5864860" y="5327015"/>
          <a:ext cx="4606925" cy="1517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27" imgW="2914015" imgH="1293495" progId="Equation.DSMT4">
                  <p:embed/>
                </p:oleObj>
              </mc:Choice>
              <mc:Fallback>
                <p:oleObj name="" r:id="rId27" imgW="2914015" imgH="1293495" progId="Equation.DSMT4">
                  <p:embed/>
                  <p:pic>
                    <p:nvPicPr>
                      <p:cNvPr id="0" name="图片 20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864860" y="5327015"/>
                        <a:ext cx="4606925" cy="1517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58515" y="4289425"/>
          <a:ext cx="8191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" r:id="rId29" imgW="342900" imgH="203200" progId="Equation.KSEE3">
                  <p:embed/>
                </p:oleObj>
              </mc:Choice>
              <mc:Fallback>
                <p:oleObj name="" r:id="rId29" imgW="342900" imgH="203200" progId="Equation.KSEE3">
                  <p:embed/>
                  <p:pic>
                    <p:nvPicPr>
                      <p:cNvPr id="0" name="图片 1036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3358515" y="4289425"/>
                        <a:ext cx="81915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090410" y="3729355"/>
          <a:ext cx="4772025" cy="1629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" r:id="rId31" imgW="2234565" imgH="762000" progId="Equation.KSEE3">
                  <p:embed/>
                </p:oleObj>
              </mc:Choice>
              <mc:Fallback>
                <p:oleObj name="" r:id="rId31" imgW="2234565" imgH="762000" progId="Equation.KSEE3">
                  <p:embed/>
                  <p:pic>
                    <p:nvPicPr>
                      <p:cNvPr id="0" name="图片 1037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090410" y="3729355"/>
                        <a:ext cx="4772025" cy="1629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5" name="直接连接符 2054"/>
          <p:cNvSpPr/>
          <p:nvPr/>
        </p:nvSpPr>
        <p:spPr>
          <a:xfrm flipV="1">
            <a:off x="5674360" y="777240"/>
            <a:ext cx="2488565" cy="63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8910" y="313690"/>
          <a:ext cx="550545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2565400" imgH="215900" progId="Equation.KSEE3">
                  <p:embed/>
                </p:oleObj>
              </mc:Choice>
              <mc:Fallback>
                <p:oleObj name="" r:id="rId1" imgW="2565400" imgH="2159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8910" y="313690"/>
                        <a:ext cx="5505450" cy="46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2710" y="1044575"/>
          <a:ext cx="6333490" cy="970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3" imgW="3148965" imgH="482600" progId="Equation.KSEE3">
                  <p:embed/>
                </p:oleObj>
              </mc:Choice>
              <mc:Fallback>
                <p:oleObj name="" r:id="rId3" imgW="3148965" imgH="4826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10" y="1044575"/>
                        <a:ext cx="6333490" cy="970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99543" y="1510030"/>
          <a:ext cx="3312160" cy="505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" r:id="rId5" imgW="1663700" imgH="254000" progId="Equation.KSEE3">
                  <p:embed/>
                </p:oleObj>
              </mc:Choice>
              <mc:Fallback>
                <p:oleObj name="" r:id="rId5" imgW="1663700" imgH="2540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99543" y="1510030"/>
                        <a:ext cx="3312160" cy="505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799773" y="271780"/>
          <a:ext cx="1821180" cy="505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7" imgW="914400" imgH="254000" progId="Equation.KSEE3">
                  <p:embed/>
                </p:oleObj>
              </mc:Choice>
              <mc:Fallback>
                <p:oleObj name="" r:id="rId7" imgW="914400" imgH="2540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99773" y="271780"/>
                        <a:ext cx="1821180" cy="505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-12700" y="2015490"/>
          <a:ext cx="6184900" cy="214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" r:id="rId9" imgW="3225800" imgH="1117600" progId="Equation.KSEE3">
                  <p:embed/>
                </p:oleObj>
              </mc:Choice>
              <mc:Fallback>
                <p:oleObj name="" r:id="rId9" imgW="3225800" imgH="1117600" progId="Equation.KSEE3">
                  <p:embed/>
                  <p:pic>
                    <p:nvPicPr>
                      <p:cNvPr id="0" name="图片 205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-12700" y="2015490"/>
                        <a:ext cx="6184900" cy="214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24170" y="2612390"/>
          <a:ext cx="375920" cy="407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" r:id="rId11" imgW="152400" imgH="165100" progId="Equation.KSEE3">
                  <p:embed/>
                </p:oleObj>
              </mc:Choice>
              <mc:Fallback>
                <p:oleObj name="" r:id="rId11" imgW="152400" imgH="165100" progId="Equation.KSEE3">
                  <p:embed/>
                  <p:pic>
                    <p:nvPicPr>
                      <p:cNvPr id="0" name="图片 205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24170" y="2612390"/>
                        <a:ext cx="375920" cy="407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40100"/>
          <a:ext cx="114300" cy="177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1" imgW="114300" imgH="177165" progId="Equation.KSEE3">
                  <p:embed/>
                </p:oleObj>
              </mc:Choice>
              <mc:Fallback>
                <p:oleObj name="" r:id="rId1" imgW="114300" imgH="177165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38850" y="3340100"/>
                        <a:ext cx="114300" cy="177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5740" y="359410"/>
          <a:ext cx="6829425" cy="2480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" r:id="rId3" imgW="2971800" imgH="1079500" progId="Equation.KSEE3">
                  <p:embed/>
                </p:oleObj>
              </mc:Choice>
              <mc:Fallback>
                <p:oleObj name="" r:id="rId3" imgW="2971800" imgH="1079500" progId="Equation.KSEE3">
                  <p:embed/>
                  <p:pic>
                    <p:nvPicPr>
                      <p:cNvPr id="0" name="图片 307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740" y="359410"/>
                        <a:ext cx="6829425" cy="2480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9565" y="3009900"/>
          <a:ext cx="4182110" cy="817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" r:id="rId5" imgW="1688465" imgH="330200" progId="Equation.KSEE3">
                  <p:embed/>
                </p:oleObj>
              </mc:Choice>
              <mc:Fallback>
                <p:oleObj name="" r:id="rId5" imgW="1688465" imgH="330200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9565" y="3009900"/>
                        <a:ext cx="4182110" cy="817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41730" y="4104005"/>
          <a:ext cx="3623945" cy="1058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7" imgW="1435100" imgH="419100" progId="Equation.KSEE3">
                  <p:embed/>
                </p:oleObj>
              </mc:Choice>
              <mc:Fallback>
                <p:oleObj name="" r:id="rId7" imgW="1435100" imgH="419100" progId="Equation.KSEE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41730" y="4104005"/>
                        <a:ext cx="3623945" cy="1058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437890" y="1142365"/>
          <a:ext cx="365125" cy="424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9" imgW="152400" imgH="177165" progId="Equation.KSEE3">
                  <p:embed/>
                </p:oleObj>
              </mc:Choice>
              <mc:Fallback>
                <p:oleObj name="" r:id="rId9" imgW="152400" imgH="177165" progId="Equation.KSEE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37890" y="1142365"/>
                        <a:ext cx="365125" cy="424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40100"/>
          <a:ext cx="114300" cy="177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1" imgW="114300" imgH="177165" progId="Equation.KSEE3">
                  <p:embed/>
                </p:oleObj>
              </mc:Choice>
              <mc:Fallback>
                <p:oleObj name="" r:id="rId1" imgW="114300" imgH="177165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38850" y="3340100"/>
                        <a:ext cx="114300" cy="177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40100"/>
          <a:ext cx="114300" cy="177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" r:id="rId3" imgW="114300" imgH="177165" progId="Equation.KSEE3">
                  <p:embed/>
                </p:oleObj>
              </mc:Choice>
              <mc:Fallback>
                <p:oleObj name="" r:id="rId3" imgW="114300" imgH="177165" progId="Equation.KSEE3">
                  <p:embed/>
                  <p:pic>
                    <p:nvPicPr>
                      <p:cNvPr id="0" name="图片 51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38850" y="3340100"/>
                        <a:ext cx="114300" cy="177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3858" y="238760"/>
          <a:ext cx="9215755" cy="1457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r:id="rId4" imgW="4495800" imgH="711200" progId="Equation.KSEE3">
                  <p:embed/>
                </p:oleObj>
              </mc:Choice>
              <mc:Fallback>
                <p:oleObj name="" r:id="rId4" imgW="4495800" imgH="7112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3858" y="238760"/>
                        <a:ext cx="9215755" cy="1457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9029065" y="1087120"/>
            <a:ext cx="2389505" cy="1626235"/>
            <a:chOff x="11652" y="4740"/>
            <a:chExt cx="4602" cy="3137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1652" y="7365"/>
              <a:ext cx="4052" cy="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V="1">
              <a:off x="13208" y="5103"/>
              <a:ext cx="32" cy="27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" name="对象 1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704" y="7231"/>
            <a:ext cx="425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" r:id="rId6" imgW="127000" imgH="139700" progId="Equation.KSEE3">
                    <p:embed/>
                  </p:oleObj>
                </mc:Choice>
                <mc:Fallback>
                  <p:oleObj name="" r:id="rId6" imgW="127000" imgH="139700" progId="Equation.KSEE3">
                    <p:embed/>
                    <p:pic>
                      <p:nvPicPr>
                        <p:cNvPr id="0" name="图片 4098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5704" y="7231"/>
                          <a:ext cx="425" cy="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215" y="4740"/>
            <a:ext cx="397" cy="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" r:id="rId8" imgW="139700" imgH="165100" progId="Equation.KSEE3">
                    <p:embed/>
                  </p:oleObj>
                </mc:Choice>
                <mc:Fallback>
                  <p:oleObj name="" r:id="rId8" imgW="139700" imgH="165100" progId="Equation.KSEE3">
                    <p:embed/>
                    <p:pic>
                      <p:nvPicPr>
                        <p:cNvPr id="0" name="图片 4099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3215" y="4740"/>
                          <a:ext cx="397" cy="4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815" y="7386"/>
            <a:ext cx="425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" r:id="rId10" imgW="127000" imgH="139700" progId="Equation.KSEE3">
                    <p:embed/>
                  </p:oleObj>
                </mc:Choice>
                <mc:Fallback>
                  <p:oleObj name="" r:id="rId10" imgW="127000" imgH="139700" progId="Equation.KSEE3">
                    <p:embed/>
                    <p:pic>
                      <p:nvPicPr>
                        <p:cNvPr id="0" name="图片 4100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2815" y="7386"/>
                          <a:ext cx="425" cy="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" name="直接连接符 5"/>
            <p:cNvCxnSpPr/>
            <p:nvPr/>
          </p:nvCxnSpPr>
          <p:spPr>
            <a:xfrm flipH="1">
              <a:off x="13224" y="5700"/>
              <a:ext cx="1656" cy="1632"/>
            </a:xfrm>
            <a:prstGeom prst="line">
              <a:avLst/>
            </a:prstGeom>
            <a:ln>
              <a:solidFill>
                <a:srgbClr val="202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1" name="对象 1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880" y="4996"/>
            <a:ext cx="1374" cy="8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2" name="" r:id="rId12" imgW="431800" imgH="254000" progId="Equation.KSEE3">
                    <p:embed/>
                  </p:oleObj>
                </mc:Choice>
                <mc:Fallback>
                  <p:oleObj name="" r:id="rId12" imgW="431800" imgH="254000" progId="Equation.KSEE3">
                    <p:embed/>
                    <p:pic>
                      <p:nvPicPr>
                        <p:cNvPr id="0" name="图片 5121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4880" y="4996"/>
                          <a:ext cx="1374" cy="80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对象 11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240" y="7386"/>
            <a:ext cx="419" cy="4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3" name="" r:id="rId14" imgW="152400" imgH="165100" progId="Equation.KSEE3">
                    <p:embed/>
                  </p:oleObj>
                </mc:Choice>
                <mc:Fallback>
                  <p:oleObj name="" r:id="rId14" imgW="152400" imgH="165100" progId="Equation.KSEE3">
                    <p:embed/>
                    <p:pic>
                      <p:nvPicPr>
                        <p:cNvPr id="0" name="图片 5122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3240" y="7386"/>
                          <a:ext cx="419" cy="45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4175" y="2048510"/>
          <a:ext cx="5043805" cy="862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" r:id="rId16" imgW="1930400" imgH="330200" progId="Equation.KSEE3">
                  <p:embed/>
                </p:oleObj>
              </mc:Choice>
              <mc:Fallback>
                <p:oleObj name="" r:id="rId16" imgW="1930400" imgH="330200" progId="Equation.KSEE3">
                  <p:embed/>
                  <p:pic>
                    <p:nvPicPr>
                      <p:cNvPr id="0" name="图片 512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84175" y="2048510"/>
                        <a:ext cx="5043805" cy="8629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17930" y="3234690"/>
          <a:ext cx="23336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" r:id="rId18" imgW="977900" imgH="393700" progId="Equation.KSEE3">
                  <p:embed/>
                </p:oleObj>
              </mc:Choice>
              <mc:Fallback>
                <p:oleObj name="" r:id="rId18" imgW="977900" imgH="393700" progId="Equation.KSEE3">
                  <p:embed/>
                  <p:pic>
                    <p:nvPicPr>
                      <p:cNvPr id="0" name="图片 512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217930" y="3234690"/>
                        <a:ext cx="2333625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122410" y="359410"/>
          <a:ext cx="332740" cy="332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" r:id="rId20" imgW="165100" imgH="165100" progId="Equation.KSEE3">
                  <p:embed/>
                </p:oleObj>
              </mc:Choice>
              <mc:Fallback>
                <p:oleObj name="" r:id="rId20" imgW="165100" imgH="165100" progId="Equation.KSEE3">
                  <p:embed/>
                  <p:pic>
                    <p:nvPicPr>
                      <p:cNvPr id="0" name="图片 5125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122410" y="359410"/>
                        <a:ext cx="332740" cy="332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40100"/>
          <a:ext cx="114300" cy="177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1" imgW="114300" imgH="177165" progId="Equation.KSEE3">
                  <p:embed/>
                </p:oleObj>
              </mc:Choice>
              <mc:Fallback>
                <p:oleObj name="" r:id="rId1" imgW="114300" imgH="177165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38850" y="3340100"/>
                        <a:ext cx="114300" cy="177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6375" y="394970"/>
          <a:ext cx="8382000" cy="1145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r:id="rId3" imgW="4089400" imgH="558800" progId="Equation.KSEE3">
                  <p:embed/>
                </p:oleObj>
              </mc:Choice>
              <mc:Fallback>
                <p:oleObj name="" r:id="rId3" imgW="4089400" imgH="5588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375" y="394970"/>
                        <a:ext cx="8382000" cy="11455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9305"/>
          <a:ext cx="914400" cy="198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" r:id="rId5" imgW="914400" imgH="198755" progId="Equation.KSEE3">
                  <p:embed/>
                </p:oleObj>
              </mc:Choice>
              <mc:Fallback>
                <p:oleObj name="" r:id="rId5" imgW="914400" imgH="198755" progId="Equation.KSEE3">
                  <p:embed/>
                  <p:pic>
                    <p:nvPicPr>
                      <p:cNvPr id="0" name="图片 409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38800" y="3329305"/>
                        <a:ext cx="914400" cy="198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9288780" y="83820"/>
            <a:ext cx="2842260" cy="1991995"/>
            <a:chOff x="14628" y="132"/>
            <a:chExt cx="4476" cy="3137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4628" y="2757"/>
              <a:ext cx="4052" cy="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V="1">
              <a:off x="16184" y="495"/>
              <a:ext cx="32" cy="27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" name="对象 1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8680" y="2623"/>
            <a:ext cx="425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" r:id="rId7" imgW="127000" imgH="139700" progId="Equation.KSEE3">
                    <p:embed/>
                  </p:oleObj>
                </mc:Choice>
                <mc:Fallback>
                  <p:oleObj name="" r:id="rId7" imgW="127000" imgH="139700" progId="Equation.KSEE3">
                    <p:embed/>
                    <p:pic>
                      <p:nvPicPr>
                        <p:cNvPr id="0" name="图片 4098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8680" y="2623"/>
                          <a:ext cx="425" cy="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191" y="132"/>
            <a:ext cx="397" cy="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" r:id="rId9" imgW="139700" imgH="165100" progId="Equation.KSEE3">
                    <p:embed/>
                  </p:oleObj>
                </mc:Choice>
                <mc:Fallback>
                  <p:oleObj name="" r:id="rId9" imgW="139700" imgH="165100" progId="Equation.KSEE3">
                    <p:embed/>
                    <p:pic>
                      <p:nvPicPr>
                        <p:cNvPr id="0" name="图片 409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6191" y="132"/>
                          <a:ext cx="397" cy="4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791" y="2778"/>
            <a:ext cx="425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" r:id="rId11" imgW="127000" imgH="139700" progId="Equation.KSEE3">
                    <p:embed/>
                  </p:oleObj>
                </mc:Choice>
                <mc:Fallback>
                  <p:oleObj name="" r:id="rId11" imgW="127000" imgH="139700" progId="Equation.KSEE3">
                    <p:embed/>
                    <p:pic>
                      <p:nvPicPr>
                        <p:cNvPr id="0" name="图片 410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5791" y="2778"/>
                          <a:ext cx="425" cy="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849" y="848"/>
            <a:ext cx="255" cy="3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" r:id="rId13" imgW="127000" imgH="165100" progId="Equation.KSEE3">
                    <p:embed/>
                  </p:oleObj>
                </mc:Choice>
                <mc:Fallback>
                  <p:oleObj name="" r:id="rId13" imgW="127000" imgH="165100" progId="Equation.KSEE3">
                    <p:embed/>
                    <p:pic>
                      <p:nvPicPr>
                        <p:cNvPr id="0" name="图片 4102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5849" y="848"/>
                          <a:ext cx="255" cy="32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对象 1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873" y="1947"/>
            <a:ext cx="230" cy="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4" name="" r:id="rId15" imgW="88265" imgH="165100" progId="Equation.KSEE3">
                    <p:embed/>
                  </p:oleObj>
                </mc:Choice>
                <mc:Fallback>
                  <p:oleObj name="" r:id="rId15" imgW="88265" imgH="165100" progId="Equation.KSEE3">
                    <p:embed/>
                    <p:pic>
                      <p:nvPicPr>
                        <p:cNvPr id="0" name="图片 4103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5873" y="1947"/>
                          <a:ext cx="230" cy="41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970" y="2793"/>
            <a:ext cx="224" cy="4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" r:id="rId17" imgW="88265" imgH="165100" progId="Equation.KSEE3">
                    <p:embed/>
                  </p:oleObj>
                </mc:Choice>
                <mc:Fallback>
                  <p:oleObj name="" r:id="rId17" imgW="88265" imgH="165100" progId="Equation.KSEE3">
                    <p:embed/>
                    <p:pic>
                      <p:nvPicPr>
                        <p:cNvPr id="0" name="图片 1030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6970" y="2793"/>
                          <a:ext cx="224" cy="40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对象 2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217" y="730"/>
            <a:ext cx="420" cy="4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" r:id="rId19" imgW="152400" imgH="165100" progId="Equation.KSEE3">
                    <p:embed/>
                  </p:oleObj>
                </mc:Choice>
                <mc:Fallback>
                  <p:oleObj name="" r:id="rId19" imgW="152400" imgH="165100" progId="Equation.KSEE3">
                    <p:embed/>
                    <p:pic>
                      <p:nvPicPr>
                        <p:cNvPr id="0" name="图片 1031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6217" y="730"/>
                          <a:ext cx="420" cy="44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对象 2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7134" y="2390"/>
            <a:ext cx="349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" r:id="rId21" imgW="152400" imgH="165100" progId="Equation.KSEE3">
                    <p:embed/>
                  </p:oleObj>
                </mc:Choice>
                <mc:Fallback>
                  <p:oleObj name="" r:id="rId21" imgW="152400" imgH="165100" progId="Equation.KSEE3">
                    <p:embed/>
                    <p:pic>
                      <p:nvPicPr>
                        <p:cNvPr id="0" name="图片 1032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7134" y="2390"/>
                          <a:ext cx="349" cy="36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直接连接符 6"/>
            <p:cNvCxnSpPr/>
            <p:nvPr/>
          </p:nvCxnSpPr>
          <p:spPr>
            <a:xfrm>
              <a:off x="16217" y="2760"/>
              <a:ext cx="995" cy="0"/>
            </a:xfrm>
            <a:prstGeom prst="line">
              <a:avLst/>
            </a:prstGeom>
            <a:ln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6191" y="931"/>
              <a:ext cx="26" cy="1830"/>
            </a:xfrm>
            <a:prstGeom prst="line">
              <a:avLst/>
            </a:prstGeom>
            <a:ln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6375" y="1848485"/>
          <a:ext cx="3358515" cy="446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" r:id="rId23" imgW="1625600" imgH="215900" progId="Equation.KSEE3">
                  <p:embed/>
                </p:oleObj>
              </mc:Choice>
              <mc:Fallback>
                <p:oleObj name="" r:id="rId23" imgW="1625600" imgH="215900" progId="Equation.KSEE3">
                  <p:embed/>
                  <p:pic>
                    <p:nvPicPr>
                      <p:cNvPr id="0" name="图片 410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06375" y="1848485"/>
                        <a:ext cx="3358515" cy="446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5575" y="2400300"/>
          <a:ext cx="3458845" cy="929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" r:id="rId25" imgW="1701800" imgH="457200" progId="Equation.KSEE3">
                  <p:embed/>
                </p:oleObj>
              </mc:Choice>
              <mc:Fallback>
                <p:oleObj name="" r:id="rId25" imgW="1701800" imgH="457200" progId="Equation.KSEE3">
                  <p:embed/>
                  <p:pic>
                    <p:nvPicPr>
                      <p:cNvPr id="0" name="图片 4104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5575" y="2400300"/>
                        <a:ext cx="3458845" cy="929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30283" y="2294890"/>
          <a:ext cx="3562350" cy="929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7" imgW="1752600" imgH="457200" progId="Equation.KSEE3">
                  <p:embed/>
                </p:oleObj>
              </mc:Choice>
              <mc:Fallback>
                <p:oleObj name="" r:id="rId27" imgW="1752600" imgH="457200" progId="Equation.KSEE3">
                  <p:embed/>
                  <p:pic>
                    <p:nvPicPr>
                      <p:cNvPr id="0" name="图片 410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530283" y="2294890"/>
                        <a:ext cx="3562350" cy="929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8655" y="3340100"/>
          <a:ext cx="4537075" cy="596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" r:id="rId29" imgW="2222500" imgH="292100" progId="Equation.KSEE3">
                  <p:embed/>
                </p:oleObj>
              </mc:Choice>
              <mc:Fallback>
                <p:oleObj name="" r:id="rId29" imgW="2222500" imgH="292100" progId="Equation.KSEE3">
                  <p:embed/>
                  <p:pic>
                    <p:nvPicPr>
                      <p:cNvPr id="0" name="图片 4105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68655" y="3340100"/>
                        <a:ext cx="4537075" cy="596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36980" y="4162426"/>
          <a:ext cx="7052310" cy="1605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" r:id="rId31" imgW="3124200" imgH="711200" progId="Equation.KSEE3">
                  <p:embed/>
                </p:oleObj>
              </mc:Choice>
              <mc:Fallback>
                <p:oleObj name="" r:id="rId31" imgW="3124200" imgH="711200" progId="Equation.KSEE3">
                  <p:embed/>
                  <p:pic>
                    <p:nvPicPr>
                      <p:cNvPr id="0" name="图片 4106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236980" y="4162426"/>
                        <a:ext cx="7052310" cy="1605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36980" y="5768340"/>
          <a:ext cx="3314700" cy="797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" r:id="rId33" imgW="1371600" imgH="330200" progId="Equation.KSEE3">
                  <p:embed/>
                </p:oleObj>
              </mc:Choice>
              <mc:Fallback>
                <p:oleObj name="" r:id="rId33" imgW="1371600" imgH="330200" progId="Equation.KSEE3">
                  <p:embed/>
                  <p:pic>
                    <p:nvPicPr>
                      <p:cNvPr id="0" name="图片 4107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236980" y="5768340"/>
                        <a:ext cx="3314700" cy="797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046720" y="463550"/>
          <a:ext cx="3841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5" imgW="152400" imgH="165100" progId="Equation.KSEE3">
                  <p:embed/>
                </p:oleObj>
              </mc:Choice>
              <mc:Fallback>
                <p:oleObj name="" r:id="rId35" imgW="152400" imgH="1651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8046720" y="463550"/>
                        <a:ext cx="384175" cy="41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7340" y="239395"/>
          <a:ext cx="6491605" cy="1502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" r:id="rId1" imgW="3073400" imgH="711200" progId="Equation.KSEE3">
                  <p:embed/>
                </p:oleObj>
              </mc:Choice>
              <mc:Fallback>
                <p:oleObj name="" r:id="rId1" imgW="3073400" imgH="711200" progId="Equation.KSEE3">
                  <p:embed/>
                  <p:pic>
                    <p:nvPicPr>
                      <p:cNvPr id="0" name="图片 614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7340" y="239395"/>
                        <a:ext cx="6491605" cy="1502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7340" y="1921510"/>
          <a:ext cx="4724400" cy="1256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" r:id="rId3" imgW="2005965" imgH="533400" progId="Equation.KSEE3">
                  <p:embed/>
                </p:oleObj>
              </mc:Choice>
              <mc:Fallback>
                <p:oleObj name="" r:id="rId3" imgW="2005965" imgH="533400" progId="Equation.KSEE3">
                  <p:embed/>
                  <p:pic>
                    <p:nvPicPr>
                      <p:cNvPr id="0" name="图片 614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7340" y="1921510"/>
                        <a:ext cx="4724400" cy="1256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9260" y="3437890"/>
          <a:ext cx="2800350" cy="713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" r:id="rId5" imgW="1244600" imgH="316865" progId="Equation.KSEE3">
                  <p:embed/>
                </p:oleObj>
              </mc:Choice>
              <mc:Fallback>
                <p:oleObj name="" r:id="rId5" imgW="1244600" imgH="316865" progId="Equation.KSEE3">
                  <p:embed/>
                  <p:pic>
                    <p:nvPicPr>
                      <p:cNvPr id="0" name="图片 614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9260" y="3437890"/>
                        <a:ext cx="2800350" cy="713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28490" y="239395"/>
          <a:ext cx="393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" r:id="rId7" imgW="165100" imgH="165100" progId="Equation.KSEE3">
                  <p:embed/>
                </p:oleObj>
              </mc:Choice>
              <mc:Fallback>
                <p:oleObj name="" r:id="rId7" imgW="165100" imgH="165100" progId="Equation.KSEE3">
                  <p:embed/>
                  <p:pic>
                    <p:nvPicPr>
                      <p:cNvPr id="0" name="图片 614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28490" y="239395"/>
                        <a:ext cx="3937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9550" y="355600"/>
          <a:ext cx="3889375" cy="1376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866900" imgH="660400" progId="Equation.KSEE3">
                  <p:embed/>
                </p:oleObj>
              </mc:Choice>
              <mc:Fallback>
                <p:oleObj name="" r:id="rId1" imgW="1866900" imgH="660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09550" y="355600"/>
                        <a:ext cx="3889375" cy="1376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/>
          <p:cNvGrpSpPr/>
          <p:nvPr/>
        </p:nvGrpSpPr>
        <p:grpSpPr>
          <a:xfrm>
            <a:off x="8968740" y="111760"/>
            <a:ext cx="2842260" cy="2489835"/>
            <a:chOff x="11796" y="3686"/>
            <a:chExt cx="4476" cy="3921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1796" y="6311"/>
              <a:ext cx="4052" cy="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V="1">
              <a:off x="13352" y="4049"/>
              <a:ext cx="32" cy="27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" name="对象 1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848" y="6177"/>
            <a:ext cx="425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" r:id="rId3" imgW="127000" imgH="139700" progId="Equation.KSEE3">
                    <p:embed/>
                  </p:oleObj>
                </mc:Choice>
                <mc:Fallback>
                  <p:oleObj name="" r:id="rId3" imgW="127000" imgH="139700" progId="Equation.KSEE3">
                    <p:embed/>
                    <p:pic>
                      <p:nvPicPr>
                        <p:cNvPr id="0" name="图片 409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848" y="6177"/>
                          <a:ext cx="425" cy="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359" y="3686"/>
            <a:ext cx="397" cy="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" r:id="rId5" imgW="139700" imgH="165100" progId="Equation.KSEE3">
                    <p:embed/>
                  </p:oleObj>
                </mc:Choice>
                <mc:Fallback>
                  <p:oleObj name="" r:id="rId5" imgW="139700" imgH="165100" progId="Equation.KSEE3">
                    <p:embed/>
                    <p:pic>
                      <p:nvPicPr>
                        <p:cNvPr id="0" name="图片 409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359" y="3686"/>
                          <a:ext cx="397" cy="4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959" y="6332"/>
            <a:ext cx="425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" r:id="rId7" imgW="127000" imgH="139700" progId="Equation.KSEE3">
                    <p:embed/>
                  </p:oleObj>
                </mc:Choice>
                <mc:Fallback>
                  <p:oleObj name="" r:id="rId7" imgW="127000" imgH="139700" progId="Equation.KSEE3">
                    <p:embed/>
                    <p:pic>
                      <p:nvPicPr>
                        <p:cNvPr id="0" name="图片 4100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959" y="6332"/>
                          <a:ext cx="425" cy="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924" y="4049"/>
            <a:ext cx="387" cy="9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" r:id="rId9" imgW="165100" imgH="393700" progId="Equation.KSEE3">
                    <p:embed/>
                  </p:oleObj>
                </mc:Choice>
                <mc:Fallback>
                  <p:oleObj name="" r:id="rId9" imgW="165100" imgH="393700" progId="Equation.KSEE3">
                    <p:embed/>
                    <p:pic>
                      <p:nvPicPr>
                        <p:cNvPr id="0" name="图片 410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2924" y="4049"/>
                          <a:ext cx="387" cy="9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079" y="6631"/>
            <a:ext cx="419" cy="9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" r:id="rId11" imgW="165100" imgH="393700" progId="Equation.KSEE3">
                    <p:embed/>
                  </p:oleObj>
                </mc:Choice>
                <mc:Fallback>
                  <p:oleObj name="" r:id="rId11" imgW="165100" imgH="393700" progId="Equation.KSEE3">
                    <p:embed/>
                    <p:pic>
                      <p:nvPicPr>
                        <p:cNvPr id="0" name="图片 103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5079" y="6631"/>
                          <a:ext cx="419" cy="97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" name="直接连接符 5"/>
            <p:cNvCxnSpPr/>
            <p:nvPr/>
          </p:nvCxnSpPr>
          <p:spPr>
            <a:xfrm flipV="1">
              <a:off x="13385" y="4572"/>
              <a:ext cx="1903" cy="12"/>
            </a:xfrm>
            <a:prstGeom prst="line">
              <a:avLst/>
            </a:prstGeom>
            <a:ln>
              <a:solidFill>
                <a:srgbClr val="202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V="1">
              <a:off x="13359" y="4548"/>
              <a:ext cx="1905" cy="1763"/>
            </a:xfrm>
            <a:prstGeom prst="line">
              <a:avLst/>
            </a:prstGeom>
            <a:ln>
              <a:solidFill>
                <a:srgbClr val="202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15288" y="4524"/>
              <a:ext cx="0" cy="1868"/>
            </a:xfrm>
            <a:prstGeom prst="line">
              <a:avLst/>
            </a:prstGeom>
            <a:ln>
              <a:solidFill>
                <a:srgbClr val="20202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1" name="对象 1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392" y="4884"/>
            <a:ext cx="1203" cy="5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" r:id="rId13" imgW="368300" imgH="165100" progId="Equation.KSEE3">
                    <p:embed/>
                  </p:oleObj>
                </mc:Choice>
                <mc:Fallback>
                  <p:oleObj name="" r:id="rId13" imgW="368300" imgH="165100" progId="Equation.KSEE3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3392" y="4884"/>
                          <a:ext cx="1203" cy="5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直接连接符 11"/>
            <p:cNvCxnSpPr/>
            <p:nvPr/>
          </p:nvCxnSpPr>
          <p:spPr>
            <a:xfrm flipH="1">
              <a:off x="14904" y="5913"/>
              <a:ext cx="360" cy="435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14448" y="5436"/>
              <a:ext cx="864" cy="875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13855" y="4956"/>
              <a:ext cx="1457" cy="1376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直接箭头连接符 21"/>
          <p:cNvCxnSpPr/>
          <p:nvPr/>
        </p:nvCxnSpPr>
        <p:spPr>
          <a:xfrm flipV="1">
            <a:off x="10576560" y="335280"/>
            <a:ext cx="30480" cy="1859280"/>
          </a:xfrm>
          <a:prstGeom prst="straightConnector1">
            <a:avLst/>
          </a:prstGeom>
          <a:ln cmpd="dbl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9550" y="1731645"/>
          <a:ext cx="6981190" cy="1407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15" imgW="3276600" imgH="660400" progId="Equation.KSEE3">
                  <p:embed/>
                </p:oleObj>
              </mc:Choice>
              <mc:Fallback>
                <p:oleObj name="" r:id="rId15" imgW="3276600" imgH="6604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09550" y="1731645"/>
                        <a:ext cx="6981190" cy="1407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93750" y="3138805"/>
          <a:ext cx="2538095" cy="985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17" imgW="1079500" imgH="419100" progId="Equation.KSEE3">
                  <p:embed/>
                </p:oleObj>
              </mc:Choice>
              <mc:Fallback>
                <p:oleObj name="" r:id="rId17" imgW="1079500" imgH="4191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93750" y="3138805"/>
                        <a:ext cx="2538095" cy="985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93750" y="3902075"/>
          <a:ext cx="2440305" cy="1102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19" imgW="927100" imgH="419100" progId="Equation.KSEE3">
                  <p:embed/>
                </p:oleObj>
              </mc:Choice>
              <mc:Fallback>
                <p:oleObj name="" r:id="rId19" imgW="927100" imgH="4191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93750" y="3902075"/>
                        <a:ext cx="2440305" cy="1102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93750" y="4678680"/>
          <a:ext cx="2178685" cy="1089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" r:id="rId21" imgW="762000" imgH="381000" progId="Equation.KSEE3">
                  <p:embed/>
                </p:oleObj>
              </mc:Choice>
              <mc:Fallback>
                <p:oleObj name="" r:id="rId21" imgW="762000" imgH="3810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93750" y="4678680"/>
                        <a:ext cx="2178685" cy="1089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93750" y="5644515"/>
          <a:ext cx="1761490" cy="1195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" r:id="rId23" imgW="711200" imgH="482600" progId="Equation.KSEE3">
                  <p:embed/>
                </p:oleObj>
              </mc:Choice>
              <mc:Fallback>
                <p:oleObj name="" r:id="rId23" imgW="711200" imgH="482600" progId="Equation.KSEE3">
                  <p:embed/>
                  <p:pic>
                    <p:nvPicPr>
                      <p:cNvPr id="0" name="图片 103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93750" y="5644515"/>
                        <a:ext cx="1761490" cy="1195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28595" y="5994400"/>
          <a:ext cx="711835" cy="496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" r:id="rId25" imgW="254000" imgH="177165" progId="Equation.KSEE3">
                  <p:embed/>
                </p:oleObj>
              </mc:Choice>
              <mc:Fallback>
                <p:oleObj name="" r:id="rId25" imgW="254000" imgH="177165" progId="Equation.KSEE3">
                  <p:embed/>
                  <p:pic>
                    <p:nvPicPr>
                      <p:cNvPr id="0" name="图片 1034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728595" y="5994400"/>
                        <a:ext cx="711835" cy="496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4613" y="313055"/>
          <a:ext cx="12042775" cy="1080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5245100" imgH="469900" progId="Equation.KSEE3">
                  <p:embed/>
                </p:oleObj>
              </mc:Choice>
              <mc:Fallback>
                <p:oleObj name="" r:id="rId1" imgW="5245100" imgH="4699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4613" y="313055"/>
                        <a:ext cx="12042775" cy="1080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组合 21"/>
          <p:cNvGrpSpPr/>
          <p:nvPr/>
        </p:nvGrpSpPr>
        <p:grpSpPr>
          <a:xfrm>
            <a:off x="8092440" y="1247775"/>
            <a:ext cx="3485515" cy="2498725"/>
            <a:chOff x="9888" y="4005"/>
            <a:chExt cx="5489" cy="3935"/>
          </a:xfrm>
        </p:grpSpPr>
        <p:sp>
          <p:nvSpPr>
            <p:cNvPr id="7" name="椭圆 6"/>
            <p:cNvSpPr/>
            <p:nvPr/>
          </p:nvSpPr>
          <p:spPr>
            <a:xfrm>
              <a:off x="11235" y="6438"/>
              <a:ext cx="2634" cy="888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rgbClr val="20202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5" name="直接箭头连接符 4"/>
            <p:cNvCxnSpPr/>
            <p:nvPr/>
          </p:nvCxnSpPr>
          <p:spPr>
            <a:xfrm>
              <a:off x="9888" y="6840"/>
              <a:ext cx="5144" cy="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V="1">
              <a:off x="12514" y="4256"/>
              <a:ext cx="64" cy="36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" name="对象 1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567" y="7326"/>
            <a:ext cx="425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" r:id="rId3" imgW="127000" imgH="139700" progId="Equation.KSEE3">
                    <p:embed/>
                  </p:oleObj>
                </mc:Choice>
                <mc:Fallback>
                  <p:oleObj name="" r:id="rId3" imgW="127000" imgH="139700" progId="Equation.KSEE3">
                    <p:embed/>
                    <p:pic>
                      <p:nvPicPr>
                        <p:cNvPr id="0" name="图片 409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567" y="7326"/>
                          <a:ext cx="425" cy="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981" y="6840"/>
            <a:ext cx="397" cy="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" r:id="rId5" imgW="139700" imgH="165100" progId="Equation.KSEE3">
                    <p:embed/>
                  </p:oleObj>
                </mc:Choice>
                <mc:Fallback>
                  <p:oleObj name="" r:id="rId5" imgW="139700" imgH="165100" progId="Equation.KSEE3">
                    <p:embed/>
                    <p:pic>
                      <p:nvPicPr>
                        <p:cNvPr id="0" name="图片 409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4981" y="6840"/>
                          <a:ext cx="397" cy="4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89" y="6881"/>
            <a:ext cx="425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" r:id="rId7" imgW="127000" imgH="139700" progId="Equation.KSEE3">
                    <p:embed/>
                  </p:oleObj>
                </mc:Choice>
                <mc:Fallback>
                  <p:oleObj name="" r:id="rId7" imgW="127000" imgH="139700" progId="Equation.KSEE3">
                    <p:embed/>
                    <p:pic>
                      <p:nvPicPr>
                        <p:cNvPr id="0" name="图片 4100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089" y="6881"/>
                          <a:ext cx="425" cy="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307" y="5076"/>
            <a:ext cx="207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" r:id="rId9" imgW="88265" imgH="165100" progId="Equation.KSEE3">
                    <p:embed/>
                  </p:oleObj>
                </mc:Choice>
                <mc:Fallback>
                  <p:oleObj name="" r:id="rId9" imgW="88265" imgH="165100" progId="Equation.KSEE3">
                    <p:embed/>
                    <p:pic>
                      <p:nvPicPr>
                        <p:cNvPr id="0" name="图片 410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2307" y="5076"/>
                          <a:ext cx="207" cy="3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779" y="7201"/>
            <a:ext cx="225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" r:id="rId11" imgW="88265" imgH="165100" progId="Equation.KSEE3">
                    <p:embed/>
                  </p:oleObj>
                </mc:Choice>
                <mc:Fallback>
                  <p:oleObj name="" r:id="rId11" imgW="88265" imgH="165100" progId="Equation.KSEE3">
                    <p:embed/>
                    <p:pic>
                      <p:nvPicPr>
                        <p:cNvPr id="0" name="图片 103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3779" y="7201"/>
                          <a:ext cx="225" cy="41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" name="直接连接符 5"/>
            <p:cNvCxnSpPr/>
            <p:nvPr/>
          </p:nvCxnSpPr>
          <p:spPr>
            <a:xfrm>
              <a:off x="12536" y="5520"/>
              <a:ext cx="223" cy="6"/>
            </a:xfrm>
            <a:prstGeom prst="line">
              <a:avLst/>
            </a:prstGeom>
            <a:ln>
              <a:solidFill>
                <a:srgbClr val="202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1" name="对象 1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759" y="4849"/>
            <a:ext cx="2222" cy="5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" r:id="rId13" imgW="952500" imgH="228600" progId="Equation.KSEE3">
                    <p:embed/>
                  </p:oleObj>
                </mc:Choice>
                <mc:Fallback>
                  <p:oleObj name="" r:id="rId13" imgW="952500" imgH="228600" progId="Equation.KSEE3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2759" y="4849"/>
                          <a:ext cx="2222" cy="53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弧形 7"/>
            <p:cNvSpPr/>
            <p:nvPr/>
          </p:nvSpPr>
          <p:spPr>
            <a:xfrm>
              <a:off x="11235" y="5520"/>
              <a:ext cx="2635" cy="2336"/>
            </a:xfrm>
            <a:prstGeom prst="arc">
              <a:avLst>
                <a:gd name="adj1" fmla="val 10478055"/>
                <a:gd name="adj2" fmla="val 1131063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9" name="直接箭头连接符 8"/>
            <p:cNvCxnSpPr/>
            <p:nvPr/>
          </p:nvCxnSpPr>
          <p:spPr>
            <a:xfrm flipH="1">
              <a:off x="10992" y="5688"/>
              <a:ext cx="3336" cy="21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7" name="对象 1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759" y="4005"/>
            <a:ext cx="440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name="" r:id="rId15" imgW="127000" imgH="127000" progId="Equation.KSEE3">
                    <p:embed/>
                  </p:oleObj>
                </mc:Choice>
                <mc:Fallback>
                  <p:oleObj name="" r:id="rId15" imgW="127000" imgH="127000" progId="Equation.KSEE3">
                    <p:embed/>
                    <p:pic>
                      <p:nvPicPr>
                        <p:cNvPr id="0" name="图片 2049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2759" y="4005"/>
                          <a:ext cx="440" cy="4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3" name="直接箭头连接符 2"/>
          <p:cNvCxnSpPr/>
          <p:nvPr/>
        </p:nvCxnSpPr>
        <p:spPr>
          <a:xfrm flipV="1">
            <a:off x="9768840" y="2118360"/>
            <a:ext cx="502920" cy="914400"/>
          </a:xfrm>
          <a:prstGeom prst="straightConnector1">
            <a:avLst/>
          </a:prstGeom>
          <a:ln w="254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4930" y="1248410"/>
          <a:ext cx="5661660" cy="154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7" imgW="2514600" imgH="685800" progId="Equation.KSEE3">
                  <p:embed/>
                </p:oleObj>
              </mc:Choice>
              <mc:Fallback>
                <p:oleObj name="" r:id="rId17" imgW="2514600" imgH="6858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4930" y="1248410"/>
                        <a:ext cx="5661660" cy="1544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26135" y="2898140"/>
          <a:ext cx="511429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19" imgW="2005965" imgH="381000" progId="Equation.KSEE3">
                  <p:embed/>
                </p:oleObj>
              </mc:Choice>
              <mc:Fallback>
                <p:oleObj name="" r:id="rId19" imgW="2005965" imgH="3810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26135" y="2898140"/>
                        <a:ext cx="5114290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8818" y="3839210"/>
          <a:ext cx="3782695" cy="1049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21" imgW="1511300" imgH="419100" progId="Equation.KSEE3">
                  <p:embed/>
                </p:oleObj>
              </mc:Choice>
              <mc:Fallback>
                <p:oleObj name="" r:id="rId21" imgW="1511300" imgH="4191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98818" y="3839210"/>
                        <a:ext cx="3782695" cy="1049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1515" y="4738370"/>
          <a:ext cx="3128010" cy="1278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23" imgW="1181100" imgH="482600" progId="Equation.KSEE3">
                  <p:embed/>
                </p:oleObj>
              </mc:Choice>
              <mc:Fallback>
                <p:oleObj name="" r:id="rId23" imgW="1181100" imgH="4826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91515" y="4738370"/>
                        <a:ext cx="3128010" cy="1278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9135" y="5778500"/>
          <a:ext cx="909320" cy="1083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" r:id="rId25" imgW="330200" imgH="393700" progId="Equation.KSEE3">
                  <p:embed/>
                </p:oleObj>
              </mc:Choice>
              <mc:Fallback>
                <p:oleObj name="" r:id="rId25" imgW="330200" imgH="3937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99135" y="5778500"/>
                        <a:ext cx="909320" cy="1083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4800" y="248920"/>
          <a:ext cx="348424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1676400" imgH="203200" progId="Equation.KSEE3">
                  <p:embed/>
                </p:oleObj>
              </mc:Choice>
              <mc:Fallback>
                <p:oleObj name="" r:id="rId1" imgW="1676400" imgH="2032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248920"/>
                        <a:ext cx="3484245" cy="42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4800" y="671195"/>
          <a:ext cx="2623185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3" imgW="1104900" imgH="431800" progId="Equation.KSEE3">
                  <p:embed/>
                </p:oleObj>
              </mc:Choice>
              <mc:Fallback>
                <p:oleObj name="" r:id="rId3" imgW="1104900" imgH="4318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671195"/>
                        <a:ext cx="2623185" cy="1025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1770" y="1696720"/>
          <a:ext cx="6858000" cy="210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5" imgW="3517265" imgH="1079500" progId="Equation.KSEE3">
                  <p:embed/>
                </p:oleObj>
              </mc:Choice>
              <mc:Fallback>
                <p:oleObj name="" r:id="rId5" imgW="3517265" imgH="10795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1770" y="1696720"/>
                        <a:ext cx="6858000" cy="210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1770" y="3801745"/>
          <a:ext cx="7834630" cy="864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" r:id="rId7" imgW="4025900" imgH="444500" progId="Equation.KSEE3">
                  <p:embed/>
                </p:oleObj>
              </mc:Choice>
              <mc:Fallback>
                <p:oleObj name="" r:id="rId7" imgW="4025900" imgH="4445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1770" y="3801745"/>
                        <a:ext cx="7834630" cy="864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358505" y="3698875"/>
          <a:ext cx="304292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9" imgW="1562100" imgH="431800" progId="Equation.KSEE3">
                  <p:embed/>
                </p:oleObj>
              </mc:Choice>
              <mc:Fallback>
                <p:oleObj name="" r:id="rId9" imgW="1562100" imgH="4318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358505" y="3698875"/>
                        <a:ext cx="3042920" cy="841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1770" y="4666615"/>
          <a:ext cx="4602480" cy="414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" r:id="rId11" imgW="2400300" imgH="215900" progId="Equation.KSEE3">
                  <p:embed/>
                </p:oleObj>
              </mc:Choice>
              <mc:Fallback>
                <p:oleObj name="" r:id="rId11" imgW="2400300" imgH="215900" progId="Equation.KSEE3">
                  <p:embed/>
                  <p:pic>
                    <p:nvPicPr>
                      <p:cNvPr id="0" name="图片 205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1770" y="4666615"/>
                        <a:ext cx="4602480" cy="414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7860" y="5354320"/>
          <a:ext cx="8625205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" r:id="rId13" imgW="3670300" imgH="508000" progId="Equation.KSEE3">
                  <p:embed/>
                </p:oleObj>
              </mc:Choice>
              <mc:Fallback>
                <p:oleObj name="" r:id="rId13" imgW="3670300" imgH="508000" progId="Equation.KSEE3">
                  <p:embed/>
                  <p:pic>
                    <p:nvPicPr>
                      <p:cNvPr id="0" name="图片 205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57860" y="5354320"/>
                        <a:ext cx="8625205" cy="119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4330" y="281940"/>
          <a:ext cx="2809875" cy="1873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1" imgW="1028700" imgH="685800" progId="Equation.KSEE3">
                  <p:embed/>
                </p:oleObj>
              </mc:Choice>
              <mc:Fallback>
                <p:oleObj name="" r:id="rId1" imgW="1028700" imgH="6858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4330" y="281940"/>
                        <a:ext cx="2809875" cy="1873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4620" y="2258060"/>
          <a:ext cx="6770370" cy="2341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" r:id="rId3" imgW="2717800" imgH="939800" progId="Equation.KSEE3">
                  <p:embed/>
                </p:oleObj>
              </mc:Choice>
              <mc:Fallback>
                <p:oleObj name="" r:id="rId3" imgW="2717800" imgH="939800" progId="Equation.KSEE3">
                  <p:embed/>
                  <p:pic>
                    <p:nvPicPr>
                      <p:cNvPr id="0" name="图片 307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4620" y="2258060"/>
                        <a:ext cx="6770370" cy="2341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90800" y="2875915"/>
          <a:ext cx="2483485" cy="172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" r:id="rId5" imgW="914400" imgH="634365" progId="Equation.KSEE3">
                  <p:embed/>
                </p:oleObj>
              </mc:Choice>
              <mc:Fallback>
                <p:oleObj name="" r:id="rId5" imgW="914400" imgH="634365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0800" y="2875915"/>
                        <a:ext cx="2483485" cy="172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74285" y="3508375"/>
          <a:ext cx="1617345" cy="1090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7" imgW="584200" imgH="393700" progId="Equation.KSEE3">
                  <p:embed/>
                </p:oleObj>
              </mc:Choice>
              <mc:Fallback>
                <p:oleObj name="" r:id="rId7" imgW="584200" imgH="393700" progId="Equation.KSEE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74285" y="3508375"/>
                        <a:ext cx="1617345" cy="1090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32790" y="4721860"/>
          <a:ext cx="3363595" cy="1873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9" imgW="1231265" imgH="685800" progId="Equation.KSEE3">
                  <p:embed/>
                </p:oleObj>
              </mc:Choice>
              <mc:Fallback>
                <p:oleObj name="" r:id="rId9" imgW="1231265" imgH="6858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32790" y="4721860"/>
                        <a:ext cx="3363595" cy="1873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6210" y="241300"/>
          <a:ext cx="6207125" cy="937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r:id="rId1" imgW="2857500" imgH="431800" progId="Equation.KSEE3">
                  <p:embed/>
                </p:oleObj>
              </mc:Choice>
              <mc:Fallback>
                <p:oleObj name="" r:id="rId1" imgW="2857500" imgH="4318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6210" y="241300"/>
                        <a:ext cx="6207125" cy="937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6210" y="1376680"/>
          <a:ext cx="1906905" cy="1710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" r:id="rId3" imgW="736600" imgH="660400" progId="Equation.KSEE3">
                  <p:embed/>
                </p:oleObj>
              </mc:Choice>
              <mc:Fallback>
                <p:oleObj name="" r:id="rId3" imgW="736600" imgH="660400" progId="Equation.KSEE3">
                  <p:embed/>
                  <p:pic>
                    <p:nvPicPr>
                      <p:cNvPr id="0" name="图片 409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6210" y="1376680"/>
                        <a:ext cx="1906905" cy="1710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63115" y="1442085"/>
          <a:ext cx="2908300" cy="2033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" r:id="rId5" imgW="1181100" imgH="825500" progId="Equation.KSEE3">
                  <p:embed/>
                </p:oleObj>
              </mc:Choice>
              <mc:Fallback>
                <p:oleObj name="" r:id="rId5" imgW="1181100" imgH="825500" progId="Equation.KSEE3">
                  <p:embed/>
                  <p:pic>
                    <p:nvPicPr>
                      <p:cNvPr id="0" name="图片 409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63115" y="1442085"/>
                        <a:ext cx="2908300" cy="20332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71415" y="1955165"/>
          <a:ext cx="2397125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" r:id="rId7" imgW="939800" imgH="495300" progId="Equation.KSEE3">
                  <p:embed/>
                </p:oleObj>
              </mc:Choice>
              <mc:Fallback>
                <p:oleObj name="" r:id="rId7" imgW="939800" imgH="495300" progId="Equation.KSEE3">
                  <p:embed/>
                  <p:pic>
                    <p:nvPicPr>
                      <p:cNvPr id="0" name="图片 409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71415" y="1955165"/>
                        <a:ext cx="2397125" cy="1263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231380" y="1955165"/>
          <a:ext cx="868680" cy="1122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" r:id="rId9" imgW="304800" imgH="393700" progId="Equation.KSEE3">
                  <p:embed/>
                </p:oleObj>
              </mc:Choice>
              <mc:Fallback>
                <p:oleObj name="" r:id="rId9" imgW="304800" imgH="393700" progId="Equation.KSEE3">
                  <p:embed/>
                  <p:pic>
                    <p:nvPicPr>
                      <p:cNvPr id="0" name="图片 410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31380" y="1955165"/>
                        <a:ext cx="868680" cy="1122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728075" y="2204720"/>
          <a:ext cx="1107440" cy="554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" r:id="rId11" imgW="405765" imgH="203200" progId="Equation.KSEE3">
                  <p:embed/>
                </p:oleObj>
              </mc:Choice>
              <mc:Fallback>
                <p:oleObj name="" r:id="rId11" imgW="405765" imgH="203200" progId="Equation.KSEE3">
                  <p:embed/>
                  <p:pic>
                    <p:nvPicPr>
                      <p:cNvPr id="0" name="图片 410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728075" y="2204720"/>
                        <a:ext cx="1107440" cy="5543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9740" y="3475355"/>
          <a:ext cx="9635490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" r:id="rId13" imgW="4140200" imgH="533400" progId="Equation.KSEE3">
                  <p:embed/>
                </p:oleObj>
              </mc:Choice>
              <mc:Fallback>
                <p:oleObj name="" r:id="rId13" imgW="4140200" imgH="533400" progId="Equation.KSEE3">
                  <p:embed/>
                  <p:pic>
                    <p:nvPicPr>
                      <p:cNvPr id="0" name="图片 410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9740" y="3475355"/>
                        <a:ext cx="9635490" cy="1241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8645" y="4716463"/>
          <a:ext cx="5525770" cy="100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5" imgW="2374265" imgH="431800" progId="Equation.KSEE3">
                  <p:embed/>
                </p:oleObj>
              </mc:Choice>
              <mc:Fallback>
                <p:oleObj name="" r:id="rId15" imgW="2374265" imgH="431800" progId="Equation.KSEE3">
                  <p:embed/>
                  <p:pic>
                    <p:nvPicPr>
                      <p:cNvPr id="0" name="图片 410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88645" y="4716463"/>
                        <a:ext cx="5525770" cy="1005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05815" y="5898515"/>
          <a:ext cx="2989580" cy="603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" r:id="rId17" imgW="1257300" imgH="254000" progId="Equation.KSEE3">
                  <p:embed/>
                </p:oleObj>
              </mc:Choice>
              <mc:Fallback>
                <p:oleObj name="" r:id="rId17" imgW="1257300" imgH="254000" progId="Equation.KSEE3">
                  <p:embed/>
                  <p:pic>
                    <p:nvPicPr>
                      <p:cNvPr id="0" name="图片 410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05815" y="5898515"/>
                        <a:ext cx="2989580" cy="603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7035" y="342900"/>
          <a:ext cx="5380990" cy="55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" r:id="rId1" imgW="2234565" imgH="228600" progId="Equation.KSEE3">
                  <p:embed/>
                </p:oleObj>
              </mc:Choice>
              <mc:Fallback>
                <p:oleObj name="" r:id="rId1" imgW="2234565" imgH="228600" progId="Equation.KSEE3">
                  <p:embed/>
                  <p:pic>
                    <p:nvPicPr>
                      <p:cNvPr id="0" name="图片 51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07035" y="342900"/>
                        <a:ext cx="5380990" cy="55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6365" y="1081405"/>
          <a:ext cx="3357245" cy="502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" r:id="rId3" imgW="1358900" imgH="203200" progId="Equation.KSEE3">
                  <p:embed/>
                </p:oleObj>
              </mc:Choice>
              <mc:Fallback>
                <p:oleObj name="" r:id="rId3" imgW="1358900" imgH="203200" progId="Equation.KSEE3">
                  <p:embed/>
                  <p:pic>
                    <p:nvPicPr>
                      <p:cNvPr id="0" name="图片 51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365" y="1081405"/>
                        <a:ext cx="3357245" cy="502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97180" y="3678555"/>
          <a:ext cx="466661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" r:id="rId5" imgW="1866900" imgH="508000" progId="Equation.KSEE3">
                  <p:embed/>
                </p:oleObj>
              </mc:Choice>
              <mc:Fallback>
                <p:oleObj name="" r:id="rId5" imgW="1866900" imgH="508000" progId="Equation.KSEE3">
                  <p:embed/>
                  <p:pic>
                    <p:nvPicPr>
                      <p:cNvPr id="0" name="图片 51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7180" y="3678555"/>
                        <a:ext cx="4666615" cy="127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80510" y="1081405"/>
          <a:ext cx="2181860" cy="465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" r:id="rId7" imgW="952500" imgH="203200" progId="Equation.KSEE3">
                  <p:embed/>
                </p:oleObj>
              </mc:Choice>
              <mc:Fallback>
                <p:oleObj name="" r:id="rId7" imgW="952500" imgH="203200" progId="Equation.KSEE3">
                  <p:embed/>
                  <p:pic>
                    <p:nvPicPr>
                      <p:cNvPr id="0" name="图片 51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80510" y="1081405"/>
                        <a:ext cx="2181860" cy="465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262370" y="786130"/>
          <a:ext cx="3063240" cy="1055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" r:id="rId9" imgW="1143000" imgH="393700" progId="Equation.KSEE3">
                  <p:embed/>
                </p:oleObj>
              </mc:Choice>
              <mc:Fallback>
                <p:oleObj name="" r:id="rId9" imgW="1143000" imgH="393700" progId="Equation.KSEE3">
                  <p:embed/>
                  <p:pic>
                    <p:nvPicPr>
                      <p:cNvPr id="0" name="图片 51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62370" y="786130"/>
                        <a:ext cx="3063240" cy="1055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7035" y="1689735"/>
          <a:ext cx="3946525" cy="1036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" r:id="rId11" imgW="1498600" imgH="393700" progId="Equation.KSEE3">
                  <p:embed/>
                </p:oleObj>
              </mc:Choice>
              <mc:Fallback>
                <p:oleObj name="" r:id="rId11" imgW="1498600" imgH="393700" progId="Equation.KSEE3">
                  <p:embed/>
                  <p:pic>
                    <p:nvPicPr>
                      <p:cNvPr id="0" name="图片 512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7035" y="1689735"/>
                        <a:ext cx="3946525" cy="1036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27550" y="1689735"/>
          <a:ext cx="70516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" r:id="rId13" imgW="2984500" imgH="393700" progId="Equation.KSEE3">
                  <p:embed/>
                </p:oleObj>
              </mc:Choice>
              <mc:Fallback>
                <p:oleObj name="" r:id="rId13" imgW="2984500" imgH="393700" progId="Equation.KSEE3">
                  <p:embed/>
                  <p:pic>
                    <p:nvPicPr>
                      <p:cNvPr id="0" name="图片 512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27550" y="1689735"/>
                        <a:ext cx="70516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5740" y="2620010"/>
          <a:ext cx="8413750" cy="951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" r:id="rId15" imgW="3479800" imgH="393700" progId="Equation.KSEE3">
                  <p:embed/>
                </p:oleObj>
              </mc:Choice>
              <mc:Fallback>
                <p:oleObj name="" r:id="rId15" imgW="3479800" imgH="393700" progId="Equation.KSEE3">
                  <p:embed/>
                  <p:pic>
                    <p:nvPicPr>
                      <p:cNvPr id="0" name="图片 512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05740" y="2620010"/>
                        <a:ext cx="8413750" cy="951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828540" y="3731895"/>
          <a:ext cx="4307840" cy="1162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" r:id="rId17" imgW="1600200" imgH="431800" progId="Equation.KSEE3">
                  <p:embed/>
                </p:oleObj>
              </mc:Choice>
              <mc:Fallback>
                <p:oleObj name="" r:id="rId17" imgW="1600200" imgH="431800" progId="Equation.KSEE3">
                  <p:embed/>
                  <p:pic>
                    <p:nvPicPr>
                      <p:cNvPr id="0" name="图片 512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828540" y="3731895"/>
                        <a:ext cx="4307840" cy="1162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6718" y="4948555"/>
          <a:ext cx="8058150" cy="1010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" r:id="rId19" imgW="3441700" imgH="431800" progId="Equation.KSEE3">
                  <p:embed/>
                </p:oleObj>
              </mc:Choice>
              <mc:Fallback>
                <p:oleObj name="" r:id="rId19" imgW="3441700" imgH="431800" progId="Equation.KSEE3">
                  <p:embed/>
                  <p:pic>
                    <p:nvPicPr>
                      <p:cNvPr id="0" name="图片 512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06718" y="4948555"/>
                        <a:ext cx="8058150" cy="1010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40100"/>
          <a:ext cx="114300" cy="177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" r:id="rId21" imgW="114300" imgH="177165" progId="Equation.KSEE3">
                  <p:embed/>
                </p:oleObj>
              </mc:Choice>
              <mc:Fallback>
                <p:oleObj name="" r:id="rId21" imgW="114300" imgH="177165" progId="Equation.KSEE3">
                  <p:embed/>
                  <p:pic>
                    <p:nvPicPr>
                      <p:cNvPr id="0" name="图片 513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038850" y="3340100"/>
                        <a:ext cx="114300" cy="177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26745" y="5959475"/>
          <a:ext cx="2357120" cy="891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" r:id="rId23" imgW="1041400" imgH="393700" progId="Equation.KSEE3">
                  <p:embed/>
                </p:oleObj>
              </mc:Choice>
              <mc:Fallback>
                <p:oleObj name="" r:id="rId23" imgW="1041400" imgH="393700" progId="Equation.KSEE3">
                  <p:embed/>
                  <p:pic>
                    <p:nvPicPr>
                      <p:cNvPr id="0" name="图片 513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26745" y="5959475"/>
                        <a:ext cx="2357120" cy="8915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7035" y="342900"/>
          <a:ext cx="5380990" cy="55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" r:id="rId1" imgW="2234565" imgH="228600" progId="Equation.KSEE3">
                  <p:embed/>
                </p:oleObj>
              </mc:Choice>
              <mc:Fallback>
                <p:oleObj name="" r:id="rId1" imgW="2234565" imgH="228600" progId="Equation.KSEE3">
                  <p:embed/>
                  <p:pic>
                    <p:nvPicPr>
                      <p:cNvPr id="0" name="图片 51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07035" y="342900"/>
                        <a:ext cx="5380990" cy="550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3360" y="1091565"/>
          <a:ext cx="6574155" cy="490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" r:id="rId3" imgW="2895600" imgH="215900" progId="Equation.KSEE3">
                  <p:embed/>
                </p:oleObj>
              </mc:Choice>
              <mc:Fallback>
                <p:oleObj name="" r:id="rId3" imgW="2895600" imgH="215900" progId="Equation.KSEE3">
                  <p:embed/>
                  <p:pic>
                    <p:nvPicPr>
                      <p:cNvPr id="0" name="图片 614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360" y="1091565"/>
                        <a:ext cx="6574155" cy="490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68490" y="893445"/>
          <a:ext cx="3497580" cy="818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" r:id="rId5" imgW="1790700" imgH="419100" progId="Equation.KSEE3">
                  <p:embed/>
                </p:oleObj>
              </mc:Choice>
              <mc:Fallback>
                <p:oleObj name="" r:id="rId5" imgW="1790700" imgH="419100" progId="Equation.KSEE3">
                  <p:embed/>
                  <p:pic>
                    <p:nvPicPr>
                      <p:cNvPr id="0" name="图片 614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68490" y="893445"/>
                        <a:ext cx="3497580" cy="818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8640" y="1459865"/>
          <a:ext cx="8133715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" r:id="rId7" imgW="2984500" imgH="393700" progId="Equation.KSEE3">
                  <p:embed/>
                </p:oleObj>
              </mc:Choice>
              <mc:Fallback>
                <p:oleObj name="" r:id="rId7" imgW="2984500" imgH="393700" progId="Equation.KSEE3">
                  <p:embed/>
                  <p:pic>
                    <p:nvPicPr>
                      <p:cNvPr id="0" name="图片 614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8640" y="1459865"/>
                        <a:ext cx="8133715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40100"/>
          <a:ext cx="114300" cy="177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" r:id="rId9" imgW="114300" imgH="177165" progId="Equation.KSEE3">
                  <p:embed/>
                </p:oleObj>
              </mc:Choice>
              <mc:Fallback>
                <p:oleObj name="" r:id="rId9" imgW="114300" imgH="177165" progId="Equation.KSEE3">
                  <p:embed/>
                  <p:pic>
                    <p:nvPicPr>
                      <p:cNvPr id="0" name="图片 614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38850" y="3340100"/>
                        <a:ext cx="114300" cy="177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1670" y="2448560"/>
          <a:ext cx="330898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" r:id="rId11" imgW="1206500" imgH="393700" progId="Equation.KSEE3">
                  <p:embed/>
                </p:oleObj>
              </mc:Choice>
              <mc:Fallback>
                <p:oleObj name="" r:id="rId11" imgW="1206500" imgH="393700" progId="Equation.KSEE3">
                  <p:embed/>
                  <p:pic>
                    <p:nvPicPr>
                      <p:cNvPr id="0" name="图片 61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1670" y="2448560"/>
                        <a:ext cx="3308985" cy="107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40200" y="2356485"/>
          <a:ext cx="5295265" cy="1080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" r:id="rId13" imgW="1930400" imgH="393700" progId="Equation.KSEE3">
                  <p:embed/>
                </p:oleObj>
              </mc:Choice>
              <mc:Fallback>
                <p:oleObj name="" r:id="rId13" imgW="1930400" imgH="393700" progId="Equation.KSEE3">
                  <p:embed/>
                  <p:pic>
                    <p:nvPicPr>
                      <p:cNvPr id="0" name="图片 614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140200" y="2356485"/>
                        <a:ext cx="5295265" cy="1080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1670" y="3781425"/>
          <a:ext cx="5828665" cy="1032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" r:id="rId15" imgW="2222500" imgH="393700" progId="Equation.KSEE3">
                  <p:embed/>
                </p:oleObj>
              </mc:Choice>
              <mc:Fallback>
                <p:oleObj name="" r:id="rId15" imgW="2222500" imgH="393700" progId="Equation.KSEE3">
                  <p:embed/>
                  <p:pic>
                    <p:nvPicPr>
                      <p:cNvPr id="0" name="图片 615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61670" y="3781425"/>
                        <a:ext cx="5828665" cy="1032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40100"/>
          <a:ext cx="114300" cy="177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" r:id="rId17" imgW="114300" imgH="177165" progId="Equation.KSEE3">
                  <p:embed/>
                </p:oleObj>
              </mc:Choice>
              <mc:Fallback>
                <p:oleObj name="" r:id="rId17" imgW="114300" imgH="177165" progId="Equation.KSEE3">
                  <p:embed/>
                  <p:pic>
                    <p:nvPicPr>
                      <p:cNvPr id="0" name="图片 615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38850" y="3340100"/>
                        <a:ext cx="114300" cy="177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95350" y="5153025"/>
          <a:ext cx="2899410" cy="1033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" r:id="rId18" imgW="1104900" imgH="393700" progId="Equation.KSEE3">
                  <p:embed/>
                </p:oleObj>
              </mc:Choice>
              <mc:Fallback>
                <p:oleObj name="" r:id="rId18" imgW="1104900" imgH="393700" progId="Equation.KSEE3">
                  <p:embed/>
                  <p:pic>
                    <p:nvPicPr>
                      <p:cNvPr id="0" name="图片 6152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95350" y="5153025"/>
                        <a:ext cx="2899410" cy="10331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5430" y="391160"/>
          <a:ext cx="6123305" cy="512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" r:id="rId1" imgW="3035300" imgH="254000" progId="Equation.KSEE3">
                  <p:embed/>
                </p:oleObj>
              </mc:Choice>
              <mc:Fallback>
                <p:oleObj name="" r:id="rId1" imgW="3035300" imgH="254000" progId="Equation.KSEE3">
                  <p:embed/>
                  <p:pic>
                    <p:nvPicPr>
                      <p:cNvPr id="0" name="图片 716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5430" y="391160"/>
                        <a:ext cx="6123305" cy="512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3510" y="903605"/>
          <a:ext cx="8004175" cy="471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" r:id="rId3" imgW="4102100" imgH="241300" progId="Equation.KSEE3">
                  <p:embed/>
                </p:oleObj>
              </mc:Choice>
              <mc:Fallback>
                <p:oleObj name="" r:id="rId3" imgW="4102100" imgH="241300" progId="Equation.KSEE3">
                  <p:embed/>
                  <p:pic>
                    <p:nvPicPr>
                      <p:cNvPr id="0" name="图片 716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510" y="903605"/>
                        <a:ext cx="8004175" cy="471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5430" y="1453833"/>
          <a:ext cx="7686675" cy="56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" r:id="rId5" imgW="3810000" imgH="279400" progId="Equation.KSEE3">
                  <p:embed/>
                </p:oleObj>
              </mc:Choice>
              <mc:Fallback>
                <p:oleObj name="" r:id="rId5" imgW="3810000" imgH="279400" progId="Equation.KSEE3">
                  <p:embed/>
                  <p:pic>
                    <p:nvPicPr>
                      <p:cNvPr id="0" name="图片 717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5430" y="1453833"/>
                        <a:ext cx="7686675" cy="563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5430" y="2018030"/>
          <a:ext cx="8644255" cy="805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" r:id="rId7" imgW="3683000" imgH="342900" progId="Equation.KSEE3">
                  <p:embed/>
                </p:oleObj>
              </mc:Choice>
              <mc:Fallback>
                <p:oleObj name="" r:id="rId7" imgW="3683000" imgH="342900" progId="Equation.KSEE3">
                  <p:embed/>
                  <p:pic>
                    <p:nvPicPr>
                      <p:cNvPr id="0" name="图片 717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5430" y="2018030"/>
                        <a:ext cx="8644255" cy="805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543" y="2823210"/>
          <a:ext cx="11988800" cy="815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" r:id="rId9" imgW="5041900" imgH="342900" progId="Equation.KSEE3">
                  <p:embed/>
                </p:oleObj>
              </mc:Choice>
              <mc:Fallback>
                <p:oleObj name="" r:id="rId9" imgW="5041900" imgH="342900" progId="Equation.KSEE3">
                  <p:embed/>
                  <p:pic>
                    <p:nvPicPr>
                      <p:cNvPr id="0" name="图片 717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543" y="2823210"/>
                        <a:ext cx="11988800" cy="815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/>
          <p:nvPr/>
        </p:nvGraphicFramePr>
        <p:xfrm>
          <a:off x="412750" y="3638550"/>
          <a:ext cx="2760345" cy="420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1" imgW="2336800" imgH="433070" progId="Equation.DSMT4">
                  <p:embed/>
                </p:oleObj>
              </mc:Choice>
              <mc:Fallback>
                <p:oleObj name="" r:id="rId11" imgW="2336800" imgH="433070" progId="Equation.DSMT4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2750" y="3638550"/>
                        <a:ext cx="2760345" cy="420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/>
          <p:nvPr/>
        </p:nvGraphicFramePr>
        <p:xfrm>
          <a:off x="506730" y="4058920"/>
          <a:ext cx="8585835" cy="1390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3" imgW="3841750" imgH="584200" progId="Equation.DSMT4">
                  <p:embed/>
                </p:oleObj>
              </mc:Choice>
              <mc:Fallback>
                <p:oleObj name="" r:id="rId13" imgW="3841750" imgH="584200" progId="Equation.DSMT4">
                  <p:embed/>
                  <p:pic>
                    <p:nvPicPr>
                      <p:cNvPr id="0" name="图片 1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06730" y="4058920"/>
                        <a:ext cx="8585835" cy="1390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9733" y="5448935"/>
          <a:ext cx="3560445" cy="522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" r:id="rId15" imgW="1384300" imgH="203200" progId="Equation.KSEE3">
                  <p:embed/>
                </p:oleObj>
              </mc:Choice>
              <mc:Fallback>
                <p:oleObj name="" r:id="rId15" imgW="1384300" imgH="203200" progId="Equation.KSEE3">
                  <p:embed/>
                  <p:pic>
                    <p:nvPicPr>
                      <p:cNvPr id="0" name="图片 717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99733" y="5448935"/>
                        <a:ext cx="3560445" cy="522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44975" y="5201920"/>
          <a:ext cx="1569085" cy="1046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" r:id="rId17" imgW="685800" imgH="457200" progId="Equation.KSEE3">
                  <p:embed/>
                </p:oleObj>
              </mc:Choice>
              <mc:Fallback>
                <p:oleObj name="" r:id="rId17" imgW="685800" imgH="457200" progId="Equation.KSEE3">
                  <p:embed/>
                  <p:pic>
                    <p:nvPicPr>
                      <p:cNvPr id="0" name="图片 717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244975" y="5201920"/>
                        <a:ext cx="1569085" cy="1046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20765" y="5395595"/>
          <a:ext cx="3829050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" r:id="rId19" imgW="1688465" imgH="254000" progId="Equation.KSEE3">
                  <p:embed/>
                </p:oleObj>
              </mc:Choice>
              <mc:Fallback>
                <p:oleObj name="" r:id="rId19" imgW="1688465" imgH="254000" progId="Equation.KSEE3">
                  <p:embed/>
                  <p:pic>
                    <p:nvPicPr>
                      <p:cNvPr id="0" name="图片 717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120765" y="5395595"/>
                        <a:ext cx="3829050" cy="575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5750" y="337820"/>
          <a:ext cx="5801360" cy="954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" name="" r:id="rId1" imgW="2933700" imgH="482600" progId="Equation.KSEE3">
                  <p:embed/>
                </p:oleObj>
              </mc:Choice>
              <mc:Fallback>
                <p:oleObj name="" r:id="rId1" imgW="2933700" imgH="482600" progId="Equation.KSEE3">
                  <p:embed/>
                  <p:pic>
                    <p:nvPicPr>
                      <p:cNvPr id="0" name="图片 819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5750" y="337820"/>
                        <a:ext cx="5801360" cy="954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5750" y="1292225"/>
          <a:ext cx="5959475" cy="1678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" r:id="rId3" imgW="2705100" imgH="762000" progId="Equation.KSEE3">
                  <p:embed/>
                </p:oleObj>
              </mc:Choice>
              <mc:Fallback>
                <p:oleObj name="" r:id="rId3" imgW="2705100" imgH="762000" progId="Equation.KSEE3">
                  <p:embed/>
                  <p:pic>
                    <p:nvPicPr>
                      <p:cNvPr id="0" name="图片 81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750" y="1292225"/>
                        <a:ext cx="5959475" cy="1678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957570" y="2104390"/>
          <a:ext cx="3492500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" r:id="rId5" imgW="1587500" imgH="241300" progId="Equation.KSEE3">
                  <p:embed/>
                </p:oleObj>
              </mc:Choice>
              <mc:Fallback>
                <p:oleObj name="" r:id="rId5" imgW="1587500" imgH="241300" progId="Equation.KSEE3">
                  <p:embed/>
                  <p:pic>
                    <p:nvPicPr>
                      <p:cNvPr id="0" name="图片 819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57570" y="2104390"/>
                        <a:ext cx="3492500" cy="530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0970" y="2971165"/>
          <a:ext cx="11454765" cy="1376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" r:id="rId7" imgW="4229100" imgH="508000" progId="Equation.KSEE3">
                  <p:embed/>
                </p:oleObj>
              </mc:Choice>
              <mc:Fallback>
                <p:oleObj name="" r:id="rId7" imgW="4229100" imgH="508000" progId="Equation.KSEE3">
                  <p:embed/>
                  <p:pic>
                    <p:nvPicPr>
                      <p:cNvPr id="0" name="图片 819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0970" y="2971165"/>
                        <a:ext cx="11454765" cy="1376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4810" y="4561205"/>
          <a:ext cx="9803765" cy="1376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9" imgW="3619500" imgH="508000" progId="Equation.KSEE3">
                  <p:embed/>
                </p:oleObj>
              </mc:Choice>
              <mc:Fallback>
                <p:oleObj name="" r:id="rId9" imgW="3619500" imgH="508000" progId="Equation.KSEE3">
                  <p:embed/>
                  <p:pic>
                    <p:nvPicPr>
                      <p:cNvPr id="0" name="图片 819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4810" y="4561205"/>
                        <a:ext cx="9803765" cy="1376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5900" y="281940"/>
          <a:ext cx="8760460" cy="1121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" name="" r:id="rId1" imgW="4165600" imgH="533400" progId="Equation.KSEE3">
                  <p:embed/>
                </p:oleObj>
              </mc:Choice>
              <mc:Fallback>
                <p:oleObj name="" r:id="rId1" imgW="4165600" imgH="533400" progId="Equation.KSEE3">
                  <p:embed/>
                  <p:pic>
                    <p:nvPicPr>
                      <p:cNvPr id="0" name="图片 921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5900" y="281940"/>
                        <a:ext cx="8760460" cy="1121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组合 22"/>
          <p:cNvGrpSpPr/>
          <p:nvPr/>
        </p:nvGrpSpPr>
        <p:grpSpPr>
          <a:xfrm>
            <a:off x="8161655" y="929640"/>
            <a:ext cx="3536315" cy="2476500"/>
            <a:chOff x="12744" y="2210"/>
            <a:chExt cx="5569" cy="3900"/>
          </a:xfrm>
        </p:grpSpPr>
        <p:cxnSp>
          <p:nvCxnSpPr>
            <p:cNvPr id="5" name="直接箭头连接符 4"/>
            <p:cNvCxnSpPr/>
            <p:nvPr/>
          </p:nvCxnSpPr>
          <p:spPr>
            <a:xfrm>
              <a:off x="12744" y="4800"/>
              <a:ext cx="5144" cy="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V="1">
              <a:off x="14027" y="2425"/>
              <a:ext cx="64" cy="36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" name="对象 1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7888" y="4421"/>
            <a:ext cx="425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" r:id="rId3" imgW="127000" imgH="139700" progId="Equation.KSEE3">
                    <p:embed/>
                  </p:oleObj>
                </mc:Choice>
                <mc:Fallback>
                  <p:oleObj name="" r:id="rId3" imgW="127000" imgH="139700" progId="Equation.KSEE3">
                    <p:embed/>
                    <p:pic>
                      <p:nvPicPr>
                        <p:cNvPr id="0" name="图片 409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7888" y="4421"/>
                          <a:ext cx="425" cy="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136" y="2210"/>
            <a:ext cx="397" cy="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" r:id="rId5" imgW="139700" imgH="165100" progId="Equation.KSEE3">
                    <p:embed/>
                  </p:oleObj>
                </mc:Choice>
                <mc:Fallback>
                  <p:oleObj name="" r:id="rId5" imgW="139700" imgH="165100" progId="Equation.KSEE3">
                    <p:embed/>
                    <p:pic>
                      <p:nvPicPr>
                        <p:cNvPr id="0" name="图片 409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4136" y="2210"/>
                          <a:ext cx="397" cy="4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711" y="4800"/>
            <a:ext cx="425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" r:id="rId7" imgW="127000" imgH="139700" progId="Equation.KSEE3">
                    <p:embed/>
                  </p:oleObj>
                </mc:Choice>
                <mc:Fallback>
                  <p:oleObj name="" r:id="rId7" imgW="127000" imgH="139700" progId="Equation.KSEE3">
                    <p:embed/>
                    <p:pic>
                      <p:nvPicPr>
                        <p:cNvPr id="0" name="图片 4100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711" y="4800"/>
                          <a:ext cx="425" cy="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820" y="3102"/>
            <a:ext cx="207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" r:id="rId9" imgW="88265" imgH="165100" progId="Equation.KSEE3">
                    <p:embed/>
                  </p:oleObj>
                </mc:Choice>
                <mc:Fallback>
                  <p:oleObj name="" r:id="rId9" imgW="88265" imgH="165100" progId="Equation.KSEE3">
                    <p:embed/>
                    <p:pic>
                      <p:nvPicPr>
                        <p:cNvPr id="0" name="图片 410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3820" y="3102"/>
                          <a:ext cx="207" cy="3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320" y="4875"/>
            <a:ext cx="225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" r:id="rId11" imgW="88265" imgH="165100" progId="Equation.KSEE3">
                    <p:embed/>
                  </p:oleObj>
                </mc:Choice>
                <mc:Fallback>
                  <p:oleObj name="" r:id="rId11" imgW="88265" imgH="165100" progId="Equation.KSEE3">
                    <p:embed/>
                    <p:pic>
                      <p:nvPicPr>
                        <p:cNvPr id="0" name="图片 103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5320" y="4875"/>
                          <a:ext cx="225" cy="41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" name="直接连接符 5"/>
            <p:cNvCxnSpPr/>
            <p:nvPr/>
          </p:nvCxnSpPr>
          <p:spPr>
            <a:xfrm>
              <a:off x="15392" y="3480"/>
              <a:ext cx="223" cy="6"/>
            </a:xfrm>
            <a:prstGeom prst="line">
              <a:avLst/>
            </a:prstGeom>
            <a:ln>
              <a:solidFill>
                <a:srgbClr val="202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1" name="对象 1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051" y="3216"/>
            <a:ext cx="1837" cy="5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" r:id="rId13" imgW="787400" imgH="228600" progId="Equation.KSEE3">
                    <p:embed/>
                  </p:oleObj>
                </mc:Choice>
                <mc:Fallback>
                  <p:oleObj name="" r:id="rId13" imgW="787400" imgH="228600" progId="Equation.KSEE3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6051" y="3216"/>
                          <a:ext cx="1837" cy="53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弧形 7"/>
            <p:cNvSpPr/>
            <p:nvPr/>
          </p:nvSpPr>
          <p:spPr>
            <a:xfrm>
              <a:off x="14091" y="3480"/>
              <a:ext cx="2635" cy="2336"/>
            </a:xfrm>
            <a:prstGeom prst="arc">
              <a:avLst>
                <a:gd name="adj1" fmla="val 10478055"/>
                <a:gd name="adj2" fmla="val 402740"/>
              </a:avLst>
            </a:prstGeom>
            <a:ln>
              <a:solidFill>
                <a:srgbClr val="202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15432" y="3480"/>
              <a:ext cx="0" cy="132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" name="对象 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626" y="4876"/>
            <a:ext cx="314" cy="4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8" name="" r:id="rId15" imgW="127000" imgH="165100" progId="Equation.KSEE3">
                    <p:embed/>
                  </p:oleObj>
                </mc:Choice>
                <mc:Fallback>
                  <p:oleObj name="" r:id="rId15" imgW="127000" imgH="165100" progId="Equation.KSEE3">
                    <p:embed/>
                    <p:pic>
                      <p:nvPicPr>
                        <p:cNvPr id="0" name="图片 9217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6626" y="4876"/>
                          <a:ext cx="314" cy="40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直接箭头连接符 11"/>
            <p:cNvCxnSpPr/>
            <p:nvPr/>
          </p:nvCxnSpPr>
          <p:spPr>
            <a:xfrm>
              <a:off x="16512" y="3996"/>
              <a:ext cx="192" cy="288"/>
            </a:xfrm>
            <a:prstGeom prst="straightConnector1">
              <a:avLst/>
            </a:prstGeom>
            <a:ln w="28575">
              <a:solidFill>
                <a:srgbClr val="CC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 flipV="1">
              <a:off x="14064" y="4800"/>
              <a:ext cx="2640" cy="24"/>
            </a:xfrm>
            <a:prstGeom prst="line">
              <a:avLst/>
            </a:prstGeom>
            <a:ln>
              <a:solidFill>
                <a:srgbClr val="20202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 flipH="1">
              <a:off x="14703" y="4800"/>
              <a:ext cx="689" cy="0"/>
            </a:xfrm>
            <a:prstGeom prst="straightConnector1">
              <a:avLst/>
            </a:prstGeom>
            <a:ln w="31750">
              <a:solidFill>
                <a:srgbClr val="CC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" name="对象 2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973" y="4378"/>
            <a:ext cx="2322" cy="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9" name="" r:id="rId17" imgW="914400" imgH="198755" progId="Equation.KSEE3">
                    <p:embed/>
                  </p:oleObj>
                </mc:Choice>
                <mc:Fallback>
                  <p:oleObj name="" r:id="rId17" imgW="914400" imgH="198755" progId="Equation.KSEE3">
                    <p:embed/>
                    <p:pic>
                      <p:nvPicPr>
                        <p:cNvPr id="0" name="图片 9218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5973" y="4378"/>
                          <a:ext cx="2322" cy="50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693910" y="1935480"/>
          <a:ext cx="439420" cy="439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" r:id="rId19" imgW="165100" imgH="165100" progId="Equation.KSEE3">
                  <p:embed/>
                </p:oleObj>
              </mc:Choice>
              <mc:Fallback>
                <p:oleObj name="" r:id="rId19" imgW="165100" imgH="165100" progId="Equation.KSEE3">
                  <p:embed/>
                  <p:pic>
                    <p:nvPicPr>
                      <p:cNvPr id="0" name="图片 921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693910" y="1935480"/>
                        <a:ext cx="439420" cy="439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3540" y="1536065"/>
          <a:ext cx="6507480" cy="1001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" r:id="rId21" imgW="2971800" imgH="457200" progId="Equation.KSEE3">
                  <p:embed/>
                </p:oleObj>
              </mc:Choice>
              <mc:Fallback>
                <p:oleObj name="" r:id="rId21" imgW="2971800" imgH="457200" progId="Equation.KSEE3">
                  <p:embed/>
                  <p:pic>
                    <p:nvPicPr>
                      <p:cNvPr id="0" name="图片 922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83540" y="1536065"/>
                        <a:ext cx="6507480" cy="10013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3540" y="2578100"/>
          <a:ext cx="4600575" cy="973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" r:id="rId23" imgW="1981200" imgH="419100" progId="Equation.KSEE3">
                  <p:embed/>
                </p:oleObj>
              </mc:Choice>
              <mc:Fallback>
                <p:oleObj name="" r:id="rId23" imgW="1981200" imgH="419100" progId="Equation.KSEE3">
                  <p:embed/>
                  <p:pic>
                    <p:nvPicPr>
                      <p:cNvPr id="0" name="图片 922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83540" y="2578100"/>
                        <a:ext cx="4600575" cy="973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5305" y="3303270"/>
          <a:ext cx="3517265" cy="966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" r:id="rId25" imgW="1663700" imgH="457200" progId="Equation.KSEE3">
                  <p:embed/>
                </p:oleObj>
              </mc:Choice>
              <mc:Fallback>
                <p:oleObj name="" r:id="rId25" imgW="1663700" imgH="457200" progId="Equation.KSEE3">
                  <p:embed/>
                  <p:pic>
                    <p:nvPicPr>
                      <p:cNvPr id="0" name="图片 9222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35305" y="3303270"/>
                        <a:ext cx="3517265" cy="966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84930" y="3406140"/>
          <a:ext cx="1922780" cy="915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" r:id="rId27" imgW="774065" imgH="368300" progId="Equation.KSEE3">
                  <p:embed/>
                </p:oleObj>
              </mc:Choice>
              <mc:Fallback>
                <p:oleObj name="" r:id="rId27" imgW="774065" imgH="368300" progId="Equation.KSEE3">
                  <p:embed/>
                  <p:pic>
                    <p:nvPicPr>
                      <p:cNvPr id="0" name="图片 9223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884930" y="3406140"/>
                        <a:ext cx="1922780" cy="915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219825" y="3406140"/>
          <a:ext cx="5208270" cy="523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" r:id="rId29" imgW="2781300" imgH="279400" progId="Equation.KSEE3">
                  <p:embed/>
                </p:oleObj>
              </mc:Choice>
              <mc:Fallback>
                <p:oleObj name="" r:id="rId29" imgW="2781300" imgH="279400" progId="Equation.KSEE3">
                  <p:embed/>
                  <p:pic>
                    <p:nvPicPr>
                      <p:cNvPr id="0" name="图片 9224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219825" y="3406140"/>
                        <a:ext cx="5208270" cy="523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直接箭头连接符 29"/>
          <p:cNvCxnSpPr/>
          <p:nvPr/>
        </p:nvCxnSpPr>
        <p:spPr>
          <a:xfrm flipV="1">
            <a:off x="9022080" y="1874520"/>
            <a:ext cx="1874520" cy="716280"/>
          </a:xfrm>
          <a:prstGeom prst="straightConnector1">
            <a:avLst/>
          </a:prstGeom>
          <a:ln w="3175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对象 3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5735" y="4269740"/>
          <a:ext cx="371919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" r:id="rId31" imgW="1600200" imgH="381000" progId="Equation.KSEE3">
                  <p:embed/>
                </p:oleObj>
              </mc:Choice>
              <mc:Fallback>
                <p:oleObj name="" r:id="rId31" imgW="1600200" imgH="381000" progId="Equation.KSEE3">
                  <p:embed/>
                  <p:pic>
                    <p:nvPicPr>
                      <p:cNvPr id="0" name="图片 9225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65735" y="4269740"/>
                        <a:ext cx="3719195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55720" y="4169410"/>
          <a:ext cx="4479925" cy="1087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" r:id="rId33" imgW="1727200" imgH="419100" progId="Equation.KSEE3">
                  <p:embed/>
                </p:oleObj>
              </mc:Choice>
              <mc:Fallback>
                <p:oleObj name="" r:id="rId33" imgW="1727200" imgH="419100" progId="Equation.KSEE3">
                  <p:embed/>
                  <p:pic>
                    <p:nvPicPr>
                      <p:cNvPr id="0" name="图片 9226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3855720" y="4169410"/>
                        <a:ext cx="4479925" cy="1087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382000" y="4188460"/>
          <a:ext cx="3046095" cy="967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" r:id="rId35" imgW="1320165" imgH="419100" progId="Equation.KSEE3">
                  <p:embed/>
                </p:oleObj>
              </mc:Choice>
              <mc:Fallback>
                <p:oleObj name="" r:id="rId35" imgW="1320165" imgH="419100" progId="Equation.KSEE3">
                  <p:embed/>
                  <p:pic>
                    <p:nvPicPr>
                      <p:cNvPr id="0" name="图片 9227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8382000" y="4188460"/>
                        <a:ext cx="3046095" cy="967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5900" y="5414645"/>
          <a:ext cx="2404745" cy="1075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" r:id="rId37" imgW="1079500" imgH="482600" progId="Equation.KSEE3">
                  <p:embed/>
                </p:oleObj>
              </mc:Choice>
              <mc:Fallback>
                <p:oleObj name="" r:id="rId37" imgW="1079500" imgH="482600" progId="Equation.KSEE3">
                  <p:embed/>
                  <p:pic>
                    <p:nvPicPr>
                      <p:cNvPr id="0" name="图片 9228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15900" y="5414645"/>
                        <a:ext cx="2404745" cy="1075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38755" y="5549900"/>
          <a:ext cx="96837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" r:id="rId39" imgW="405765" imgH="393700" progId="Equation.KSEE3">
                  <p:embed/>
                </p:oleObj>
              </mc:Choice>
              <mc:Fallback>
                <p:oleObj name="" r:id="rId39" imgW="405765" imgH="393700" progId="Equation.KSEE3">
                  <p:embed/>
                  <p:pic>
                    <p:nvPicPr>
                      <p:cNvPr id="0" name="图片 9229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2738755" y="5549900"/>
                        <a:ext cx="968375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8605" y="332740"/>
          <a:ext cx="11212195" cy="186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" name="" r:id="rId1" imgW="4431665" imgH="736600" progId="Equation.KSEE3">
                  <p:embed/>
                </p:oleObj>
              </mc:Choice>
              <mc:Fallback>
                <p:oleObj name="" r:id="rId1" imgW="4431665" imgH="736600" progId="Equation.KSEE3">
                  <p:embed/>
                  <p:pic>
                    <p:nvPicPr>
                      <p:cNvPr id="0" name="图片 1024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8605" y="332740"/>
                        <a:ext cx="11212195" cy="186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0490" y="2196465"/>
          <a:ext cx="595058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" r:id="rId3" imgW="2705100" imgH="254000" progId="Equation.KSEE3">
                  <p:embed/>
                </p:oleObj>
              </mc:Choice>
              <mc:Fallback>
                <p:oleObj name="" r:id="rId3" imgW="2705100" imgH="254000" progId="Equation.KSEE3">
                  <p:embed/>
                  <p:pic>
                    <p:nvPicPr>
                      <p:cNvPr id="0" name="图片 1024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490" y="2196465"/>
                        <a:ext cx="5950585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1480" y="2755265"/>
          <a:ext cx="3889375" cy="648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" r:id="rId5" imgW="1524000" imgH="254000" progId="Equation.KSEE3">
                  <p:embed/>
                </p:oleObj>
              </mc:Choice>
              <mc:Fallback>
                <p:oleObj name="" r:id="rId5" imgW="1524000" imgH="254000" progId="Equation.KSEE3">
                  <p:embed/>
                  <p:pic>
                    <p:nvPicPr>
                      <p:cNvPr id="0" name="图片 1024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1480" y="2755265"/>
                        <a:ext cx="3889375" cy="648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43818" y="2771140"/>
          <a:ext cx="2786380" cy="616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1091565" imgH="241300" progId="Equation.KSEE3">
                  <p:embed/>
                </p:oleObj>
              </mc:Choice>
              <mc:Fallback>
                <p:oleObj name="" r:id="rId7" imgW="1091565" imgH="241300" progId="Equation.KSEE3">
                  <p:embed/>
                  <p:pic>
                    <p:nvPicPr>
                      <p:cNvPr id="0" name="图片 1024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43818" y="2771140"/>
                        <a:ext cx="2786380" cy="616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634095" y="2754948"/>
          <a:ext cx="275526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9" imgW="1079500" imgH="228600" progId="Equation.KSEE3">
                  <p:embed/>
                </p:oleObj>
              </mc:Choice>
              <mc:Fallback>
                <p:oleObj name="" r:id="rId9" imgW="1079500" imgH="228600" progId="Equation.KSEE3">
                  <p:embed/>
                  <p:pic>
                    <p:nvPicPr>
                      <p:cNvPr id="0" name="图片 1024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634095" y="2754948"/>
                        <a:ext cx="2755265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1480" y="3403600"/>
          <a:ext cx="714248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" r:id="rId11" imgW="2857500" imgH="508000" progId="Equation.KSEE3">
                  <p:embed/>
                </p:oleObj>
              </mc:Choice>
              <mc:Fallback>
                <p:oleObj name="" r:id="rId11" imgW="2857500" imgH="508000" progId="Equation.KSEE3">
                  <p:embed/>
                  <p:pic>
                    <p:nvPicPr>
                      <p:cNvPr id="0" name="图片 1024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1480" y="3403600"/>
                        <a:ext cx="7142480" cy="127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44695" y="4050030"/>
          <a:ext cx="2551430" cy="623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" r:id="rId13" imgW="1091565" imgH="266700" progId="Equation.KSEE3">
                  <p:embed/>
                </p:oleObj>
              </mc:Choice>
              <mc:Fallback>
                <p:oleObj name="" r:id="rId13" imgW="1091565" imgH="266700" progId="Equation.KSEE3">
                  <p:embed/>
                  <p:pic>
                    <p:nvPicPr>
                      <p:cNvPr id="0" name="图片 1024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44695" y="4050030"/>
                        <a:ext cx="2551430" cy="623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1480" y="4673600"/>
          <a:ext cx="5448300" cy="65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" r:id="rId15" imgW="2234565" imgH="266700" progId="Equation.KSEE3">
                  <p:embed/>
                </p:oleObj>
              </mc:Choice>
              <mc:Fallback>
                <p:oleObj name="" r:id="rId15" imgW="2234565" imgH="266700" progId="Equation.KSEE3">
                  <p:embed/>
                  <p:pic>
                    <p:nvPicPr>
                      <p:cNvPr id="0" name="图片 1024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11480" y="4673600"/>
                        <a:ext cx="5448300" cy="650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60415" y="4674235"/>
          <a:ext cx="5293995" cy="649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" r:id="rId17" imgW="2070100" imgH="254000" progId="Equation.KSEE3">
                  <p:embed/>
                </p:oleObj>
              </mc:Choice>
              <mc:Fallback>
                <p:oleObj name="" r:id="rId17" imgW="2070100" imgH="254000" progId="Equation.KSEE3">
                  <p:embed/>
                  <p:pic>
                    <p:nvPicPr>
                      <p:cNvPr id="0" name="图片 1024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60415" y="4674235"/>
                        <a:ext cx="5293995" cy="649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1480" y="5655310"/>
          <a:ext cx="6167120" cy="591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" r:id="rId19" imgW="2514600" imgH="241300" progId="Equation.KSEE3">
                  <p:embed/>
                </p:oleObj>
              </mc:Choice>
              <mc:Fallback>
                <p:oleObj name="" r:id="rId19" imgW="2514600" imgH="241300" progId="Equation.KSEE3">
                  <p:embed/>
                  <p:pic>
                    <p:nvPicPr>
                      <p:cNvPr id="0" name="图片 1024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11480" y="5655310"/>
                        <a:ext cx="6167120" cy="591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WPS 演示</Application>
  <PresentationFormat>宽屏</PresentationFormat>
  <Paragraphs>2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194</vt:i4>
      </vt:variant>
      <vt:variant>
        <vt:lpstr>幻灯片标题</vt:lpstr>
      </vt:variant>
      <vt:variant>
        <vt:i4>18</vt:i4>
      </vt:variant>
    </vt:vector>
  </HeadingPairs>
  <TitlesOfParts>
    <vt:vector size="221" baseType="lpstr">
      <vt:lpstr>Arial</vt:lpstr>
      <vt:lpstr>宋体</vt:lpstr>
      <vt:lpstr>Wingdings</vt:lpstr>
      <vt:lpstr>微软雅黑 Light</vt:lpstr>
      <vt:lpstr>微软雅黑</vt:lpstr>
      <vt:lpstr>Arial Unicode MS</vt:lpstr>
      <vt:lpstr>黑体</vt:lpstr>
      <vt:lpstr>Calibri</vt:lpstr>
      <vt:lpstr>Office 主题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17级高数A下学期试卷解答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257</cp:revision>
  <dcterms:created xsi:type="dcterms:W3CDTF">2017-08-03T09:01:00Z</dcterms:created>
  <dcterms:modified xsi:type="dcterms:W3CDTF">2018-07-06T23:51:50Z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2052-10.1.0.7245</vt:lpwstr>
  </property>
</Properties>
</file>