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handoutMasterIdLst>
    <p:handoutMasterId r:id="rId50"/>
  </p:handoutMasterIdLst>
  <p:sldIdLst>
    <p:sldId id="613" r:id="rId3"/>
    <p:sldId id="667" r:id="rId4"/>
    <p:sldId id="668" r:id="rId5"/>
    <p:sldId id="669" r:id="rId6"/>
    <p:sldId id="619" r:id="rId7"/>
    <p:sldId id="670" r:id="rId8"/>
    <p:sldId id="672" r:id="rId9"/>
    <p:sldId id="621" r:id="rId10"/>
    <p:sldId id="628" r:id="rId11"/>
    <p:sldId id="629" r:id="rId12"/>
    <p:sldId id="630" r:id="rId13"/>
    <p:sldId id="631" r:id="rId14"/>
    <p:sldId id="632" r:id="rId15"/>
    <p:sldId id="633" r:id="rId16"/>
    <p:sldId id="634" r:id="rId17"/>
    <p:sldId id="635" r:id="rId18"/>
    <p:sldId id="636" r:id="rId19"/>
    <p:sldId id="637" r:id="rId20"/>
    <p:sldId id="638" r:id="rId21"/>
    <p:sldId id="639" r:id="rId22"/>
    <p:sldId id="640" r:id="rId23"/>
    <p:sldId id="641" r:id="rId24"/>
    <p:sldId id="642" r:id="rId25"/>
    <p:sldId id="643" r:id="rId26"/>
    <p:sldId id="644" r:id="rId27"/>
    <p:sldId id="645" r:id="rId28"/>
    <p:sldId id="646" r:id="rId29"/>
    <p:sldId id="647" r:id="rId30"/>
    <p:sldId id="648" r:id="rId31"/>
    <p:sldId id="649" r:id="rId32"/>
    <p:sldId id="650" r:id="rId33"/>
    <p:sldId id="651" r:id="rId34"/>
    <p:sldId id="652" r:id="rId35"/>
    <p:sldId id="653" r:id="rId36"/>
    <p:sldId id="654" r:id="rId37"/>
    <p:sldId id="655" r:id="rId38"/>
    <p:sldId id="656" r:id="rId39"/>
    <p:sldId id="657" r:id="rId40"/>
    <p:sldId id="658" r:id="rId41"/>
    <p:sldId id="659" r:id="rId42"/>
    <p:sldId id="660" r:id="rId43"/>
    <p:sldId id="661" r:id="rId44"/>
    <p:sldId id="610" r:id="rId45"/>
    <p:sldId id="607" r:id="rId46"/>
    <p:sldId id="611" r:id="rId47"/>
    <p:sldId id="666" r:id="rId48"/>
  </p:sldIdLst>
  <p:sldSz cx="9144000" cy="6858000" type="screen4x3"/>
  <p:notesSz cx="6797675" cy="9928225"/>
  <p:custDataLst>
    <p:tags r:id="rId54"/>
  </p:custDataLst>
  <p:defaultTextStyle>
    <a:defPPr>
      <a:defRPr lang="zh-CN"/>
    </a:defPPr>
    <a:lvl1pPr marL="0" lvl="0"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FF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p:restoredTop sz="95176"/>
  </p:normalViewPr>
  <p:slideViewPr>
    <p:cSldViewPr showGuides="1">
      <p:cViewPr varScale="1">
        <p:scale>
          <a:sx n="67" d="100"/>
          <a:sy n="67" d="100"/>
        </p:scale>
        <p:origin x="-14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gs" Target="tags/tag1.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handoutMaster" Target="handoutMasters/handoutMaster1.xml"/><Relationship Id="rId5" Type="http://schemas.openxmlformats.org/officeDocument/2006/relationships/slide" Target="slides/slide3.xml"/><Relationship Id="rId49" Type="http://schemas.openxmlformats.org/officeDocument/2006/relationships/notesMaster" Target="notesMasters/notesMaster1.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4" Type="http://schemas.openxmlformats.org/officeDocument/2006/relationships/image" Target="../media/image8.wmf"/><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9" Type="http://schemas.openxmlformats.org/officeDocument/2006/relationships/image" Target="../media/image20.wmf"/><Relationship Id="rId8" Type="http://schemas.openxmlformats.org/officeDocument/2006/relationships/image" Target="../media/image19.wmf"/><Relationship Id="rId7" Type="http://schemas.openxmlformats.org/officeDocument/2006/relationships/image" Target="../media/image18.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3" Type="http://schemas.openxmlformats.org/officeDocument/2006/relationships/image" Target="../media/image14.wmf"/><Relationship Id="rId2" Type="http://schemas.openxmlformats.org/officeDocument/2006/relationships/image" Target="../media/image13.wmf"/><Relationship Id="rId10" Type="http://schemas.openxmlformats.org/officeDocument/2006/relationships/image" Target="../media/image21.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9.wmf"/><Relationship Id="rId7" Type="http://schemas.openxmlformats.org/officeDocument/2006/relationships/image" Target="../media/image28.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9" Type="http://schemas.openxmlformats.org/officeDocument/2006/relationships/image" Target="../media/image25.wmf"/><Relationship Id="rId8" Type="http://schemas.openxmlformats.org/officeDocument/2006/relationships/image" Target="../media/image34.wmf"/><Relationship Id="rId7" Type="http://schemas.openxmlformats.org/officeDocument/2006/relationships/image" Target="../media/image33.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 Id="rId3" Type="http://schemas.openxmlformats.org/officeDocument/2006/relationships/image" Target="../media/image27.wmf"/><Relationship Id="rId2" Type="http://schemas.openxmlformats.org/officeDocument/2006/relationships/image" Target="../media/image24.wmf"/><Relationship Id="rId17" Type="http://schemas.openxmlformats.org/officeDocument/2006/relationships/image" Target="../media/image39.wmf"/><Relationship Id="rId16" Type="http://schemas.openxmlformats.org/officeDocument/2006/relationships/image" Target="../media/image38.wmf"/><Relationship Id="rId15" Type="http://schemas.openxmlformats.org/officeDocument/2006/relationships/image" Target="../media/image37.wmf"/><Relationship Id="rId14" Type="http://schemas.openxmlformats.org/officeDocument/2006/relationships/image" Target="../media/image36.wmf"/><Relationship Id="rId13" Type="http://schemas.openxmlformats.org/officeDocument/2006/relationships/image" Target="../media/image29.wmf"/><Relationship Id="rId12" Type="http://schemas.openxmlformats.org/officeDocument/2006/relationships/image" Target="../media/image28.wmf"/><Relationship Id="rId11" Type="http://schemas.openxmlformats.org/officeDocument/2006/relationships/image" Target="../media/image26.wmf"/><Relationship Id="rId10" Type="http://schemas.openxmlformats.org/officeDocument/2006/relationships/image" Target="../media/image35.wmf"/><Relationship Id="rId1"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9" Type="http://schemas.openxmlformats.org/officeDocument/2006/relationships/image" Target="../media/image47.wmf"/><Relationship Id="rId8" Type="http://schemas.openxmlformats.org/officeDocument/2006/relationships/image" Target="../media/image46.wmf"/><Relationship Id="rId7" Type="http://schemas.openxmlformats.org/officeDocument/2006/relationships/image" Target="../media/image45.wmf"/><Relationship Id="rId6" Type="http://schemas.openxmlformats.org/officeDocument/2006/relationships/image" Target="../media/image30.wmf"/><Relationship Id="rId5" Type="http://schemas.openxmlformats.org/officeDocument/2006/relationships/image" Target="../media/image44.wmf"/><Relationship Id="rId4" Type="http://schemas.openxmlformats.org/officeDocument/2006/relationships/image" Target="../media/image43.wmf"/><Relationship Id="rId3" Type="http://schemas.openxmlformats.org/officeDocument/2006/relationships/image" Target="../media/image42.wmf"/><Relationship Id="rId2" Type="http://schemas.openxmlformats.org/officeDocument/2006/relationships/image" Target="../media/image41.wmf"/><Relationship Id="rId12" Type="http://schemas.openxmlformats.org/officeDocument/2006/relationships/image" Target="../media/image50.wmf"/><Relationship Id="rId11" Type="http://schemas.openxmlformats.org/officeDocument/2006/relationships/image" Target="../media/image49.wmf"/><Relationship Id="rId10" Type="http://schemas.openxmlformats.org/officeDocument/2006/relationships/image" Target="../media/image48.wmf"/><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59.wmf"/><Relationship Id="rId7" Type="http://schemas.openxmlformats.org/officeDocument/2006/relationships/image" Target="../media/image58.wmf"/><Relationship Id="rId6" Type="http://schemas.openxmlformats.org/officeDocument/2006/relationships/image" Target="../media/image57.wmf"/><Relationship Id="rId5" Type="http://schemas.openxmlformats.org/officeDocument/2006/relationships/image" Target="../media/image56.wmf"/><Relationship Id="rId4" Type="http://schemas.openxmlformats.org/officeDocument/2006/relationships/image" Target="../media/image54.wmf"/><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s>
</file>

<file path=ppt/drawings/_rels/vmlDrawing9.vml.rels><?xml version="1.0" encoding="UTF-8" standalone="yes"?>
<Relationships xmlns="http://schemas.openxmlformats.org/package/2006/relationships"><Relationship Id="rId9" Type="http://schemas.openxmlformats.org/officeDocument/2006/relationships/image" Target="../media/image65.wmf"/><Relationship Id="rId8" Type="http://schemas.openxmlformats.org/officeDocument/2006/relationships/image" Target="../media/image64.wmf"/><Relationship Id="rId7"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59.wmf"/><Relationship Id="rId4" Type="http://schemas.openxmlformats.org/officeDocument/2006/relationships/image" Target="../media/image62.wmf"/><Relationship Id="rId3" Type="http://schemas.openxmlformats.org/officeDocument/2006/relationships/image" Target="../media/image61.wmf"/><Relationship Id="rId2" Type="http://schemas.openxmlformats.org/officeDocument/2006/relationships/image" Target="../media/image57.wmf"/><Relationship Id="rId13" Type="http://schemas.openxmlformats.org/officeDocument/2006/relationships/image" Target="../media/image69.wmf"/><Relationship Id="rId12" Type="http://schemas.openxmlformats.org/officeDocument/2006/relationships/image" Target="../media/image68.wmf"/><Relationship Id="rId11" Type="http://schemas.openxmlformats.org/officeDocument/2006/relationships/image" Target="../media/image67.wmf"/><Relationship Id="rId10" Type="http://schemas.openxmlformats.org/officeDocument/2006/relationships/image" Target="../media/image66.wmf"/><Relationship Id="rId1" Type="http://schemas.openxmlformats.org/officeDocument/2006/relationships/image" Target="../media/image60.wmf"/></Relationships>
</file>

<file path=ppt/drawings/_rels/vmlDrawing10.vml.rels><?xml version="1.0" encoding="UTF-8" standalone="yes"?>
<Relationships xmlns="http://schemas.openxmlformats.org/package/2006/relationships"><Relationship Id="rId9" Type="http://schemas.openxmlformats.org/officeDocument/2006/relationships/image" Target="../media/image78.wmf"/><Relationship Id="rId8" Type="http://schemas.openxmlformats.org/officeDocument/2006/relationships/image" Target="../media/image77.wmf"/><Relationship Id="rId7" Type="http://schemas.openxmlformats.org/officeDocument/2006/relationships/image" Target="../media/image76.wmf"/><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 Id="rId3" Type="http://schemas.openxmlformats.org/officeDocument/2006/relationships/image" Target="../media/image72.wmf"/><Relationship Id="rId2" Type="http://schemas.openxmlformats.org/officeDocument/2006/relationships/image" Target="../media/image71.wmf"/><Relationship Id="rId11" Type="http://schemas.openxmlformats.org/officeDocument/2006/relationships/image" Target="../media/image80.wmf"/><Relationship Id="rId10" Type="http://schemas.openxmlformats.org/officeDocument/2006/relationships/image" Target="../media/image79.wmf"/><Relationship Id="rId1" Type="http://schemas.openxmlformats.org/officeDocument/2006/relationships/image" Target="../media/image70.wmf"/></Relationships>
</file>

<file path=ppt/drawings/_rels/vmlDrawing11.vml.rels><?xml version="1.0" encoding="UTF-8" standalone="yes"?>
<Relationships xmlns="http://schemas.openxmlformats.org/package/2006/relationships"><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84.wmf"/><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s>
</file>

<file path=ppt/drawings/_rels/vmlDrawing12.vml.rels><?xml version="1.0" encoding="UTF-8" standalone="yes"?>
<Relationships xmlns="http://schemas.openxmlformats.org/package/2006/relationships"><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wmf"/><Relationship Id="rId3" Type="http://schemas.openxmlformats.org/officeDocument/2006/relationships/image" Target="../media/image89.png"/><Relationship Id="rId2" Type="http://schemas.openxmlformats.org/officeDocument/2006/relationships/image" Target="../media/image88.wmf"/><Relationship Id="rId1" Type="http://schemas.openxmlformats.org/officeDocument/2006/relationships/image" Target="../media/image87.wmf"/></Relationships>
</file>

<file path=ppt/drawings/_rels/vmlDrawing13.vml.rels><?xml version="1.0" encoding="UTF-8" standalone="yes"?>
<Relationships xmlns="http://schemas.openxmlformats.org/package/2006/relationships"><Relationship Id="rId9" Type="http://schemas.openxmlformats.org/officeDocument/2006/relationships/image" Target="../media/image101.wmf"/><Relationship Id="rId8" Type="http://schemas.openxmlformats.org/officeDocument/2006/relationships/image" Target="../media/image100.wmf"/><Relationship Id="rId7" Type="http://schemas.openxmlformats.org/officeDocument/2006/relationships/image" Target="../media/image99.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 Id="rId3" Type="http://schemas.openxmlformats.org/officeDocument/2006/relationships/image" Target="../media/image95.wmf"/><Relationship Id="rId2" Type="http://schemas.openxmlformats.org/officeDocument/2006/relationships/image" Target="../media/image94.wmf"/><Relationship Id="rId10" Type="http://schemas.openxmlformats.org/officeDocument/2006/relationships/image" Target="../media/image102.wmf"/><Relationship Id="rId1" Type="http://schemas.openxmlformats.org/officeDocument/2006/relationships/image" Target="../media/image93.wmf"/></Relationships>
</file>

<file path=ppt/drawings/_rels/vmlDrawing14.vml.rels><?xml version="1.0" encoding="UTF-8" standalone="yes"?>
<Relationships xmlns="http://schemas.openxmlformats.org/package/2006/relationships"><Relationship Id="rId9" Type="http://schemas.openxmlformats.org/officeDocument/2006/relationships/image" Target="../media/image108.wmf"/><Relationship Id="rId8" Type="http://schemas.openxmlformats.org/officeDocument/2006/relationships/image" Target="../media/image107.wmf"/><Relationship Id="rId7" Type="http://schemas.openxmlformats.org/officeDocument/2006/relationships/image" Target="../media/image100.wmf"/><Relationship Id="rId6" Type="http://schemas.openxmlformats.org/officeDocument/2006/relationships/image" Target="../media/image106.wmf"/><Relationship Id="rId5" Type="http://schemas.openxmlformats.org/officeDocument/2006/relationships/image" Target="../media/image105.wmf"/><Relationship Id="rId4" Type="http://schemas.openxmlformats.org/officeDocument/2006/relationships/image" Target="../media/image98.wmf"/><Relationship Id="rId3" Type="http://schemas.openxmlformats.org/officeDocument/2006/relationships/image" Target="../media/image97.wmf"/><Relationship Id="rId2" Type="http://schemas.openxmlformats.org/officeDocument/2006/relationships/image" Target="../media/image104.wmf"/><Relationship Id="rId1" Type="http://schemas.openxmlformats.org/officeDocument/2006/relationships/image" Target="../media/image103.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116.wmf"/><Relationship Id="rId7" Type="http://schemas.openxmlformats.org/officeDocument/2006/relationships/image" Target="../media/image115.wmf"/><Relationship Id="rId6" Type="http://schemas.openxmlformats.org/officeDocument/2006/relationships/image" Target="../media/image114.wmf"/><Relationship Id="rId5" Type="http://schemas.openxmlformats.org/officeDocument/2006/relationships/image" Target="../media/image113.wmf"/><Relationship Id="rId4" Type="http://schemas.openxmlformats.org/officeDocument/2006/relationships/image" Target="../media/image112.wmf"/><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s>
</file>

<file path=ppt/drawings/_rels/vmlDrawing16.vml.rels><?xml version="1.0" encoding="UTF-8" standalone="yes"?>
<Relationships xmlns="http://schemas.openxmlformats.org/package/2006/relationships"><Relationship Id="rId6" Type="http://schemas.openxmlformats.org/officeDocument/2006/relationships/image" Target="../media/image121.wmf"/><Relationship Id="rId5" Type="http://schemas.openxmlformats.org/officeDocument/2006/relationships/image" Target="../media/image115.wmf"/><Relationship Id="rId4" Type="http://schemas.openxmlformats.org/officeDocument/2006/relationships/image" Target="../media/image120.wmf"/><Relationship Id="rId3" Type="http://schemas.openxmlformats.org/officeDocument/2006/relationships/image" Target="../media/image119.wmf"/><Relationship Id="rId2" Type="http://schemas.openxmlformats.org/officeDocument/2006/relationships/image" Target="../media/image118.wmf"/><Relationship Id="rId1" Type="http://schemas.openxmlformats.org/officeDocument/2006/relationships/image" Target="../media/image117.wmf"/></Relationships>
</file>

<file path=ppt/drawings/_rels/vmlDrawing17.vml.rels><?xml version="1.0" encoding="UTF-8" standalone="yes"?>
<Relationships xmlns="http://schemas.openxmlformats.org/package/2006/relationships"><Relationship Id="rId9" Type="http://schemas.openxmlformats.org/officeDocument/2006/relationships/image" Target="../media/image130.wmf"/><Relationship Id="rId8" Type="http://schemas.openxmlformats.org/officeDocument/2006/relationships/image" Target="../media/image129.wmf"/><Relationship Id="rId7" Type="http://schemas.openxmlformats.org/officeDocument/2006/relationships/image" Target="../media/image128.wmf"/><Relationship Id="rId6" Type="http://schemas.openxmlformats.org/officeDocument/2006/relationships/image" Target="../media/image127.wmf"/><Relationship Id="rId5" Type="http://schemas.openxmlformats.org/officeDocument/2006/relationships/image" Target="../media/image126.wmf"/><Relationship Id="rId4" Type="http://schemas.openxmlformats.org/officeDocument/2006/relationships/image" Target="../media/image125.wmf"/><Relationship Id="rId3" Type="http://schemas.openxmlformats.org/officeDocument/2006/relationships/image" Target="../media/image124.wmf"/><Relationship Id="rId2" Type="http://schemas.openxmlformats.org/officeDocument/2006/relationships/image" Target="../media/image123.wmf"/><Relationship Id="rId1" Type="http://schemas.openxmlformats.org/officeDocument/2006/relationships/image" Target="../media/image122.wmf"/></Relationships>
</file>

<file path=ppt/drawings/_rels/vmlDrawing18.vml.rels><?xml version="1.0" encoding="UTF-8" standalone="yes"?>
<Relationships xmlns="http://schemas.openxmlformats.org/package/2006/relationships"><Relationship Id="rId9" Type="http://schemas.openxmlformats.org/officeDocument/2006/relationships/image" Target="../media/image138.wmf"/><Relationship Id="rId8" Type="http://schemas.openxmlformats.org/officeDocument/2006/relationships/image" Target="../media/image137.wmf"/><Relationship Id="rId7" Type="http://schemas.openxmlformats.org/officeDocument/2006/relationships/image" Target="../media/image136.wmf"/><Relationship Id="rId6" Type="http://schemas.openxmlformats.org/officeDocument/2006/relationships/image" Target="../media/image135.wmf"/><Relationship Id="rId5" Type="http://schemas.openxmlformats.org/officeDocument/2006/relationships/image" Target="../media/image134.wmf"/><Relationship Id="rId4" Type="http://schemas.openxmlformats.org/officeDocument/2006/relationships/image" Target="../media/image133.wmf"/><Relationship Id="rId3" Type="http://schemas.openxmlformats.org/officeDocument/2006/relationships/image" Target="../media/image132.wmf"/><Relationship Id="rId2" Type="http://schemas.openxmlformats.org/officeDocument/2006/relationships/image" Target="../media/image131.wmf"/><Relationship Id="rId13" Type="http://schemas.openxmlformats.org/officeDocument/2006/relationships/image" Target="../media/image142.wmf"/><Relationship Id="rId12" Type="http://schemas.openxmlformats.org/officeDocument/2006/relationships/image" Target="../media/image141.wmf"/><Relationship Id="rId11" Type="http://schemas.openxmlformats.org/officeDocument/2006/relationships/image" Target="../media/image140.wmf"/><Relationship Id="rId10" Type="http://schemas.openxmlformats.org/officeDocument/2006/relationships/image" Target="../media/image139.wmf"/><Relationship Id="rId1" Type="http://schemas.openxmlformats.org/officeDocument/2006/relationships/image" Target="../media/image127.wmf"/></Relationships>
</file>

<file path=ppt/drawings/_rels/vmlDrawing19.vml.rels><?xml version="1.0" encoding="UTF-8" standalone="yes"?>
<Relationships xmlns="http://schemas.openxmlformats.org/package/2006/relationships"><Relationship Id="rId9" Type="http://schemas.openxmlformats.org/officeDocument/2006/relationships/image" Target="../media/image151.wmf"/><Relationship Id="rId8" Type="http://schemas.openxmlformats.org/officeDocument/2006/relationships/image" Target="../media/image150.wmf"/><Relationship Id="rId7" Type="http://schemas.openxmlformats.org/officeDocument/2006/relationships/image" Target="../media/image149.wmf"/><Relationship Id="rId6" Type="http://schemas.openxmlformats.org/officeDocument/2006/relationships/image" Target="../media/image148.wmf"/><Relationship Id="rId5" Type="http://schemas.openxmlformats.org/officeDocument/2006/relationships/image" Target="../media/image147.wmf"/><Relationship Id="rId4" Type="http://schemas.openxmlformats.org/officeDocument/2006/relationships/image" Target="../media/image146.wmf"/><Relationship Id="rId3" Type="http://schemas.openxmlformats.org/officeDocument/2006/relationships/image" Target="../media/image145.wmf"/><Relationship Id="rId2" Type="http://schemas.openxmlformats.org/officeDocument/2006/relationships/image" Target="../media/image144.wmf"/><Relationship Id="rId12" Type="http://schemas.openxmlformats.org/officeDocument/2006/relationships/image" Target="../media/image154.wmf"/><Relationship Id="rId11" Type="http://schemas.openxmlformats.org/officeDocument/2006/relationships/image" Target="../media/image153.wmf"/><Relationship Id="rId10" Type="http://schemas.openxmlformats.org/officeDocument/2006/relationships/image" Target="../media/image152.wmf"/><Relationship Id="rId1" Type="http://schemas.openxmlformats.org/officeDocument/2006/relationships/image" Target="../media/image143.wmf"/></Relationships>
</file>

<file path=ppt/drawings/_rels/vmlDrawing20.vml.rels><?xml version="1.0" encoding="UTF-8" standalone="yes"?>
<Relationships xmlns="http://schemas.openxmlformats.org/package/2006/relationships"><Relationship Id="rId7" Type="http://schemas.openxmlformats.org/officeDocument/2006/relationships/image" Target="../media/image161.wmf"/><Relationship Id="rId6" Type="http://schemas.openxmlformats.org/officeDocument/2006/relationships/image" Target="../media/image160.wmf"/><Relationship Id="rId5" Type="http://schemas.openxmlformats.org/officeDocument/2006/relationships/image" Target="../media/image159.wmf"/><Relationship Id="rId4" Type="http://schemas.openxmlformats.org/officeDocument/2006/relationships/image" Target="../media/image158.wmf"/><Relationship Id="rId3" Type="http://schemas.openxmlformats.org/officeDocument/2006/relationships/image" Target="../media/image157.wmf"/><Relationship Id="rId2" Type="http://schemas.openxmlformats.org/officeDocument/2006/relationships/image" Target="../media/image156.wmf"/><Relationship Id="rId1" Type="http://schemas.openxmlformats.org/officeDocument/2006/relationships/image" Target="../media/image155.wmf"/></Relationships>
</file>

<file path=ppt/drawings/_rels/vmlDrawing21.vml.rels><?xml version="1.0" encoding="UTF-8" standalone="yes"?>
<Relationships xmlns="http://schemas.openxmlformats.org/package/2006/relationships"><Relationship Id="rId7" Type="http://schemas.openxmlformats.org/officeDocument/2006/relationships/image" Target="../media/image158.wmf"/><Relationship Id="rId6" Type="http://schemas.openxmlformats.org/officeDocument/2006/relationships/image" Target="../media/image157.wmf"/><Relationship Id="rId5" Type="http://schemas.openxmlformats.org/officeDocument/2006/relationships/image" Target="../media/image156.wmf"/><Relationship Id="rId4" Type="http://schemas.openxmlformats.org/officeDocument/2006/relationships/image" Target="../media/image164.wmf"/><Relationship Id="rId3" Type="http://schemas.openxmlformats.org/officeDocument/2006/relationships/image" Target="../media/image163.wmf"/><Relationship Id="rId2" Type="http://schemas.openxmlformats.org/officeDocument/2006/relationships/image" Target="../media/image159.wmf"/><Relationship Id="rId1" Type="http://schemas.openxmlformats.org/officeDocument/2006/relationships/image" Target="../media/image162.wmf"/></Relationships>
</file>

<file path=ppt/drawings/_rels/vmlDrawing22.vml.rels><?xml version="1.0" encoding="UTF-8" standalone="yes"?>
<Relationships xmlns="http://schemas.openxmlformats.org/package/2006/relationships"><Relationship Id="rId7" Type="http://schemas.openxmlformats.org/officeDocument/2006/relationships/image" Target="../media/image170.wmf"/><Relationship Id="rId6" Type="http://schemas.openxmlformats.org/officeDocument/2006/relationships/image" Target="../media/image169.wmf"/><Relationship Id="rId5" Type="http://schemas.openxmlformats.org/officeDocument/2006/relationships/image" Target="../media/image168.wmf"/><Relationship Id="rId4" Type="http://schemas.openxmlformats.org/officeDocument/2006/relationships/image" Target="../media/image167.wmf"/><Relationship Id="rId3" Type="http://schemas.openxmlformats.org/officeDocument/2006/relationships/image" Target="../media/image83.wmf"/><Relationship Id="rId2" Type="http://schemas.openxmlformats.org/officeDocument/2006/relationships/image" Target="../media/image166.wmf"/><Relationship Id="rId1" Type="http://schemas.openxmlformats.org/officeDocument/2006/relationships/image" Target="../media/image165.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68.wmf"/><Relationship Id="rId7" Type="http://schemas.openxmlformats.org/officeDocument/2006/relationships/image" Target="../media/image174.wmf"/><Relationship Id="rId6" Type="http://schemas.openxmlformats.org/officeDocument/2006/relationships/image" Target="../media/image173.wmf"/><Relationship Id="rId5" Type="http://schemas.openxmlformats.org/officeDocument/2006/relationships/image" Target="../media/image172.wmf"/><Relationship Id="rId4" Type="http://schemas.openxmlformats.org/officeDocument/2006/relationships/image" Target="../media/image83.wmf"/><Relationship Id="rId3" Type="http://schemas.openxmlformats.org/officeDocument/2006/relationships/image" Target="../media/image167.wmf"/><Relationship Id="rId2" Type="http://schemas.openxmlformats.org/officeDocument/2006/relationships/image" Target="../media/image166.wmf"/><Relationship Id="rId1" Type="http://schemas.openxmlformats.org/officeDocument/2006/relationships/image" Target="../media/image171.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82.wmf"/><Relationship Id="rId7" Type="http://schemas.openxmlformats.org/officeDocument/2006/relationships/image" Target="../media/image181.wmf"/><Relationship Id="rId6" Type="http://schemas.openxmlformats.org/officeDocument/2006/relationships/image" Target="../media/image180.wmf"/><Relationship Id="rId5" Type="http://schemas.openxmlformats.org/officeDocument/2006/relationships/image" Target="../media/image179.wmf"/><Relationship Id="rId4" Type="http://schemas.openxmlformats.org/officeDocument/2006/relationships/image" Target="../media/image178.wmf"/><Relationship Id="rId3" Type="http://schemas.openxmlformats.org/officeDocument/2006/relationships/image" Target="../media/image177.wmf"/><Relationship Id="rId2" Type="http://schemas.openxmlformats.org/officeDocument/2006/relationships/image" Target="../media/image176.wmf"/><Relationship Id="rId1" Type="http://schemas.openxmlformats.org/officeDocument/2006/relationships/image" Target="../media/image175.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90.wmf"/><Relationship Id="rId7" Type="http://schemas.openxmlformats.org/officeDocument/2006/relationships/image" Target="../media/image189.wmf"/><Relationship Id="rId6" Type="http://schemas.openxmlformats.org/officeDocument/2006/relationships/image" Target="../media/image188.wmf"/><Relationship Id="rId5" Type="http://schemas.openxmlformats.org/officeDocument/2006/relationships/image" Target="../media/image187.wmf"/><Relationship Id="rId4" Type="http://schemas.openxmlformats.org/officeDocument/2006/relationships/image" Target="../media/image186.wmf"/><Relationship Id="rId3" Type="http://schemas.openxmlformats.org/officeDocument/2006/relationships/image" Target="../media/image185.wmf"/><Relationship Id="rId2" Type="http://schemas.openxmlformats.org/officeDocument/2006/relationships/image" Target="../media/image184.wmf"/><Relationship Id="rId1" Type="http://schemas.openxmlformats.org/officeDocument/2006/relationships/image" Target="../media/image183.wmf"/></Relationships>
</file>

<file path=ppt/drawings/_rels/vmlDrawing26.vml.rels><?xml version="1.0" encoding="UTF-8" standalone="yes"?>
<Relationships xmlns="http://schemas.openxmlformats.org/package/2006/relationships"><Relationship Id="rId9" Type="http://schemas.openxmlformats.org/officeDocument/2006/relationships/image" Target="../media/image188.wmf"/><Relationship Id="rId8" Type="http://schemas.openxmlformats.org/officeDocument/2006/relationships/image" Target="../media/image198.wmf"/><Relationship Id="rId7" Type="http://schemas.openxmlformats.org/officeDocument/2006/relationships/image" Target="../media/image197.wmf"/><Relationship Id="rId6" Type="http://schemas.openxmlformats.org/officeDocument/2006/relationships/image" Target="../media/image196.wmf"/><Relationship Id="rId5" Type="http://schemas.openxmlformats.org/officeDocument/2006/relationships/image" Target="../media/image195.wmf"/><Relationship Id="rId4" Type="http://schemas.openxmlformats.org/officeDocument/2006/relationships/image" Target="../media/image194.wmf"/><Relationship Id="rId3" Type="http://schemas.openxmlformats.org/officeDocument/2006/relationships/image" Target="../media/image193.wmf"/><Relationship Id="rId2" Type="http://schemas.openxmlformats.org/officeDocument/2006/relationships/image" Target="../media/image192.wmf"/><Relationship Id="rId11" Type="http://schemas.openxmlformats.org/officeDocument/2006/relationships/image" Target="../media/image190.wmf"/><Relationship Id="rId10" Type="http://schemas.openxmlformats.org/officeDocument/2006/relationships/image" Target="../media/image189.wmf"/><Relationship Id="rId1" Type="http://schemas.openxmlformats.org/officeDocument/2006/relationships/image" Target="../media/image191.wmf"/></Relationships>
</file>

<file path=ppt/drawings/_rels/vmlDrawing27.vml.rels><?xml version="1.0" encoding="UTF-8" standalone="yes"?>
<Relationships xmlns="http://schemas.openxmlformats.org/package/2006/relationships"><Relationship Id="rId9" Type="http://schemas.openxmlformats.org/officeDocument/2006/relationships/image" Target="../media/image208.wmf"/><Relationship Id="rId8" Type="http://schemas.openxmlformats.org/officeDocument/2006/relationships/image" Target="../media/image207.wmf"/><Relationship Id="rId7" Type="http://schemas.openxmlformats.org/officeDocument/2006/relationships/image" Target="../media/image206.wmf"/><Relationship Id="rId6" Type="http://schemas.openxmlformats.org/officeDocument/2006/relationships/image" Target="../media/image205.wmf"/><Relationship Id="rId5" Type="http://schemas.openxmlformats.org/officeDocument/2006/relationships/image" Target="../media/image203.wmf"/><Relationship Id="rId4" Type="http://schemas.openxmlformats.org/officeDocument/2006/relationships/image" Target="../media/image202.wmf"/><Relationship Id="rId3" Type="http://schemas.openxmlformats.org/officeDocument/2006/relationships/image" Target="../media/image201.wmf"/><Relationship Id="rId2" Type="http://schemas.openxmlformats.org/officeDocument/2006/relationships/image" Target="../media/image200.wmf"/><Relationship Id="rId15" Type="http://schemas.openxmlformats.org/officeDocument/2006/relationships/image" Target="../media/image214.wmf"/><Relationship Id="rId14" Type="http://schemas.openxmlformats.org/officeDocument/2006/relationships/image" Target="../media/image213.wmf"/><Relationship Id="rId13" Type="http://schemas.openxmlformats.org/officeDocument/2006/relationships/image" Target="../media/image212.wmf"/><Relationship Id="rId12" Type="http://schemas.openxmlformats.org/officeDocument/2006/relationships/image" Target="../media/image211.wmf"/><Relationship Id="rId11" Type="http://schemas.openxmlformats.org/officeDocument/2006/relationships/image" Target="../media/image210.wmf"/><Relationship Id="rId10" Type="http://schemas.openxmlformats.org/officeDocument/2006/relationships/image" Target="../media/image209.wmf"/><Relationship Id="rId1" Type="http://schemas.openxmlformats.org/officeDocument/2006/relationships/image" Target="../media/image199.wmf"/></Relationships>
</file>

<file path=ppt/drawings/_rels/vmlDrawing28.vml.rels><?xml version="1.0" encoding="UTF-8" standalone="yes"?>
<Relationships xmlns="http://schemas.openxmlformats.org/package/2006/relationships"><Relationship Id="rId7" Type="http://schemas.openxmlformats.org/officeDocument/2006/relationships/image" Target="../media/image221.wmf"/><Relationship Id="rId6" Type="http://schemas.openxmlformats.org/officeDocument/2006/relationships/image" Target="../media/image220.wmf"/><Relationship Id="rId5" Type="http://schemas.openxmlformats.org/officeDocument/2006/relationships/image" Target="../media/image219.wmf"/><Relationship Id="rId4" Type="http://schemas.openxmlformats.org/officeDocument/2006/relationships/image" Target="../media/image218.wmf"/><Relationship Id="rId3" Type="http://schemas.openxmlformats.org/officeDocument/2006/relationships/image" Target="../media/image217.wmf"/><Relationship Id="rId2" Type="http://schemas.openxmlformats.org/officeDocument/2006/relationships/image" Target="../media/image216.wmf"/><Relationship Id="rId1" Type="http://schemas.openxmlformats.org/officeDocument/2006/relationships/image" Target="../media/image215.wmf"/></Relationships>
</file>

<file path=ppt/drawings/_rels/vmlDrawing29.vml.rels><?xml version="1.0" encoding="UTF-8" standalone="yes"?>
<Relationships xmlns="http://schemas.openxmlformats.org/package/2006/relationships"><Relationship Id="rId9" Type="http://schemas.openxmlformats.org/officeDocument/2006/relationships/image" Target="../media/image229.wmf"/><Relationship Id="rId8" Type="http://schemas.openxmlformats.org/officeDocument/2006/relationships/image" Target="../media/image228.wmf"/><Relationship Id="rId7" Type="http://schemas.openxmlformats.org/officeDocument/2006/relationships/image" Target="../media/image209.wmf"/><Relationship Id="rId6" Type="http://schemas.openxmlformats.org/officeDocument/2006/relationships/image" Target="../media/image227.wmf"/><Relationship Id="rId5" Type="http://schemas.openxmlformats.org/officeDocument/2006/relationships/image" Target="../media/image207.wmf"/><Relationship Id="rId4" Type="http://schemas.openxmlformats.org/officeDocument/2006/relationships/image" Target="../media/image226.wmf"/><Relationship Id="rId3" Type="http://schemas.openxmlformats.org/officeDocument/2006/relationships/image" Target="../media/image225.wmf"/><Relationship Id="rId2" Type="http://schemas.openxmlformats.org/officeDocument/2006/relationships/image" Target="../media/image223.wmf"/><Relationship Id="rId14" Type="http://schemas.openxmlformats.org/officeDocument/2006/relationships/image" Target="../media/image215.wmf"/><Relationship Id="rId13" Type="http://schemas.openxmlformats.org/officeDocument/2006/relationships/image" Target="../media/image233.wmf"/><Relationship Id="rId12" Type="http://schemas.openxmlformats.org/officeDocument/2006/relationships/image" Target="../media/image232.wmf"/><Relationship Id="rId11" Type="http://schemas.openxmlformats.org/officeDocument/2006/relationships/image" Target="../media/image231.wmf"/><Relationship Id="rId10" Type="http://schemas.openxmlformats.org/officeDocument/2006/relationships/image" Target="../media/image230.wmf"/><Relationship Id="rId1" Type="http://schemas.openxmlformats.org/officeDocument/2006/relationships/image" Target="../media/image222.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239.wmf"/><Relationship Id="rId7" Type="http://schemas.openxmlformats.org/officeDocument/2006/relationships/image" Target="../media/image215.wmf"/><Relationship Id="rId6" Type="http://schemas.openxmlformats.org/officeDocument/2006/relationships/image" Target="../media/image238.wmf"/><Relationship Id="rId5" Type="http://schemas.openxmlformats.org/officeDocument/2006/relationships/image" Target="../media/image237.wmf"/><Relationship Id="rId4" Type="http://schemas.openxmlformats.org/officeDocument/2006/relationships/image" Target="../media/image236.wmf"/><Relationship Id="rId3" Type="http://schemas.openxmlformats.org/officeDocument/2006/relationships/image" Target="../media/image233.wmf"/><Relationship Id="rId2" Type="http://schemas.openxmlformats.org/officeDocument/2006/relationships/image" Target="../media/image235.wmf"/><Relationship Id="rId1" Type="http://schemas.openxmlformats.org/officeDocument/2006/relationships/image" Target="../media/image234.wmf"/></Relationships>
</file>

<file path=ppt/drawings/_rels/vmlDrawing31.vml.rels><?xml version="1.0" encoding="UTF-8" standalone="yes"?>
<Relationships xmlns="http://schemas.openxmlformats.org/package/2006/relationships"><Relationship Id="rId5" Type="http://schemas.openxmlformats.org/officeDocument/2006/relationships/image" Target="../media/image243.wmf"/><Relationship Id="rId4" Type="http://schemas.openxmlformats.org/officeDocument/2006/relationships/image" Target="../media/image242.wmf"/><Relationship Id="rId3" Type="http://schemas.openxmlformats.org/officeDocument/2006/relationships/image" Target="../media/image241.wmf"/><Relationship Id="rId2" Type="http://schemas.openxmlformats.org/officeDocument/2006/relationships/image" Target="../media/image240.wmf"/><Relationship Id="rId1" Type="http://schemas.openxmlformats.org/officeDocument/2006/relationships/image" Target="../media/image239.wmf"/></Relationships>
</file>

<file path=ppt/drawings/_rels/vmlDrawing32.vml.rels><?xml version="1.0" encoding="UTF-8" standalone="yes"?>
<Relationships xmlns="http://schemas.openxmlformats.org/package/2006/relationships"><Relationship Id="rId9" Type="http://schemas.openxmlformats.org/officeDocument/2006/relationships/image" Target="../media/image252.wmf"/><Relationship Id="rId8" Type="http://schemas.openxmlformats.org/officeDocument/2006/relationships/image" Target="../media/image251.wmf"/><Relationship Id="rId7" Type="http://schemas.openxmlformats.org/officeDocument/2006/relationships/image" Target="../media/image250.wmf"/><Relationship Id="rId6" Type="http://schemas.openxmlformats.org/officeDocument/2006/relationships/image" Target="../media/image249.wmf"/><Relationship Id="rId5" Type="http://schemas.openxmlformats.org/officeDocument/2006/relationships/image" Target="../media/image248.wmf"/><Relationship Id="rId4" Type="http://schemas.openxmlformats.org/officeDocument/2006/relationships/image" Target="../media/image247.wmf"/><Relationship Id="rId3" Type="http://schemas.openxmlformats.org/officeDocument/2006/relationships/image" Target="../media/image246.wmf"/><Relationship Id="rId2" Type="http://schemas.openxmlformats.org/officeDocument/2006/relationships/image" Target="../media/image245.wmf"/><Relationship Id="rId13" Type="http://schemas.openxmlformats.org/officeDocument/2006/relationships/image" Target="../media/image256.wmf"/><Relationship Id="rId12" Type="http://schemas.openxmlformats.org/officeDocument/2006/relationships/image" Target="../media/image255.wmf"/><Relationship Id="rId11" Type="http://schemas.openxmlformats.org/officeDocument/2006/relationships/image" Target="../media/image254.wmf"/><Relationship Id="rId10" Type="http://schemas.openxmlformats.org/officeDocument/2006/relationships/image" Target="../media/image253.wmf"/><Relationship Id="rId1" Type="http://schemas.openxmlformats.org/officeDocument/2006/relationships/image" Target="../media/image244.wmf"/></Relationships>
</file>

<file path=ppt/drawings/_rels/vmlDrawing33.vml.rels><?xml version="1.0" encoding="UTF-8" standalone="yes"?>
<Relationships xmlns="http://schemas.openxmlformats.org/package/2006/relationships"><Relationship Id="rId9" Type="http://schemas.openxmlformats.org/officeDocument/2006/relationships/image" Target="../media/image265.wmf"/><Relationship Id="rId8" Type="http://schemas.openxmlformats.org/officeDocument/2006/relationships/image" Target="../media/image264.wmf"/><Relationship Id="rId7" Type="http://schemas.openxmlformats.org/officeDocument/2006/relationships/image" Target="../media/image263.wmf"/><Relationship Id="rId6" Type="http://schemas.openxmlformats.org/officeDocument/2006/relationships/image" Target="../media/image262.wmf"/><Relationship Id="rId5" Type="http://schemas.openxmlformats.org/officeDocument/2006/relationships/image" Target="../media/image261.wmf"/><Relationship Id="rId4" Type="http://schemas.openxmlformats.org/officeDocument/2006/relationships/image" Target="../media/image260.wmf"/><Relationship Id="rId3" Type="http://schemas.openxmlformats.org/officeDocument/2006/relationships/image" Target="../media/image259.wmf"/><Relationship Id="rId2" Type="http://schemas.openxmlformats.org/officeDocument/2006/relationships/image" Target="../media/image258.wmf"/><Relationship Id="rId13" Type="http://schemas.openxmlformats.org/officeDocument/2006/relationships/image" Target="../media/image269.wmf"/><Relationship Id="rId12" Type="http://schemas.openxmlformats.org/officeDocument/2006/relationships/image" Target="../media/image268.wmf"/><Relationship Id="rId11" Type="http://schemas.openxmlformats.org/officeDocument/2006/relationships/image" Target="../media/image267.wmf"/><Relationship Id="rId10" Type="http://schemas.openxmlformats.org/officeDocument/2006/relationships/image" Target="../media/image266.wmf"/><Relationship Id="rId1" Type="http://schemas.openxmlformats.org/officeDocument/2006/relationships/image" Target="../media/image257.wmf"/></Relationships>
</file>

<file path=ppt/drawings/_rels/vmlDrawing34.vml.rels><?xml version="1.0" encoding="UTF-8" standalone="yes"?>
<Relationships xmlns="http://schemas.openxmlformats.org/package/2006/relationships"><Relationship Id="rId9" Type="http://schemas.openxmlformats.org/officeDocument/2006/relationships/image" Target="../media/image278.wmf"/><Relationship Id="rId8" Type="http://schemas.openxmlformats.org/officeDocument/2006/relationships/image" Target="../media/image277.wmf"/><Relationship Id="rId7" Type="http://schemas.openxmlformats.org/officeDocument/2006/relationships/image" Target="../media/image276.wmf"/><Relationship Id="rId6" Type="http://schemas.openxmlformats.org/officeDocument/2006/relationships/image" Target="../media/image275.wmf"/><Relationship Id="rId5" Type="http://schemas.openxmlformats.org/officeDocument/2006/relationships/image" Target="../media/image274.wmf"/><Relationship Id="rId4" Type="http://schemas.openxmlformats.org/officeDocument/2006/relationships/image" Target="../media/image273.wmf"/><Relationship Id="rId3" Type="http://schemas.openxmlformats.org/officeDocument/2006/relationships/image" Target="../media/image272.wmf"/><Relationship Id="rId2" Type="http://schemas.openxmlformats.org/officeDocument/2006/relationships/image" Target="../media/image271.wmf"/><Relationship Id="rId11" Type="http://schemas.openxmlformats.org/officeDocument/2006/relationships/image" Target="../media/image281.wmf"/><Relationship Id="rId10" Type="http://schemas.openxmlformats.org/officeDocument/2006/relationships/image" Target="../media/image280.wmf"/><Relationship Id="rId1" Type="http://schemas.openxmlformats.org/officeDocument/2006/relationships/image" Target="../media/image270.wmf"/></Relationships>
</file>

<file path=ppt/drawings/_rels/vmlDrawing35.vml.rels><?xml version="1.0" encoding="UTF-8" standalone="yes"?>
<Relationships xmlns="http://schemas.openxmlformats.org/package/2006/relationships"><Relationship Id="rId9" Type="http://schemas.openxmlformats.org/officeDocument/2006/relationships/image" Target="../media/image287.png"/><Relationship Id="rId8" Type="http://schemas.openxmlformats.org/officeDocument/2006/relationships/image" Target="../media/image286.wmf"/><Relationship Id="rId7" Type="http://schemas.openxmlformats.org/officeDocument/2006/relationships/image" Target="../media/image285.wmf"/><Relationship Id="rId6" Type="http://schemas.openxmlformats.org/officeDocument/2006/relationships/image" Target="../media/image284.wmf"/><Relationship Id="rId5" Type="http://schemas.openxmlformats.org/officeDocument/2006/relationships/image" Target="../media/image283.wmf"/><Relationship Id="rId4" Type="http://schemas.openxmlformats.org/officeDocument/2006/relationships/image" Target="../media/image273.wmf"/><Relationship Id="rId3" Type="http://schemas.openxmlformats.org/officeDocument/2006/relationships/image" Target="../media/image272.wmf"/><Relationship Id="rId2" Type="http://schemas.openxmlformats.org/officeDocument/2006/relationships/image" Target="../media/image271.wmf"/><Relationship Id="rId11" Type="http://schemas.openxmlformats.org/officeDocument/2006/relationships/image" Target="../media/image281.wmf"/><Relationship Id="rId10" Type="http://schemas.openxmlformats.org/officeDocument/2006/relationships/image" Target="../media/image280.wmf"/><Relationship Id="rId1" Type="http://schemas.openxmlformats.org/officeDocument/2006/relationships/image" Target="../media/image282.wmf"/></Relationships>
</file>

<file path=ppt/drawings/_rels/vmlDrawing36.vml.rels><?xml version="1.0" encoding="UTF-8" standalone="yes"?>
<Relationships xmlns="http://schemas.openxmlformats.org/package/2006/relationships"><Relationship Id="rId7" Type="http://schemas.openxmlformats.org/officeDocument/2006/relationships/image" Target="../media/image294.wmf"/><Relationship Id="rId6" Type="http://schemas.openxmlformats.org/officeDocument/2006/relationships/image" Target="../media/image293.wmf"/><Relationship Id="rId5" Type="http://schemas.openxmlformats.org/officeDocument/2006/relationships/image" Target="../media/image292.wmf"/><Relationship Id="rId4" Type="http://schemas.openxmlformats.org/officeDocument/2006/relationships/image" Target="../media/image291.wmf"/><Relationship Id="rId3" Type="http://schemas.openxmlformats.org/officeDocument/2006/relationships/image" Target="../media/image290.wmf"/><Relationship Id="rId2" Type="http://schemas.openxmlformats.org/officeDocument/2006/relationships/image" Target="../media/image289.wmf"/><Relationship Id="rId1" Type="http://schemas.openxmlformats.org/officeDocument/2006/relationships/image" Target="../media/image288.wmf"/></Relationships>
</file>

<file path=ppt/drawings/_rels/vmlDrawing37.vml.rels><?xml version="1.0" encoding="UTF-8" standalone="yes"?>
<Relationships xmlns="http://schemas.openxmlformats.org/package/2006/relationships"><Relationship Id="rId8" Type="http://schemas.openxmlformats.org/officeDocument/2006/relationships/image" Target="../media/image294.wmf"/><Relationship Id="rId7" Type="http://schemas.openxmlformats.org/officeDocument/2006/relationships/image" Target="../media/image293.wmf"/><Relationship Id="rId6" Type="http://schemas.openxmlformats.org/officeDocument/2006/relationships/image" Target="../media/image292.wmf"/><Relationship Id="rId5" Type="http://schemas.openxmlformats.org/officeDocument/2006/relationships/image" Target="../media/image291.wmf"/><Relationship Id="rId4" Type="http://schemas.openxmlformats.org/officeDocument/2006/relationships/image" Target="../media/image298.wmf"/><Relationship Id="rId3" Type="http://schemas.openxmlformats.org/officeDocument/2006/relationships/image" Target="../media/image297.wmf"/><Relationship Id="rId2" Type="http://schemas.openxmlformats.org/officeDocument/2006/relationships/image" Target="../media/image296.wmf"/><Relationship Id="rId1" Type="http://schemas.openxmlformats.org/officeDocument/2006/relationships/image" Target="../media/image295.wmf"/></Relationships>
</file>

<file path=ppt/drawings/_rels/vmlDrawing38.vml.rels><?xml version="1.0" encoding="UTF-8" standalone="yes"?>
<Relationships xmlns="http://schemas.openxmlformats.org/package/2006/relationships"><Relationship Id="rId9" Type="http://schemas.openxmlformats.org/officeDocument/2006/relationships/image" Target="../media/image305.wmf"/><Relationship Id="rId8" Type="http://schemas.openxmlformats.org/officeDocument/2006/relationships/image" Target="../media/image304.wmf"/><Relationship Id="rId7" Type="http://schemas.openxmlformats.org/officeDocument/2006/relationships/image" Target="../media/image303.wmf"/><Relationship Id="rId6" Type="http://schemas.openxmlformats.org/officeDocument/2006/relationships/image" Target="../media/image302.wmf"/><Relationship Id="rId5" Type="http://schemas.openxmlformats.org/officeDocument/2006/relationships/image" Target="../media/image301.wmf"/><Relationship Id="rId4" Type="http://schemas.openxmlformats.org/officeDocument/2006/relationships/image" Target="../media/image294.wmf"/><Relationship Id="rId3" Type="http://schemas.openxmlformats.org/officeDocument/2006/relationships/image" Target="../media/image300.wmf"/><Relationship Id="rId2" Type="http://schemas.openxmlformats.org/officeDocument/2006/relationships/image" Target="../media/image299.wmf"/><Relationship Id="rId11" Type="http://schemas.openxmlformats.org/officeDocument/2006/relationships/image" Target="../media/image307.wmf"/><Relationship Id="rId10" Type="http://schemas.openxmlformats.org/officeDocument/2006/relationships/image" Target="../media/image306.wmf"/><Relationship Id="rId1" Type="http://schemas.openxmlformats.org/officeDocument/2006/relationships/image" Target="../media/image291.wmf"/></Relationships>
</file>

<file path=ppt/drawings/_rels/vmlDrawing39.vml.rels><?xml version="1.0" encoding="UTF-8" standalone="yes"?>
<Relationships xmlns="http://schemas.openxmlformats.org/package/2006/relationships"><Relationship Id="rId9" Type="http://schemas.openxmlformats.org/officeDocument/2006/relationships/image" Target="../media/image316.wmf"/><Relationship Id="rId8" Type="http://schemas.openxmlformats.org/officeDocument/2006/relationships/image" Target="../media/image315.wmf"/><Relationship Id="rId7" Type="http://schemas.openxmlformats.org/officeDocument/2006/relationships/image" Target="../media/image314.wmf"/><Relationship Id="rId6" Type="http://schemas.openxmlformats.org/officeDocument/2006/relationships/image" Target="../media/image313.wmf"/><Relationship Id="rId5" Type="http://schemas.openxmlformats.org/officeDocument/2006/relationships/image" Target="../media/image312.wmf"/><Relationship Id="rId4" Type="http://schemas.openxmlformats.org/officeDocument/2006/relationships/image" Target="../media/image311.wmf"/><Relationship Id="rId3" Type="http://schemas.openxmlformats.org/officeDocument/2006/relationships/image" Target="../media/image310.wmf"/><Relationship Id="rId2" Type="http://schemas.openxmlformats.org/officeDocument/2006/relationships/image" Target="../media/image309.wmf"/><Relationship Id="rId10" Type="http://schemas.openxmlformats.org/officeDocument/2006/relationships/image" Target="../media/image317.wmf"/><Relationship Id="rId1" Type="http://schemas.openxmlformats.org/officeDocument/2006/relationships/image" Target="../media/image308.wmf"/></Relationships>
</file>

<file path=ppt/drawings/_rels/vmlDrawing40.vml.rels><?xml version="1.0" encoding="UTF-8" standalone="yes"?>
<Relationships xmlns="http://schemas.openxmlformats.org/package/2006/relationships"><Relationship Id="rId9" Type="http://schemas.openxmlformats.org/officeDocument/2006/relationships/image" Target="../media/image317.wmf"/><Relationship Id="rId8" Type="http://schemas.openxmlformats.org/officeDocument/2006/relationships/image" Target="../media/image316.wmf"/><Relationship Id="rId7" Type="http://schemas.openxmlformats.org/officeDocument/2006/relationships/image" Target="../media/image321.wmf"/><Relationship Id="rId6" Type="http://schemas.openxmlformats.org/officeDocument/2006/relationships/image" Target="../media/image320.wmf"/><Relationship Id="rId5" Type="http://schemas.openxmlformats.org/officeDocument/2006/relationships/image" Target="../media/image319.wmf"/><Relationship Id="rId4" Type="http://schemas.openxmlformats.org/officeDocument/2006/relationships/image" Target="../media/image318.wmf"/><Relationship Id="rId3" Type="http://schemas.openxmlformats.org/officeDocument/2006/relationships/image" Target="../media/image310.wmf"/><Relationship Id="rId2" Type="http://schemas.openxmlformats.org/officeDocument/2006/relationships/image" Target="../media/image309.wmf"/><Relationship Id="rId11" Type="http://schemas.openxmlformats.org/officeDocument/2006/relationships/image" Target="../media/image323.wmf"/><Relationship Id="rId10" Type="http://schemas.openxmlformats.org/officeDocument/2006/relationships/image" Target="../media/image322.wmf"/><Relationship Id="rId1" Type="http://schemas.openxmlformats.org/officeDocument/2006/relationships/image" Target="../media/image308.wmf"/></Relationships>
</file>

<file path=ppt/drawings/_rels/vmlDrawing41.vml.rels><?xml version="1.0" encoding="UTF-8" standalone="yes"?>
<Relationships xmlns="http://schemas.openxmlformats.org/package/2006/relationships"><Relationship Id="rId6" Type="http://schemas.openxmlformats.org/officeDocument/2006/relationships/image" Target="../media/image329.wmf"/><Relationship Id="rId5" Type="http://schemas.openxmlformats.org/officeDocument/2006/relationships/image" Target="../media/image328.wmf"/><Relationship Id="rId4" Type="http://schemas.openxmlformats.org/officeDocument/2006/relationships/image" Target="../media/image327.wmf"/><Relationship Id="rId3" Type="http://schemas.openxmlformats.org/officeDocument/2006/relationships/image" Target="../media/image326.wmf"/><Relationship Id="rId2" Type="http://schemas.openxmlformats.org/officeDocument/2006/relationships/image" Target="../media/image325.wmf"/><Relationship Id="rId1" Type="http://schemas.openxmlformats.org/officeDocument/2006/relationships/image" Target="../media/image3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53282" name="Rectangle 2"/>
          <p:cNvSpPr>
            <a:spLocks noGrp="1" noChangeArrowheads="1"/>
          </p:cNvSpPr>
          <p:nvPr>
            <p:ph type="hdr" sz="quarter"/>
          </p:nvPr>
        </p:nvSpPr>
        <p:spPr bwMode="auto">
          <a:xfrm>
            <a:off x="0" y="0"/>
            <a:ext cx="2946400" cy="496888"/>
          </a:xfrm>
          <a:prstGeom prst="rect">
            <a:avLst/>
          </a:prstGeom>
          <a:noFill/>
          <a:ln w="9525">
            <a:noFill/>
            <a:miter lim="800000"/>
          </a:ln>
          <a:effectLst/>
        </p:spPr>
        <p:txBody>
          <a:bodyPr vert="horz" wrap="square" lIns="91440" tIns="45720" rIns="91440" bIns="45720" numCol="1" anchor="t" anchorCtr="0" compatLnSpc="1"/>
          <a:lstStyle>
            <a:lvl1pPr>
              <a:defRPr sz="1200" b="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53283" name="Rectangle 3"/>
          <p:cNvSpPr>
            <a:spLocks noGrp="1" noChangeArrowheads="1"/>
          </p:cNvSpPr>
          <p:nvPr>
            <p:ph type="dt" sz="quarter" idx="1"/>
          </p:nvPr>
        </p:nvSpPr>
        <p:spPr bwMode="auto">
          <a:xfrm>
            <a:off x="3849688" y="0"/>
            <a:ext cx="2946400" cy="496888"/>
          </a:xfrm>
          <a:prstGeom prst="rect">
            <a:avLst/>
          </a:prstGeom>
          <a:noFill/>
          <a:ln w="9525">
            <a:noFill/>
            <a:miter lim="800000"/>
          </a:ln>
          <a:effectLst/>
        </p:spPr>
        <p:txBody>
          <a:bodyPr vert="horz" wrap="square" lIns="91440" tIns="45720" rIns="91440" bIns="45720" numCol="1" anchor="t" anchorCtr="0" compatLnSpc="1"/>
          <a:lstStyle>
            <a:lvl1pPr algn="r">
              <a:defRPr sz="1200" b="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53284" name="Rectangle 4"/>
          <p:cNvSpPr>
            <a:spLocks noGrp="1" noChangeArrowheads="1"/>
          </p:cNvSpPr>
          <p:nvPr>
            <p:ph type="ftr" sz="quarter" idx="2"/>
          </p:nvPr>
        </p:nvSpPr>
        <p:spPr bwMode="auto">
          <a:xfrm>
            <a:off x="0" y="9429750"/>
            <a:ext cx="2946400" cy="496888"/>
          </a:xfrm>
          <a:prstGeom prst="rect">
            <a:avLst/>
          </a:prstGeom>
          <a:noFill/>
          <a:ln w="9525">
            <a:noFill/>
            <a:miter lim="800000"/>
          </a:ln>
          <a:effectLst/>
        </p:spPr>
        <p:txBody>
          <a:bodyPr vert="horz" wrap="square" lIns="91440" tIns="45720" rIns="91440" bIns="45720" numCol="1" anchor="b" anchorCtr="0" compatLnSpc="1"/>
          <a:lstStyle>
            <a:lvl1pPr>
              <a:defRPr sz="1200" b="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53285" name="Rectangle 5"/>
          <p:cNvSpPr>
            <a:spLocks noGrp="1" noChangeArrowheads="1"/>
          </p:cNvSpPr>
          <p:nvPr>
            <p:ph type="sldNum" sz="quarter" idx="3"/>
          </p:nvPr>
        </p:nvSpPr>
        <p:spPr bwMode="auto">
          <a:xfrm>
            <a:off x="3849688" y="9429750"/>
            <a:ext cx="2946400" cy="496888"/>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b="0" dirty="0"/>
            </a:fld>
            <a:endParaRPr lang="en-US" altLang="zh-CN" sz="1200" b="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88098" name="Rectangle 2"/>
          <p:cNvSpPr>
            <a:spLocks noGrp="1" noChangeArrowheads="1"/>
          </p:cNvSpPr>
          <p:nvPr>
            <p:ph type="hdr" sz="quarter"/>
          </p:nvPr>
        </p:nvSpPr>
        <p:spPr bwMode="auto">
          <a:xfrm>
            <a:off x="0" y="0"/>
            <a:ext cx="2946400" cy="496888"/>
          </a:xfrm>
          <a:prstGeom prst="rect">
            <a:avLst/>
          </a:prstGeom>
          <a:noFill/>
          <a:ln w="9525">
            <a:noFill/>
            <a:miter lim="800000"/>
          </a:ln>
          <a:effectLst/>
        </p:spPr>
        <p:txBody>
          <a:bodyPr vert="horz" wrap="square" lIns="91440" tIns="45720" rIns="91440" bIns="45720" numCol="1" anchor="t" anchorCtr="0" compatLnSpc="1"/>
          <a:lstStyle>
            <a:lvl1pPr>
              <a:defRPr sz="1200" b="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88099" name="Rectangle 3"/>
          <p:cNvSpPr>
            <a:spLocks noGrp="1" noChangeArrowheads="1"/>
          </p:cNvSpPr>
          <p:nvPr>
            <p:ph type="dt" idx="1"/>
          </p:nvPr>
        </p:nvSpPr>
        <p:spPr bwMode="auto">
          <a:xfrm>
            <a:off x="3849688" y="0"/>
            <a:ext cx="2946400" cy="496888"/>
          </a:xfrm>
          <a:prstGeom prst="rect">
            <a:avLst/>
          </a:prstGeom>
          <a:noFill/>
          <a:ln w="9525">
            <a:noFill/>
            <a:miter lim="800000"/>
          </a:ln>
          <a:effectLst/>
        </p:spPr>
        <p:txBody>
          <a:bodyPr vert="horz" wrap="square" lIns="91440" tIns="45720" rIns="91440" bIns="45720" numCol="1" anchor="t" anchorCtr="0" compatLnSpc="1"/>
          <a:lstStyle>
            <a:lvl1pPr algn="r">
              <a:defRPr sz="1200" b="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0180" name="Rectangle 4"/>
          <p:cNvSpPr>
            <a:spLocks noRot="1" noTextEdit="1"/>
          </p:cNvSpPr>
          <p:nvPr>
            <p:ph type="sldImg" idx="2"/>
          </p:nvPr>
        </p:nvSpPr>
        <p:spPr>
          <a:xfrm>
            <a:off x="917575" y="744538"/>
            <a:ext cx="4962525" cy="3722687"/>
          </a:xfrm>
          <a:prstGeom prst="rect">
            <a:avLst/>
          </a:prstGeom>
          <a:noFill/>
          <a:ln w="9525" cap="flat" cmpd="sng">
            <a:solidFill>
              <a:srgbClr val="000000"/>
            </a:solidFill>
            <a:prstDash val="solid"/>
            <a:miter/>
            <a:headEnd type="none" w="med" len="med"/>
            <a:tailEnd type="none" w="med" len="med"/>
          </a:ln>
        </p:spPr>
      </p:sp>
      <p:sp>
        <p:nvSpPr>
          <p:cNvPr id="388101" name="Rectangle 5"/>
          <p:cNvSpPr>
            <a:spLocks noGrp="1" noChangeArrowheads="1"/>
          </p:cNvSpPr>
          <p:nvPr>
            <p:ph type="body" sz="quarter" idx="3"/>
          </p:nvPr>
        </p:nvSpPr>
        <p:spPr bwMode="auto">
          <a:xfrm>
            <a:off x="679450" y="4716463"/>
            <a:ext cx="5438775" cy="4467225"/>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1"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88102" name="Rectangle 6"/>
          <p:cNvSpPr>
            <a:spLocks noGrp="1" noChangeArrowheads="1"/>
          </p:cNvSpPr>
          <p:nvPr>
            <p:ph type="ftr" sz="quarter" idx="4"/>
          </p:nvPr>
        </p:nvSpPr>
        <p:spPr bwMode="auto">
          <a:xfrm>
            <a:off x="0" y="9429750"/>
            <a:ext cx="2946400" cy="496888"/>
          </a:xfrm>
          <a:prstGeom prst="rect">
            <a:avLst/>
          </a:prstGeom>
          <a:noFill/>
          <a:ln w="9525">
            <a:noFill/>
            <a:miter lim="800000"/>
          </a:ln>
          <a:effectLst/>
        </p:spPr>
        <p:txBody>
          <a:bodyPr vert="horz" wrap="square" lIns="91440" tIns="45720" rIns="91440" bIns="45720" numCol="1" anchor="b" anchorCtr="0" compatLnSpc="1"/>
          <a:lstStyle>
            <a:lvl1pPr>
              <a:defRPr sz="1200" b="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88103" name="Rectangle 7"/>
          <p:cNvSpPr>
            <a:spLocks noGrp="1" noChangeArrowheads="1"/>
          </p:cNvSpPr>
          <p:nvPr>
            <p:ph type="sldNum" sz="quarter" idx="5"/>
          </p:nvPr>
        </p:nvSpPr>
        <p:spPr bwMode="auto">
          <a:xfrm>
            <a:off x="3849688" y="9429750"/>
            <a:ext cx="2946400" cy="496888"/>
          </a:xfrm>
          <a:prstGeom prst="rect">
            <a:avLst/>
          </a:prstGeom>
          <a:noFill/>
          <a:ln w="9525">
            <a:noFill/>
            <a:miter lim="800000"/>
          </a:ln>
          <a:effectLst/>
        </p:spPr>
        <p:txBody>
          <a:bodyPr vert="horz" wrap="square" lIns="91440" tIns="45720" rIns="91440" bIns="45720" numCol="1" anchor="b" anchorCtr="0" compatLnSpc="1"/>
          <a:p>
            <a:pPr lvl="0" algn="r" eaLnBrk="1" hangingPunct="1">
              <a:buNone/>
            </a:pPr>
            <a:fld id="{9A0DB2DC-4C9A-4742-B13C-FB6460FD3503}" type="slidenum">
              <a:rPr lang="en-US" altLang="zh-CN" sz="1200" b="0" dirty="0"/>
            </a:fld>
            <a:endParaRPr lang="en-US" altLang="zh-CN" sz="1200" b="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1"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0178" name="AutoShape 2">
            <a:hlinkClick r:id="" action="ppaction://hlinkshowjump?jump=nextslide" highlightClick="1"/>
          </p:cNvPr>
          <p:cNvSpPr>
            <a:spLocks noChangeArrowheads="1"/>
          </p:cNvSpPr>
          <p:nvPr/>
        </p:nvSpPr>
        <p:spPr bwMode="auto">
          <a:xfrm>
            <a:off x="7515225" y="6438900"/>
            <a:ext cx="706438" cy="307975"/>
          </a:xfrm>
          <a:prstGeom prst="actionButtonBlank">
            <a:avLst/>
          </a:prstGeom>
          <a:solidFill>
            <a:srgbClr val="FF5050"/>
          </a:solidFill>
          <a:ln w="9525">
            <a:solidFill>
              <a:schemeClr val="tx1"/>
            </a:solid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rPr>
              <a:t>下 页</a:t>
            </a:r>
            <a:endPar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endParaRPr>
          </a:p>
        </p:txBody>
      </p:sp>
      <p:sp>
        <p:nvSpPr>
          <p:cNvPr id="50179" name="AutoShape 3">
            <a:hlinkClick r:id="" action="ppaction://hlinkshowjump?jump=previousslide" highlightClick="1"/>
          </p:cNvPr>
          <p:cNvSpPr>
            <a:spLocks noChangeArrowheads="1"/>
          </p:cNvSpPr>
          <p:nvPr/>
        </p:nvSpPr>
        <p:spPr bwMode="auto">
          <a:xfrm>
            <a:off x="6707188" y="6442075"/>
            <a:ext cx="706438" cy="307975"/>
          </a:xfrm>
          <a:prstGeom prst="actionButtonBlank">
            <a:avLst/>
          </a:prstGeom>
          <a:solidFill>
            <a:srgbClr val="FF5050"/>
          </a:solidFill>
          <a:ln w="9525">
            <a:solidFill>
              <a:schemeClr val="tx1"/>
            </a:solid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rPr>
              <a:t>上 页</a:t>
            </a:r>
            <a:endPar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endParaRPr>
          </a:p>
        </p:txBody>
      </p:sp>
      <p:sp>
        <p:nvSpPr>
          <p:cNvPr id="50180" name="AutoShape 4">
            <a:hlinkClick r:id="" action="ppaction://hlinkshowjump?jump=lastslideviewed" highlightClick="1"/>
          </p:cNvPr>
          <p:cNvSpPr>
            <a:spLocks noChangeArrowheads="1"/>
          </p:cNvSpPr>
          <p:nvPr/>
        </p:nvSpPr>
        <p:spPr bwMode="auto">
          <a:xfrm>
            <a:off x="8305800" y="6438900"/>
            <a:ext cx="658813" cy="307975"/>
          </a:xfrm>
          <a:prstGeom prst="actionButtonBlank">
            <a:avLst/>
          </a:prstGeom>
          <a:solidFill>
            <a:srgbClr val="FF5050"/>
          </a:solidFill>
          <a:ln w="9525">
            <a:solidFill>
              <a:schemeClr val="tx1"/>
            </a:solidFill>
            <a:miter lim="800000"/>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rPr>
              <a:t> </a:t>
            </a:r>
            <a:r>
              <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rPr>
              <a:t>返 回</a:t>
            </a:r>
            <a:endParaRPr kumimoji="1" lang="zh-CN" altLang="en-US" sz="1800" b="0" i="0" u="none" strike="noStrike" kern="1200" cap="none" spc="0" normalizeH="0" baseline="0" noProof="0">
              <a:ln>
                <a:noFill/>
              </a:ln>
              <a:solidFill>
                <a:srgbClr val="00FF00"/>
              </a:solidFill>
              <a:effectLst/>
              <a:uLnTx/>
              <a:uFillTx/>
              <a:latin typeface="Times New Roman" panose="02020603050405020304" pitchFamily="18" charset="0"/>
              <a:ea typeface="华文行楷" panose="0201080004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kumimoji="1"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7.xml"/><Relationship Id="rId6" Type="http://schemas.openxmlformats.org/officeDocument/2006/relationships/image" Target="../media/image4.wmf"/><Relationship Id="rId5" Type="http://schemas.openxmlformats.org/officeDocument/2006/relationships/oleObject" Target="../embeddings/oleObject3.bin"/><Relationship Id="rId4" Type="http://schemas.openxmlformats.org/officeDocument/2006/relationships/image" Target="../media/image3.wmf"/><Relationship Id="rId3" Type="http://schemas.openxmlformats.org/officeDocument/2006/relationships/oleObject" Target="../embeddings/oleObject2.bin"/><Relationship Id="rId2" Type="http://schemas.openxmlformats.org/officeDocument/2006/relationships/image" Target="../media/image2.wmf"/><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8.wmf"/><Relationship Id="rId7" Type="http://schemas.openxmlformats.org/officeDocument/2006/relationships/oleObject" Target="../embeddings/oleObject7.bin"/><Relationship Id="rId6" Type="http://schemas.openxmlformats.org/officeDocument/2006/relationships/image" Target="../media/image7.wmf"/><Relationship Id="rId5" Type="http://schemas.openxmlformats.org/officeDocument/2006/relationships/oleObject" Target="../embeddings/oleObject6.bin"/><Relationship Id="rId4" Type="http://schemas.openxmlformats.org/officeDocument/2006/relationships/image" Target="../media/image6.wmf"/><Relationship Id="rId3" Type="http://schemas.openxmlformats.org/officeDocument/2006/relationships/oleObject" Target="../embeddings/oleObject5.bin"/><Relationship Id="rId2" Type="http://schemas.openxmlformats.org/officeDocument/2006/relationships/image" Target="../media/image5.wmf"/><Relationship Id="rId10" Type="http://schemas.openxmlformats.org/officeDocument/2006/relationships/vmlDrawing" Target="../drawings/vmlDrawing2.vml"/><Relationship Id="rId1"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7.xml"/><Relationship Id="rId2" Type="http://schemas.openxmlformats.org/officeDocument/2006/relationships/image" Target="../media/image9.wmf"/><Relationship Id="rId1"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13.bin"/><Relationship Id="rId8" Type="http://schemas.openxmlformats.org/officeDocument/2006/relationships/image" Target="../media/image15.wmf"/><Relationship Id="rId7" Type="http://schemas.openxmlformats.org/officeDocument/2006/relationships/oleObject" Target="../embeddings/oleObject12.bin"/><Relationship Id="rId6" Type="http://schemas.openxmlformats.org/officeDocument/2006/relationships/image" Target="../media/image14.wmf"/><Relationship Id="rId5" Type="http://schemas.openxmlformats.org/officeDocument/2006/relationships/oleObject" Target="../embeddings/oleObject11.bin"/><Relationship Id="rId4" Type="http://schemas.openxmlformats.org/officeDocument/2006/relationships/image" Target="../media/image13.wmf"/><Relationship Id="rId3" Type="http://schemas.openxmlformats.org/officeDocument/2006/relationships/oleObject" Target="../embeddings/oleObject10.bin"/><Relationship Id="rId22" Type="http://schemas.openxmlformats.org/officeDocument/2006/relationships/vmlDrawing" Target="../drawings/vmlDrawing4.vml"/><Relationship Id="rId21" Type="http://schemas.openxmlformats.org/officeDocument/2006/relationships/slideLayout" Target="../slideLayouts/slideLayout7.xml"/><Relationship Id="rId20" Type="http://schemas.openxmlformats.org/officeDocument/2006/relationships/image" Target="../media/image21.wmf"/><Relationship Id="rId2" Type="http://schemas.openxmlformats.org/officeDocument/2006/relationships/image" Target="../media/image12.wmf"/><Relationship Id="rId19" Type="http://schemas.openxmlformats.org/officeDocument/2006/relationships/oleObject" Target="../embeddings/oleObject18.bin"/><Relationship Id="rId18" Type="http://schemas.openxmlformats.org/officeDocument/2006/relationships/image" Target="../media/image20.wmf"/><Relationship Id="rId17" Type="http://schemas.openxmlformats.org/officeDocument/2006/relationships/oleObject" Target="../embeddings/oleObject17.bin"/><Relationship Id="rId16" Type="http://schemas.openxmlformats.org/officeDocument/2006/relationships/image" Target="../media/image19.wmf"/><Relationship Id="rId15" Type="http://schemas.openxmlformats.org/officeDocument/2006/relationships/oleObject" Target="../embeddings/oleObject16.bin"/><Relationship Id="rId14" Type="http://schemas.openxmlformats.org/officeDocument/2006/relationships/image" Target="../media/image18.wmf"/><Relationship Id="rId13" Type="http://schemas.openxmlformats.org/officeDocument/2006/relationships/oleObject" Target="../embeddings/oleObject15.bin"/><Relationship Id="rId12" Type="http://schemas.openxmlformats.org/officeDocument/2006/relationships/image" Target="../media/image17.wmf"/><Relationship Id="rId11" Type="http://schemas.openxmlformats.org/officeDocument/2006/relationships/oleObject" Target="../embeddings/oleObject14.bin"/><Relationship Id="rId10" Type="http://schemas.openxmlformats.org/officeDocument/2006/relationships/image" Target="../media/image16.wmf"/><Relationship Id="rId1"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9" Type="http://schemas.openxmlformats.org/officeDocument/2006/relationships/oleObject" Target="../embeddings/oleObject23.bin"/><Relationship Id="rId8" Type="http://schemas.openxmlformats.org/officeDocument/2006/relationships/image" Target="../media/image25.wmf"/><Relationship Id="rId7" Type="http://schemas.openxmlformats.org/officeDocument/2006/relationships/oleObject" Target="../embeddings/oleObject22.bin"/><Relationship Id="rId6" Type="http://schemas.openxmlformats.org/officeDocument/2006/relationships/image" Target="../media/image24.wmf"/><Relationship Id="rId5" Type="http://schemas.openxmlformats.org/officeDocument/2006/relationships/oleObject" Target="../embeddings/oleObject21.bin"/><Relationship Id="rId4" Type="http://schemas.openxmlformats.org/officeDocument/2006/relationships/image" Target="../media/image23.wmf"/><Relationship Id="rId3" Type="http://schemas.openxmlformats.org/officeDocument/2006/relationships/oleObject" Target="../embeddings/oleObject20.bin"/><Relationship Id="rId2" Type="http://schemas.openxmlformats.org/officeDocument/2006/relationships/image" Target="../media/image22.wmf"/><Relationship Id="rId18" Type="http://schemas.openxmlformats.org/officeDocument/2006/relationships/vmlDrawing" Target="../drawings/vmlDrawing5.vml"/><Relationship Id="rId17" Type="http://schemas.openxmlformats.org/officeDocument/2006/relationships/slideLayout" Target="../slideLayouts/slideLayout7.xml"/><Relationship Id="rId16" Type="http://schemas.openxmlformats.org/officeDocument/2006/relationships/image" Target="../media/image29.wmf"/><Relationship Id="rId15" Type="http://schemas.openxmlformats.org/officeDocument/2006/relationships/oleObject" Target="../embeddings/oleObject26.bin"/><Relationship Id="rId14" Type="http://schemas.openxmlformats.org/officeDocument/2006/relationships/image" Target="../media/image28.wmf"/><Relationship Id="rId13" Type="http://schemas.openxmlformats.org/officeDocument/2006/relationships/oleObject" Target="../embeddings/oleObject25.bin"/><Relationship Id="rId12" Type="http://schemas.openxmlformats.org/officeDocument/2006/relationships/image" Target="../media/image27.wmf"/><Relationship Id="rId11" Type="http://schemas.openxmlformats.org/officeDocument/2006/relationships/oleObject" Target="../embeddings/oleObject24.bin"/><Relationship Id="rId10" Type="http://schemas.openxmlformats.org/officeDocument/2006/relationships/image" Target="../media/image26.wmf"/><Relationship Id="rId1" Type="http://schemas.openxmlformats.org/officeDocument/2006/relationships/oleObject" Target="../embeddings/oleObject19.bin"/></Relationships>
</file>

<file path=ppt/slides/_rels/slide11.xml.rels><?xml version="1.0" encoding="UTF-8" standalone="yes"?>
<Relationships xmlns="http://schemas.openxmlformats.org/package/2006/relationships"><Relationship Id="rId9" Type="http://schemas.openxmlformats.org/officeDocument/2006/relationships/oleObject" Target="../embeddings/oleObject31.bin"/><Relationship Id="rId8" Type="http://schemas.openxmlformats.org/officeDocument/2006/relationships/image" Target="../media/image30.wmf"/><Relationship Id="rId7" Type="http://schemas.openxmlformats.org/officeDocument/2006/relationships/oleObject" Target="../embeddings/oleObject30.bin"/><Relationship Id="rId6" Type="http://schemas.openxmlformats.org/officeDocument/2006/relationships/image" Target="../media/image27.wmf"/><Relationship Id="rId5" Type="http://schemas.openxmlformats.org/officeDocument/2006/relationships/oleObject" Target="../embeddings/oleObject29.bin"/><Relationship Id="rId4" Type="http://schemas.openxmlformats.org/officeDocument/2006/relationships/image" Target="../media/image24.wmf"/><Relationship Id="rId37" Type="http://schemas.openxmlformats.org/officeDocument/2006/relationships/vmlDrawing" Target="../drawings/vmlDrawing6.vml"/><Relationship Id="rId36" Type="http://schemas.openxmlformats.org/officeDocument/2006/relationships/slideLayout" Target="../slideLayouts/slideLayout7.xml"/><Relationship Id="rId35" Type="http://schemas.openxmlformats.org/officeDocument/2006/relationships/image" Target="../media/image39.wmf"/><Relationship Id="rId34" Type="http://schemas.openxmlformats.org/officeDocument/2006/relationships/oleObject" Target="../embeddings/oleObject44.bin"/><Relationship Id="rId33" Type="http://schemas.openxmlformats.org/officeDocument/2006/relationships/image" Target="../media/image38.wmf"/><Relationship Id="rId32" Type="http://schemas.openxmlformats.org/officeDocument/2006/relationships/oleObject" Target="../embeddings/oleObject43.bin"/><Relationship Id="rId31" Type="http://schemas.openxmlformats.org/officeDocument/2006/relationships/image" Target="../media/image37.wmf"/><Relationship Id="rId30" Type="http://schemas.openxmlformats.org/officeDocument/2006/relationships/oleObject" Target="../embeddings/oleObject42.bin"/><Relationship Id="rId3" Type="http://schemas.openxmlformats.org/officeDocument/2006/relationships/oleObject" Target="../embeddings/oleObject28.bin"/><Relationship Id="rId29" Type="http://schemas.openxmlformats.org/officeDocument/2006/relationships/image" Target="../media/image36.wmf"/><Relationship Id="rId28" Type="http://schemas.openxmlformats.org/officeDocument/2006/relationships/oleObject" Target="../embeddings/oleObject41.bin"/><Relationship Id="rId27" Type="http://schemas.openxmlformats.org/officeDocument/2006/relationships/image" Target="../media/image29.wmf"/><Relationship Id="rId26" Type="http://schemas.openxmlformats.org/officeDocument/2006/relationships/oleObject" Target="../embeddings/oleObject40.bin"/><Relationship Id="rId25" Type="http://schemas.openxmlformats.org/officeDocument/2006/relationships/image" Target="../media/image28.wmf"/><Relationship Id="rId24" Type="http://schemas.openxmlformats.org/officeDocument/2006/relationships/oleObject" Target="../embeddings/oleObject39.bin"/><Relationship Id="rId23" Type="http://schemas.openxmlformats.org/officeDocument/2006/relationships/image" Target="../media/image26.wmf"/><Relationship Id="rId22" Type="http://schemas.openxmlformats.org/officeDocument/2006/relationships/oleObject" Target="../embeddings/oleObject38.bin"/><Relationship Id="rId21" Type="http://schemas.openxmlformats.org/officeDocument/2006/relationships/image" Target="../media/image35.wmf"/><Relationship Id="rId20" Type="http://schemas.openxmlformats.org/officeDocument/2006/relationships/oleObject" Target="../embeddings/oleObject37.bin"/><Relationship Id="rId2" Type="http://schemas.openxmlformats.org/officeDocument/2006/relationships/image" Target="../media/image23.wmf"/><Relationship Id="rId19" Type="http://schemas.openxmlformats.org/officeDocument/2006/relationships/image" Target="../media/image25.wmf"/><Relationship Id="rId18" Type="http://schemas.openxmlformats.org/officeDocument/2006/relationships/oleObject" Target="../embeddings/oleObject36.bin"/><Relationship Id="rId17" Type="http://schemas.openxmlformats.org/officeDocument/2006/relationships/oleObject" Target="../embeddings/oleObject35.bin"/><Relationship Id="rId16" Type="http://schemas.openxmlformats.org/officeDocument/2006/relationships/image" Target="../media/image34.wmf"/><Relationship Id="rId15" Type="http://schemas.openxmlformats.org/officeDocument/2006/relationships/oleObject" Target="../embeddings/oleObject34.bin"/><Relationship Id="rId14" Type="http://schemas.openxmlformats.org/officeDocument/2006/relationships/image" Target="../media/image33.wmf"/><Relationship Id="rId13" Type="http://schemas.openxmlformats.org/officeDocument/2006/relationships/oleObject" Target="../embeddings/oleObject33.bin"/><Relationship Id="rId12" Type="http://schemas.openxmlformats.org/officeDocument/2006/relationships/image" Target="../media/image32.wmf"/><Relationship Id="rId11" Type="http://schemas.openxmlformats.org/officeDocument/2006/relationships/oleObject" Target="../embeddings/oleObject32.bin"/><Relationship Id="rId10" Type="http://schemas.openxmlformats.org/officeDocument/2006/relationships/image" Target="../media/image31.wmf"/><Relationship Id="rId1" Type="http://schemas.openxmlformats.org/officeDocument/2006/relationships/oleObject" Target="../embeddings/oleObject27.bin"/></Relationships>
</file>

<file path=ppt/slides/_rels/slide12.xml.rels><?xml version="1.0" encoding="UTF-8" standalone="yes"?>
<Relationships xmlns="http://schemas.openxmlformats.org/package/2006/relationships"><Relationship Id="rId9" Type="http://schemas.openxmlformats.org/officeDocument/2006/relationships/oleObject" Target="../embeddings/oleObject49.bin"/><Relationship Id="rId8" Type="http://schemas.openxmlformats.org/officeDocument/2006/relationships/image" Target="../media/image43.wmf"/><Relationship Id="rId7" Type="http://schemas.openxmlformats.org/officeDocument/2006/relationships/oleObject" Target="../embeddings/oleObject48.bin"/><Relationship Id="rId6" Type="http://schemas.openxmlformats.org/officeDocument/2006/relationships/image" Target="../media/image42.wmf"/><Relationship Id="rId5" Type="http://schemas.openxmlformats.org/officeDocument/2006/relationships/oleObject" Target="../embeddings/oleObject47.bin"/><Relationship Id="rId4" Type="http://schemas.openxmlformats.org/officeDocument/2006/relationships/image" Target="../media/image41.wmf"/><Relationship Id="rId3" Type="http://schemas.openxmlformats.org/officeDocument/2006/relationships/oleObject" Target="../embeddings/oleObject46.bin"/><Relationship Id="rId27" Type="http://schemas.openxmlformats.org/officeDocument/2006/relationships/vmlDrawing" Target="../drawings/vmlDrawing7.vml"/><Relationship Id="rId26" Type="http://schemas.openxmlformats.org/officeDocument/2006/relationships/slideLayout" Target="../slideLayouts/slideLayout7.xml"/><Relationship Id="rId25" Type="http://schemas.openxmlformats.org/officeDocument/2006/relationships/image" Target="../media/image50.wmf"/><Relationship Id="rId24" Type="http://schemas.openxmlformats.org/officeDocument/2006/relationships/oleObject" Target="../embeddings/oleObject57.bin"/><Relationship Id="rId23" Type="http://schemas.openxmlformats.org/officeDocument/2006/relationships/image" Target="../media/image49.wmf"/><Relationship Id="rId22" Type="http://schemas.openxmlformats.org/officeDocument/2006/relationships/oleObject" Target="../embeddings/oleObject56.bin"/><Relationship Id="rId21" Type="http://schemas.openxmlformats.org/officeDocument/2006/relationships/image" Target="../media/image48.wmf"/><Relationship Id="rId20" Type="http://schemas.openxmlformats.org/officeDocument/2006/relationships/oleObject" Target="../embeddings/oleObject55.bin"/><Relationship Id="rId2" Type="http://schemas.openxmlformats.org/officeDocument/2006/relationships/image" Target="../media/image40.wmf"/><Relationship Id="rId19" Type="http://schemas.openxmlformats.org/officeDocument/2006/relationships/image" Target="../media/image47.wmf"/><Relationship Id="rId18" Type="http://schemas.openxmlformats.org/officeDocument/2006/relationships/oleObject" Target="../embeddings/oleObject54.bin"/><Relationship Id="rId17" Type="http://schemas.openxmlformats.org/officeDocument/2006/relationships/image" Target="../media/image46.wmf"/><Relationship Id="rId16" Type="http://schemas.openxmlformats.org/officeDocument/2006/relationships/oleObject" Target="../embeddings/oleObject53.bin"/><Relationship Id="rId15" Type="http://schemas.openxmlformats.org/officeDocument/2006/relationships/image" Target="../media/image45.wmf"/><Relationship Id="rId14" Type="http://schemas.openxmlformats.org/officeDocument/2006/relationships/oleObject" Target="../embeddings/oleObject52.bin"/><Relationship Id="rId13" Type="http://schemas.openxmlformats.org/officeDocument/2006/relationships/oleObject" Target="../embeddings/oleObject51.bin"/><Relationship Id="rId12" Type="http://schemas.openxmlformats.org/officeDocument/2006/relationships/image" Target="../media/image30.wmf"/><Relationship Id="rId11" Type="http://schemas.openxmlformats.org/officeDocument/2006/relationships/oleObject" Target="../embeddings/oleObject50.bin"/><Relationship Id="rId10" Type="http://schemas.openxmlformats.org/officeDocument/2006/relationships/image" Target="../media/image44.wmf"/><Relationship Id="rId1" Type="http://schemas.openxmlformats.org/officeDocument/2006/relationships/oleObject" Target="../embeddings/oleObject45.bin"/></Relationships>
</file>

<file path=ppt/slides/_rels/slide13.xml.rels><?xml version="1.0" encoding="UTF-8" standalone="yes"?>
<Relationships xmlns="http://schemas.openxmlformats.org/package/2006/relationships"><Relationship Id="rId9" Type="http://schemas.openxmlformats.org/officeDocument/2006/relationships/image" Target="../media/image55.jpeg"/><Relationship Id="rId8" Type="http://schemas.openxmlformats.org/officeDocument/2006/relationships/image" Target="../media/image54.wmf"/><Relationship Id="rId7" Type="http://schemas.openxmlformats.org/officeDocument/2006/relationships/oleObject" Target="../embeddings/oleObject61.bin"/><Relationship Id="rId6" Type="http://schemas.openxmlformats.org/officeDocument/2006/relationships/image" Target="../media/image53.wmf"/><Relationship Id="rId5" Type="http://schemas.openxmlformats.org/officeDocument/2006/relationships/oleObject" Target="../embeddings/oleObject60.bin"/><Relationship Id="rId4" Type="http://schemas.openxmlformats.org/officeDocument/2006/relationships/image" Target="../media/image52.wmf"/><Relationship Id="rId3" Type="http://schemas.openxmlformats.org/officeDocument/2006/relationships/oleObject" Target="../embeddings/oleObject59.bin"/><Relationship Id="rId2" Type="http://schemas.openxmlformats.org/officeDocument/2006/relationships/image" Target="../media/image51.wmf"/><Relationship Id="rId19" Type="http://schemas.openxmlformats.org/officeDocument/2006/relationships/vmlDrawing" Target="../drawings/vmlDrawing8.vml"/><Relationship Id="rId18" Type="http://schemas.openxmlformats.org/officeDocument/2006/relationships/slideLayout" Target="../slideLayouts/slideLayout7.xml"/><Relationship Id="rId17" Type="http://schemas.openxmlformats.org/officeDocument/2006/relationships/image" Target="../media/image59.wmf"/><Relationship Id="rId16" Type="http://schemas.openxmlformats.org/officeDocument/2006/relationships/oleObject" Target="../embeddings/oleObject65.bin"/><Relationship Id="rId15" Type="http://schemas.openxmlformats.org/officeDocument/2006/relationships/image" Target="../media/image58.wmf"/><Relationship Id="rId14" Type="http://schemas.openxmlformats.org/officeDocument/2006/relationships/oleObject" Target="../embeddings/oleObject64.bin"/><Relationship Id="rId13" Type="http://schemas.openxmlformats.org/officeDocument/2006/relationships/image" Target="../media/image57.wmf"/><Relationship Id="rId12" Type="http://schemas.openxmlformats.org/officeDocument/2006/relationships/oleObject" Target="../embeddings/oleObject63.bin"/><Relationship Id="rId11" Type="http://schemas.openxmlformats.org/officeDocument/2006/relationships/image" Target="../media/image56.wmf"/><Relationship Id="rId10" Type="http://schemas.openxmlformats.org/officeDocument/2006/relationships/oleObject" Target="../embeddings/oleObject62.bin"/><Relationship Id="rId1" Type="http://schemas.openxmlformats.org/officeDocument/2006/relationships/oleObject" Target="../embeddings/oleObject58.bin"/></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70.bin"/><Relationship Id="rId8" Type="http://schemas.openxmlformats.org/officeDocument/2006/relationships/image" Target="../media/image62.wmf"/><Relationship Id="rId7" Type="http://schemas.openxmlformats.org/officeDocument/2006/relationships/oleObject" Target="../embeddings/oleObject69.bin"/><Relationship Id="rId6" Type="http://schemas.openxmlformats.org/officeDocument/2006/relationships/image" Target="../media/image61.wmf"/><Relationship Id="rId5" Type="http://schemas.openxmlformats.org/officeDocument/2006/relationships/oleObject" Target="../embeddings/oleObject68.bin"/><Relationship Id="rId4" Type="http://schemas.openxmlformats.org/officeDocument/2006/relationships/image" Target="../media/image57.wmf"/><Relationship Id="rId3" Type="http://schemas.openxmlformats.org/officeDocument/2006/relationships/oleObject" Target="../embeddings/oleObject67.bin"/><Relationship Id="rId28" Type="http://schemas.openxmlformats.org/officeDocument/2006/relationships/vmlDrawing" Target="../drawings/vmlDrawing9.vml"/><Relationship Id="rId27" Type="http://schemas.openxmlformats.org/officeDocument/2006/relationships/slideLayout" Target="../slideLayouts/slideLayout7.xml"/><Relationship Id="rId26" Type="http://schemas.openxmlformats.org/officeDocument/2006/relationships/image" Target="../media/image69.wmf"/><Relationship Id="rId25" Type="http://schemas.openxmlformats.org/officeDocument/2006/relationships/oleObject" Target="../embeddings/oleObject78.bin"/><Relationship Id="rId24" Type="http://schemas.openxmlformats.org/officeDocument/2006/relationships/image" Target="../media/image68.wmf"/><Relationship Id="rId23" Type="http://schemas.openxmlformats.org/officeDocument/2006/relationships/oleObject" Target="../embeddings/oleObject77.bin"/><Relationship Id="rId22" Type="http://schemas.openxmlformats.org/officeDocument/2006/relationships/image" Target="../media/image67.wmf"/><Relationship Id="rId21" Type="http://schemas.openxmlformats.org/officeDocument/2006/relationships/oleObject" Target="../embeddings/oleObject76.bin"/><Relationship Id="rId20" Type="http://schemas.openxmlformats.org/officeDocument/2006/relationships/image" Target="../media/image66.wmf"/><Relationship Id="rId2" Type="http://schemas.openxmlformats.org/officeDocument/2006/relationships/image" Target="../media/image60.wmf"/><Relationship Id="rId19" Type="http://schemas.openxmlformats.org/officeDocument/2006/relationships/oleObject" Target="../embeddings/oleObject75.bin"/><Relationship Id="rId18" Type="http://schemas.openxmlformats.org/officeDocument/2006/relationships/image" Target="../media/image65.wmf"/><Relationship Id="rId17" Type="http://schemas.openxmlformats.org/officeDocument/2006/relationships/oleObject" Target="../embeddings/oleObject74.bin"/><Relationship Id="rId16" Type="http://schemas.openxmlformats.org/officeDocument/2006/relationships/image" Target="../media/image64.wmf"/><Relationship Id="rId15" Type="http://schemas.openxmlformats.org/officeDocument/2006/relationships/oleObject" Target="../embeddings/oleObject73.bin"/><Relationship Id="rId14" Type="http://schemas.openxmlformats.org/officeDocument/2006/relationships/image" Target="../media/image58.wmf"/><Relationship Id="rId13" Type="http://schemas.openxmlformats.org/officeDocument/2006/relationships/oleObject" Target="../embeddings/oleObject72.bin"/><Relationship Id="rId12" Type="http://schemas.openxmlformats.org/officeDocument/2006/relationships/image" Target="../media/image63.wmf"/><Relationship Id="rId11" Type="http://schemas.openxmlformats.org/officeDocument/2006/relationships/oleObject" Target="../embeddings/oleObject71.bin"/><Relationship Id="rId10" Type="http://schemas.openxmlformats.org/officeDocument/2006/relationships/image" Target="../media/image59.wmf"/><Relationship Id="rId1" Type="http://schemas.openxmlformats.org/officeDocument/2006/relationships/oleObject" Target="../embeddings/oleObject66.bin"/></Relationships>
</file>

<file path=ppt/slides/_rels/slide15.xml.rels><?xml version="1.0" encoding="UTF-8" standalone="yes"?>
<Relationships xmlns="http://schemas.openxmlformats.org/package/2006/relationships"><Relationship Id="rId9" Type="http://schemas.openxmlformats.org/officeDocument/2006/relationships/oleObject" Target="../embeddings/oleObject83.bin"/><Relationship Id="rId8" Type="http://schemas.openxmlformats.org/officeDocument/2006/relationships/image" Target="../media/image73.wmf"/><Relationship Id="rId7" Type="http://schemas.openxmlformats.org/officeDocument/2006/relationships/oleObject" Target="../embeddings/oleObject82.bin"/><Relationship Id="rId6" Type="http://schemas.openxmlformats.org/officeDocument/2006/relationships/image" Target="../media/image72.wmf"/><Relationship Id="rId5" Type="http://schemas.openxmlformats.org/officeDocument/2006/relationships/oleObject" Target="../embeddings/oleObject81.bin"/><Relationship Id="rId4" Type="http://schemas.openxmlformats.org/officeDocument/2006/relationships/image" Target="../media/image71.wmf"/><Relationship Id="rId3" Type="http://schemas.openxmlformats.org/officeDocument/2006/relationships/oleObject" Target="../embeddings/oleObject80.bin"/><Relationship Id="rId25" Type="http://schemas.openxmlformats.org/officeDocument/2006/relationships/vmlDrawing" Target="../drawings/vmlDrawing10.vml"/><Relationship Id="rId24" Type="http://schemas.openxmlformats.org/officeDocument/2006/relationships/slideLayout" Target="../slideLayouts/slideLayout7.xml"/><Relationship Id="rId23" Type="http://schemas.openxmlformats.org/officeDocument/2006/relationships/image" Target="../media/image80.wmf"/><Relationship Id="rId22" Type="http://schemas.openxmlformats.org/officeDocument/2006/relationships/oleObject" Target="../embeddings/oleObject90.bin"/><Relationship Id="rId21" Type="http://schemas.openxmlformats.org/officeDocument/2006/relationships/oleObject" Target="../embeddings/oleObject89.bin"/><Relationship Id="rId20" Type="http://schemas.openxmlformats.org/officeDocument/2006/relationships/image" Target="../media/image79.wmf"/><Relationship Id="rId2" Type="http://schemas.openxmlformats.org/officeDocument/2006/relationships/image" Target="../media/image70.wmf"/><Relationship Id="rId19" Type="http://schemas.openxmlformats.org/officeDocument/2006/relationships/oleObject" Target="../embeddings/oleObject88.bin"/><Relationship Id="rId18" Type="http://schemas.openxmlformats.org/officeDocument/2006/relationships/image" Target="../media/image78.wmf"/><Relationship Id="rId17" Type="http://schemas.openxmlformats.org/officeDocument/2006/relationships/oleObject" Target="../embeddings/oleObject87.bin"/><Relationship Id="rId16" Type="http://schemas.openxmlformats.org/officeDocument/2006/relationships/image" Target="../media/image77.wmf"/><Relationship Id="rId15" Type="http://schemas.openxmlformats.org/officeDocument/2006/relationships/oleObject" Target="../embeddings/oleObject86.bin"/><Relationship Id="rId14" Type="http://schemas.openxmlformats.org/officeDocument/2006/relationships/image" Target="../media/image76.wmf"/><Relationship Id="rId13" Type="http://schemas.openxmlformats.org/officeDocument/2006/relationships/oleObject" Target="../embeddings/oleObject85.bin"/><Relationship Id="rId12" Type="http://schemas.openxmlformats.org/officeDocument/2006/relationships/image" Target="../media/image75.wmf"/><Relationship Id="rId11" Type="http://schemas.openxmlformats.org/officeDocument/2006/relationships/oleObject" Target="../embeddings/oleObject84.bin"/><Relationship Id="rId10" Type="http://schemas.openxmlformats.org/officeDocument/2006/relationships/image" Target="../media/image74.wmf"/><Relationship Id="rId1" Type="http://schemas.openxmlformats.org/officeDocument/2006/relationships/oleObject" Target="../embeddings/oleObject79.bin"/></Relationships>
</file>

<file path=ppt/slides/_rels/slide16.xml.rels><?xml version="1.0" encoding="UTF-8" standalone="yes"?>
<Relationships xmlns="http://schemas.openxmlformats.org/package/2006/relationships"><Relationship Id="rId9" Type="http://schemas.openxmlformats.org/officeDocument/2006/relationships/oleObject" Target="../embeddings/oleObject95.bin"/><Relationship Id="rId8" Type="http://schemas.openxmlformats.org/officeDocument/2006/relationships/image" Target="../media/image84.wmf"/><Relationship Id="rId7" Type="http://schemas.openxmlformats.org/officeDocument/2006/relationships/oleObject" Target="../embeddings/oleObject94.bin"/><Relationship Id="rId6" Type="http://schemas.openxmlformats.org/officeDocument/2006/relationships/image" Target="../media/image83.wmf"/><Relationship Id="rId5" Type="http://schemas.openxmlformats.org/officeDocument/2006/relationships/oleObject" Target="../embeddings/oleObject93.bin"/><Relationship Id="rId4" Type="http://schemas.openxmlformats.org/officeDocument/2006/relationships/image" Target="../media/image82.wmf"/><Relationship Id="rId3" Type="http://schemas.openxmlformats.org/officeDocument/2006/relationships/oleObject" Target="../embeddings/oleObject92.bin"/><Relationship Id="rId2" Type="http://schemas.openxmlformats.org/officeDocument/2006/relationships/image" Target="../media/image81.wmf"/><Relationship Id="rId16" Type="http://schemas.openxmlformats.org/officeDocument/2006/relationships/vmlDrawing" Target="../drawings/vmlDrawing11.vml"/><Relationship Id="rId15" Type="http://schemas.openxmlformats.org/officeDocument/2006/relationships/slideLayout" Target="../slideLayouts/slideLayout7.xml"/><Relationship Id="rId14" Type="http://schemas.openxmlformats.org/officeDocument/2006/relationships/image" Target="../media/image86.wmf"/><Relationship Id="rId13" Type="http://schemas.openxmlformats.org/officeDocument/2006/relationships/oleObject" Target="../embeddings/oleObject98.bin"/><Relationship Id="rId12" Type="http://schemas.openxmlformats.org/officeDocument/2006/relationships/image" Target="../media/image85.wmf"/><Relationship Id="rId11" Type="http://schemas.openxmlformats.org/officeDocument/2006/relationships/oleObject" Target="../embeddings/oleObject97.bin"/><Relationship Id="rId10" Type="http://schemas.openxmlformats.org/officeDocument/2006/relationships/oleObject" Target="../embeddings/oleObject96.bin"/><Relationship Id="rId1" Type="http://schemas.openxmlformats.org/officeDocument/2006/relationships/oleObject" Target="../embeddings/oleObject91.bin"/></Relationships>
</file>

<file path=ppt/slides/_rels/slide17.xml.rels><?xml version="1.0" encoding="UTF-8" standalone="yes"?>
<Relationships xmlns="http://schemas.openxmlformats.org/package/2006/relationships"><Relationship Id="rId9" Type="http://schemas.openxmlformats.org/officeDocument/2006/relationships/oleObject" Target="../embeddings/oleObject103.bin"/><Relationship Id="rId8" Type="http://schemas.openxmlformats.org/officeDocument/2006/relationships/image" Target="../media/image90.wmf"/><Relationship Id="rId7" Type="http://schemas.openxmlformats.org/officeDocument/2006/relationships/oleObject" Target="../embeddings/oleObject102.bin"/><Relationship Id="rId6" Type="http://schemas.openxmlformats.org/officeDocument/2006/relationships/image" Target="../media/image89.png"/><Relationship Id="rId5" Type="http://schemas.openxmlformats.org/officeDocument/2006/relationships/oleObject" Target="../embeddings/oleObject101.bin"/><Relationship Id="rId4" Type="http://schemas.openxmlformats.org/officeDocument/2006/relationships/image" Target="../media/image88.wmf"/><Relationship Id="rId3" Type="http://schemas.openxmlformats.org/officeDocument/2006/relationships/oleObject" Target="../embeddings/oleObject100.bin"/><Relationship Id="rId2" Type="http://schemas.openxmlformats.org/officeDocument/2006/relationships/image" Target="../media/image87.wmf"/><Relationship Id="rId14" Type="http://schemas.openxmlformats.org/officeDocument/2006/relationships/vmlDrawing" Target="../drawings/vmlDrawing12.vml"/><Relationship Id="rId13" Type="http://schemas.openxmlformats.org/officeDocument/2006/relationships/slideLayout" Target="../slideLayouts/slideLayout7.xml"/><Relationship Id="rId12" Type="http://schemas.openxmlformats.org/officeDocument/2006/relationships/image" Target="../media/image92.wmf"/><Relationship Id="rId11" Type="http://schemas.openxmlformats.org/officeDocument/2006/relationships/oleObject" Target="../embeddings/oleObject104.bin"/><Relationship Id="rId10" Type="http://schemas.openxmlformats.org/officeDocument/2006/relationships/image" Target="../media/image91.wmf"/><Relationship Id="rId1" Type="http://schemas.openxmlformats.org/officeDocument/2006/relationships/oleObject" Target="../embeddings/oleObject99.bin"/></Relationships>
</file>

<file path=ppt/slides/_rels/slide18.xml.rels><?xml version="1.0" encoding="UTF-8" standalone="yes"?>
<Relationships xmlns="http://schemas.openxmlformats.org/package/2006/relationships"><Relationship Id="rId9" Type="http://schemas.openxmlformats.org/officeDocument/2006/relationships/oleObject" Target="../embeddings/oleObject109.bin"/><Relationship Id="rId8" Type="http://schemas.openxmlformats.org/officeDocument/2006/relationships/image" Target="../media/image96.wmf"/><Relationship Id="rId7" Type="http://schemas.openxmlformats.org/officeDocument/2006/relationships/oleObject" Target="../embeddings/oleObject108.bin"/><Relationship Id="rId6" Type="http://schemas.openxmlformats.org/officeDocument/2006/relationships/image" Target="../media/image95.wmf"/><Relationship Id="rId5" Type="http://schemas.openxmlformats.org/officeDocument/2006/relationships/oleObject" Target="../embeddings/oleObject107.bin"/><Relationship Id="rId4" Type="http://schemas.openxmlformats.org/officeDocument/2006/relationships/image" Target="../media/image94.wmf"/><Relationship Id="rId3" Type="http://schemas.openxmlformats.org/officeDocument/2006/relationships/oleObject" Target="../embeddings/oleObject106.bin"/><Relationship Id="rId22" Type="http://schemas.openxmlformats.org/officeDocument/2006/relationships/vmlDrawing" Target="../drawings/vmlDrawing13.vml"/><Relationship Id="rId21" Type="http://schemas.openxmlformats.org/officeDocument/2006/relationships/slideLayout" Target="../slideLayouts/slideLayout7.xml"/><Relationship Id="rId20" Type="http://schemas.openxmlformats.org/officeDocument/2006/relationships/image" Target="../media/image102.wmf"/><Relationship Id="rId2" Type="http://schemas.openxmlformats.org/officeDocument/2006/relationships/image" Target="../media/image93.wmf"/><Relationship Id="rId19" Type="http://schemas.openxmlformats.org/officeDocument/2006/relationships/oleObject" Target="../embeddings/oleObject114.bin"/><Relationship Id="rId18" Type="http://schemas.openxmlformats.org/officeDocument/2006/relationships/image" Target="../media/image101.wmf"/><Relationship Id="rId17" Type="http://schemas.openxmlformats.org/officeDocument/2006/relationships/oleObject" Target="../embeddings/oleObject113.bin"/><Relationship Id="rId16" Type="http://schemas.openxmlformats.org/officeDocument/2006/relationships/image" Target="../media/image100.wmf"/><Relationship Id="rId15" Type="http://schemas.openxmlformats.org/officeDocument/2006/relationships/oleObject" Target="../embeddings/oleObject112.bin"/><Relationship Id="rId14" Type="http://schemas.openxmlformats.org/officeDocument/2006/relationships/image" Target="../media/image99.wmf"/><Relationship Id="rId13" Type="http://schemas.openxmlformats.org/officeDocument/2006/relationships/oleObject" Target="../embeddings/oleObject111.bin"/><Relationship Id="rId12" Type="http://schemas.openxmlformats.org/officeDocument/2006/relationships/image" Target="../media/image98.wmf"/><Relationship Id="rId11" Type="http://schemas.openxmlformats.org/officeDocument/2006/relationships/oleObject" Target="../embeddings/oleObject110.bin"/><Relationship Id="rId10" Type="http://schemas.openxmlformats.org/officeDocument/2006/relationships/image" Target="../media/image97.wmf"/><Relationship Id="rId1" Type="http://schemas.openxmlformats.org/officeDocument/2006/relationships/oleObject" Target="../embeddings/oleObject105.bin"/></Relationships>
</file>

<file path=ppt/slides/_rels/slide19.xml.rels><?xml version="1.0" encoding="UTF-8" standalone="yes"?>
<Relationships xmlns="http://schemas.openxmlformats.org/package/2006/relationships"><Relationship Id="rId9" Type="http://schemas.openxmlformats.org/officeDocument/2006/relationships/oleObject" Target="../embeddings/oleObject119.bin"/><Relationship Id="rId8" Type="http://schemas.openxmlformats.org/officeDocument/2006/relationships/image" Target="../media/image98.wmf"/><Relationship Id="rId7" Type="http://schemas.openxmlformats.org/officeDocument/2006/relationships/oleObject" Target="../embeddings/oleObject118.bin"/><Relationship Id="rId6" Type="http://schemas.openxmlformats.org/officeDocument/2006/relationships/image" Target="../media/image97.wmf"/><Relationship Id="rId5" Type="http://schemas.openxmlformats.org/officeDocument/2006/relationships/oleObject" Target="../embeddings/oleObject117.bin"/><Relationship Id="rId4" Type="http://schemas.openxmlformats.org/officeDocument/2006/relationships/image" Target="../media/image104.wmf"/><Relationship Id="rId3" Type="http://schemas.openxmlformats.org/officeDocument/2006/relationships/oleObject" Target="../embeddings/oleObject116.bin"/><Relationship Id="rId20" Type="http://schemas.openxmlformats.org/officeDocument/2006/relationships/vmlDrawing" Target="../drawings/vmlDrawing14.vml"/><Relationship Id="rId2" Type="http://schemas.openxmlformats.org/officeDocument/2006/relationships/image" Target="../media/image103.wmf"/><Relationship Id="rId19" Type="http://schemas.openxmlformats.org/officeDocument/2006/relationships/slideLayout" Target="../slideLayouts/slideLayout7.xml"/><Relationship Id="rId18" Type="http://schemas.openxmlformats.org/officeDocument/2006/relationships/image" Target="../media/image108.wmf"/><Relationship Id="rId17" Type="http://schemas.openxmlformats.org/officeDocument/2006/relationships/oleObject" Target="../embeddings/oleObject123.bin"/><Relationship Id="rId16" Type="http://schemas.openxmlformats.org/officeDocument/2006/relationships/image" Target="../media/image107.wmf"/><Relationship Id="rId15" Type="http://schemas.openxmlformats.org/officeDocument/2006/relationships/oleObject" Target="../embeddings/oleObject122.bin"/><Relationship Id="rId14" Type="http://schemas.openxmlformats.org/officeDocument/2006/relationships/image" Target="../media/image100.wmf"/><Relationship Id="rId13" Type="http://schemas.openxmlformats.org/officeDocument/2006/relationships/oleObject" Target="../embeddings/oleObject121.bin"/><Relationship Id="rId12" Type="http://schemas.openxmlformats.org/officeDocument/2006/relationships/image" Target="../media/image106.wmf"/><Relationship Id="rId11" Type="http://schemas.openxmlformats.org/officeDocument/2006/relationships/oleObject" Target="../embeddings/oleObject120.bin"/><Relationship Id="rId10" Type="http://schemas.openxmlformats.org/officeDocument/2006/relationships/image" Target="../media/image105.wmf"/><Relationship Id="rId1" Type="http://schemas.openxmlformats.org/officeDocument/2006/relationships/oleObject" Target="../embeddings/oleObject115.bin"/></Relationships>
</file>

<file path=ppt/slides/_rels/slide20.xml.rels><?xml version="1.0" encoding="UTF-8" standalone="yes"?>
<Relationships xmlns="http://schemas.openxmlformats.org/package/2006/relationships"><Relationship Id="rId9" Type="http://schemas.openxmlformats.org/officeDocument/2006/relationships/oleObject" Target="../embeddings/oleObject128.bin"/><Relationship Id="rId8" Type="http://schemas.openxmlformats.org/officeDocument/2006/relationships/image" Target="../media/image112.wmf"/><Relationship Id="rId7" Type="http://schemas.openxmlformats.org/officeDocument/2006/relationships/oleObject" Target="../embeddings/oleObject127.bin"/><Relationship Id="rId6" Type="http://schemas.openxmlformats.org/officeDocument/2006/relationships/image" Target="../media/image111.wmf"/><Relationship Id="rId5" Type="http://schemas.openxmlformats.org/officeDocument/2006/relationships/oleObject" Target="../embeddings/oleObject126.bin"/><Relationship Id="rId4" Type="http://schemas.openxmlformats.org/officeDocument/2006/relationships/image" Target="../media/image110.wmf"/><Relationship Id="rId3" Type="http://schemas.openxmlformats.org/officeDocument/2006/relationships/oleObject" Target="../embeddings/oleObject125.bin"/><Relationship Id="rId2" Type="http://schemas.openxmlformats.org/officeDocument/2006/relationships/image" Target="../media/image109.wmf"/><Relationship Id="rId18" Type="http://schemas.openxmlformats.org/officeDocument/2006/relationships/vmlDrawing" Target="../drawings/vmlDrawing15.vml"/><Relationship Id="rId17" Type="http://schemas.openxmlformats.org/officeDocument/2006/relationships/slideLayout" Target="../slideLayouts/slideLayout7.xml"/><Relationship Id="rId16" Type="http://schemas.openxmlformats.org/officeDocument/2006/relationships/image" Target="../media/image116.wmf"/><Relationship Id="rId15" Type="http://schemas.openxmlformats.org/officeDocument/2006/relationships/oleObject" Target="../embeddings/oleObject131.bin"/><Relationship Id="rId14" Type="http://schemas.openxmlformats.org/officeDocument/2006/relationships/image" Target="../media/image115.wmf"/><Relationship Id="rId13" Type="http://schemas.openxmlformats.org/officeDocument/2006/relationships/oleObject" Target="../embeddings/oleObject130.bin"/><Relationship Id="rId12" Type="http://schemas.openxmlformats.org/officeDocument/2006/relationships/image" Target="../media/image114.wmf"/><Relationship Id="rId11" Type="http://schemas.openxmlformats.org/officeDocument/2006/relationships/oleObject" Target="../embeddings/oleObject129.bin"/><Relationship Id="rId10" Type="http://schemas.openxmlformats.org/officeDocument/2006/relationships/image" Target="../media/image113.wmf"/><Relationship Id="rId1" Type="http://schemas.openxmlformats.org/officeDocument/2006/relationships/oleObject" Target="../embeddings/oleObject124.bin"/></Relationships>
</file>

<file path=ppt/slides/_rels/slide21.xml.rels><?xml version="1.0" encoding="UTF-8" standalone="yes"?>
<Relationships xmlns="http://schemas.openxmlformats.org/package/2006/relationships"><Relationship Id="rId9" Type="http://schemas.openxmlformats.org/officeDocument/2006/relationships/oleObject" Target="../embeddings/oleObject136.bin"/><Relationship Id="rId8" Type="http://schemas.openxmlformats.org/officeDocument/2006/relationships/image" Target="../media/image120.wmf"/><Relationship Id="rId7" Type="http://schemas.openxmlformats.org/officeDocument/2006/relationships/oleObject" Target="../embeddings/oleObject135.bin"/><Relationship Id="rId6" Type="http://schemas.openxmlformats.org/officeDocument/2006/relationships/image" Target="../media/image119.wmf"/><Relationship Id="rId5" Type="http://schemas.openxmlformats.org/officeDocument/2006/relationships/oleObject" Target="../embeddings/oleObject134.bin"/><Relationship Id="rId4" Type="http://schemas.openxmlformats.org/officeDocument/2006/relationships/image" Target="../media/image118.wmf"/><Relationship Id="rId3" Type="http://schemas.openxmlformats.org/officeDocument/2006/relationships/oleObject" Target="../embeddings/oleObject133.bin"/><Relationship Id="rId2" Type="http://schemas.openxmlformats.org/officeDocument/2006/relationships/image" Target="../media/image117.wmf"/><Relationship Id="rId14" Type="http://schemas.openxmlformats.org/officeDocument/2006/relationships/vmlDrawing" Target="../drawings/vmlDrawing16.vml"/><Relationship Id="rId13" Type="http://schemas.openxmlformats.org/officeDocument/2006/relationships/slideLayout" Target="../slideLayouts/slideLayout7.xml"/><Relationship Id="rId12" Type="http://schemas.openxmlformats.org/officeDocument/2006/relationships/image" Target="../media/image121.wmf"/><Relationship Id="rId11" Type="http://schemas.openxmlformats.org/officeDocument/2006/relationships/oleObject" Target="../embeddings/oleObject137.bin"/><Relationship Id="rId10" Type="http://schemas.openxmlformats.org/officeDocument/2006/relationships/image" Target="../media/image115.wmf"/><Relationship Id="rId1" Type="http://schemas.openxmlformats.org/officeDocument/2006/relationships/oleObject" Target="../embeddings/oleObject132.bin"/></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142.bin"/><Relationship Id="rId8" Type="http://schemas.openxmlformats.org/officeDocument/2006/relationships/image" Target="../media/image125.wmf"/><Relationship Id="rId7" Type="http://schemas.openxmlformats.org/officeDocument/2006/relationships/oleObject" Target="../embeddings/oleObject141.bin"/><Relationship Id="rId6" Type="http://schemas.openxmlformats.org/officeDocument/2006/relationships/image" Target="../media/image124.wmf"/><Relationship Id="rId5" Type="http://schemas.openxmlformats.org/officeDocument/2006/relationships/oleObject" Target="../embeddings/oleObject140.bin"/><Relationship Id="rId4" Type="http://schemas.openxmlformats.org/officeDocument/2006/relationships/image" Target="../media/image123.wmf"/><Relationship Id="rId3" Type="http://schemas.openxmlformats.org/officeDocument/2006/relationships/oleObject" Target="../embeddings/oleObject139.bin"/><Relationship Id="rId20" Type="http://schemas.openxmlformats.org/officeDocument/2006/relationships/vmlDrawing" Target="../drawings/vmlDrawing17.vml"/><Relationship Id="rId2" Type="http://schemas.openxmlformats.org/officeDocument/2006/relationships/image" Target="../media/image122.wmf"/><Relationship Id="rId19" Type="http://schemas.openxmlformats.org/officeDocument/2006/relationships/slideLayout" Target="../slideLayouts/slideLayout7.xml"/><Relationship Id="rId18" Type="http://schemas.openxmlformats.org/officeDocument/2006/relationships/image" Target="../media/image130.wmf"/><Relationship Id="rId17" Type="http://schemas.openxmlformats.org/officeDocument/2006/relationships/oleObject" Target="../embeddings/oleObject146.bin"/><Relationship Id="rId16" Type="http://schemas.openxmlformats.org/officeDocument/2006/relationships/image" Target="../media/image129.wmf"/><Relationship Id="rId15" Type="http://schemas.openxmlformats.org/officeDocument/2006/relationships/oleObject" Target="../embeddings/oleObject145.bin"/><Relationship Id="rId14" Type="http://schemas.openxmlformats.org/officeDocument/2006/relationships/image" Target="../media/image128.wmf"/><Relationship Id="rId13" Type="http://schemas.openxmlformats.org/officeDocument/2006/relationships/oleObject" Target="../embeddings/oleObject144.bin"/><Relationship Id="rId12" Type="http://schemas.openxmlformats.org/officeDocument/2006/relationships/image" Target="../media/image127.wmf"/><Relationship Id="rId11" Type="http://schemas.openxmlformats.org/officeDocument/2006/relationships/oleObject" Target="../embeddings/oleObject143.bin"/><Relationship Id="rId10" Type="http://schemas.openxmlformats.org/officeDocument/2006/relationships/image" Target="../media/image126.wmf"/><Relationship Id="rId1" Type="http://schemas.openxmlformats.org/officeDocument/2006/relationships/oleObject" Target="../embeddings/oleObject138.bin"/></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151.bin"/><Relationship Id="rId8" Type="http://schemas.openxmlformats.org/officeDocument/2006/relationships/image" Target="../media/image133.wmf"/><Relationship Id="rId7" Type="http://schemas.openxmlformats.org/officeDocument/2006/relationships/oleObject" Target="../embeddings/oleObject150.bin"/><Relationship Id="rId6" Type="http://schemas.openxmlformats.org/officeDocument/2006/relationships/image" Target="../media/image132.wmf"/><Relationship Id="rId5" Type="http://schemas.openxmlformats.org/officeDocument/2006/relationships/oleObject" Target="../embeddings/oleObject149.bin"/><Relationship Id="rId4" Type="http://schemas.openxmlformats.org/officeDocument/2006/relationships/image" Target="../media/image131.wmf"/><Relationship Id="rId3" Type="http://schemas.openxmlformats.org/officeDocument/2006/relationships/oleObject" Target="../embeddings/oleObject148.bin"/><Relationship Id="rId28" Type="http://schemas.openxmlformats.org/officeDocument/2006/relationships/vmlDrawing" Target="../drawings/vmlDrawing18.vml"/><Relationship Id="rId27" Type="http://schemas.openxmlformats.org/officeDocument/2006/relationships/slideLayout" Target="../slideLayouts/slideLayout7.xml"/><Relationship Id="rId26" Type="http://schemas.openxmlformats.org/officeDocument/2006/relationships/image" Target="../media/image142.wmf"/><Relationship Id="rId25" Type="http://schemas.openxmlformats.org/officeDocument/2006/relationships/oleObject" Target="../embeddings/oleObject159.bin"/><Relationship Id="rId24" Type="http://schemas.openxmlformats.org/officeDocument/2006/relationships/image" Target="../media/image141.wmf"/><Relationship Id="rId23" Type="http://schemas.openxmlformats.org/officeDocument/2006/relationships/oleObject" Target="../embeddings/oleObject158.bin"/><Relationship Id="rId22" Type="http://schemas.openxmlformats.org/officeDocument/2006/relationships/image" Target="../media/image140.wmf"/><Relationship Id="rId21" Type="http://schemas.openxmlformats.org/officeDocument/2006/relationships/oleObject" Target="../embeddings/oleObject157.bin"/><Relationship Id="rId20" Type="http://schemas.openxmlformats.org/officeDocument/2006/relationships/image" Target="../media/image139.wmf"/><Relationship Id="rId2" Type="http://schemas.openxmlformats.org/officeDocument/2006/relationships/image" Target="../media/image127.wmf"/><Relationship Id="rId19" Type="http://schemas.openxmlformats.org/officeDocument/2006/relationships/oleObject" Target="../embeddings/oleObject156.bin"/><Relationship Id="rId18" Type="http://schemas.openxmlformats.org/officeDocument/2006/relationships/image" Target="../media/image138.wmf"/><Relationship Id="rId17" Type="http://schemas.openxmlformats.org/officeDocument/2006/relationships/oleObject" Target="../embeddings/oleObject155.bin"/><Relationship Id="rId16" Type="http://schemas.openxmlformats.org/officeDocument/2006/relationships/image" Target="../media/image137.wmf"/><Relationship Id="rId15" Type="http://schemas.openxmlformats.org/officeDocument/2006/relationships/oleObject" Target="../embeddings/oleObject154.bin"/><Relationship Id="rId14" Type="http://schemas.openxmlformats.org/officeDocument/2006/relationships/image" Target="../media/image136.wmf"/><Relationship Id="rId13" Type="http://schemas.openxmlformats.org/officeDocument/2006/relationships/oleObject" Target="../embeddings/oleObject153.bin"/><Relationship Id="rId12" Type="http://schemas.openxmlformats.org/officeDocument/2006/relationships/image" Target="../media/image135.wmf"/><Relationship Id="rId11" Type="http://schemas.openxmlformats.org/officeDocument/2006/relationships/oleObject" Target="../embeddings/oleObject152.bin"/><Relationship Id="rId10" Type="http://schemas.openxmlformats.org/officeDocument/2006/relationships/image" Target="../media/image134.wmf"/><Relationship Id="rId1" Type="http://schemas.openxmlformats.org/officeDocument/2006/relationships/oleObject" Target="../embeddings/oleObject147.bin"/></Relationships>
</file>

<file path=ppt/slides/_rels/slide24.xml.rels><?xml version="1.0" encoding="UTF-8" standalone="yes"?>
<Relationships xmlns="http://schemas.openxmlformats.org/package/2006/relationships"><Relationship Id="rId9" Type="http://schemas.openxmlformats.org/officeDocument/2006/relationships/oleObject" Target="../embeddings/oleObject164.bin"/><Relationship Id="rId8" Type="http://schemas.openxmlformats.org/officeDocument/2006/relationships/image" Target="../media/image146.wmf"/><Relationship Id="rId7" Type="http://schemas.openxmlformats.org/officeDocument/2006/relationships/oleObject" Target="../embeddings/oleObject163.bin"/><Relationship Id="rId6" Type="http://schemas.openxmlformats.org/officeDocument/2006/relationships/image" Target="../media/image145.wmf"/><Relationship Id="rId5" Type="http://schemas.openxmlformats.org/officeDocument/2006/relationships/oleObject" Target="../embeddings/oleObject162.bin"/><Relationship Id="rId4" Type="http://schemas.openxmlformats.org/officeDocument/2006/relationships/image" Target="../media/image144.wmf"/><Relationship Id="rId3" Type="http://schemas.openxmlformats.org/officeDocument/2006/relationships/oleObject" Target="../embeddings/oleObject161.bin"/><Relationship Id="rId26" Type="http://schemas.openxmlformats.org/officeDocument/2006/relationships/vmlDrawing" Target="../drawings/vmlDrawing19.vml"/><Relationship Id="rId25" Type="http://schemas.openxmlformats.org/officeDocument/2006/relationships/slideLayout" Target="../slideLayouts/slideLayout7.xml"/><Relationship Id="rId24" Type="http://schemas.openxmlformats.org/officeDocument/2006/relationships/image" Target="../media/image154.wmf"/><Relationship Id="rId23" Type="http://schemas.openxmlformats.org/officeDocument/2006/relationships/oleObject" Target="../embeddings/oleObject171.bin"/><Relationship Id="rId22" Type="http://schemas.openxmlformats.org/officeDocument/2006/relationships/image" Target="../media/image153.wmf"/><Relationship Id="rId21" Type="http://schemas.openxmlformats.org/officeDocument/2006/relationships/oleObject" Target="../embeddings/oleObject170.bin"/><Relationship Id="rId20" Type="http://schemas.openxmlformats.org/officeDocument/2006/relationships/image" Target="../media/image152.wmf"/><Relationship Id="rId2" Type="http://schemas.openxmlformats.org/officeDocument/2006/relationships/image" Target="../media/image143.wmf"/><Relationship Id="rId19" Type="http://schemas.openxmlformats.org/officeDocument/2006/relationships/oleObject" Target="../embeddings/oleObject169.bin"/><Relationship Id="rId18" Type="http://schemas.openxmlformats.org/officeDocument/2006/relationships/image" Target="../media/image151.wmf"/><Relationship Id="rId17" Type="http://schemas.openxmlformats.org/officeDocument/2006/relationships/oleObject" Target="../embeddings/oleObject168.bin"/><Relationship Id="rId16" Type="http://schemas.openxmlformats.org/officeDocument/2006/relationships/image" Target="../media/image150.wmf"/><Relationship Id="rId15" Type="http://schemas.openxmlformats.org/officeDocument/2006/relationships/oleObject" Target="../embeddings/oleObject167.bin"/><Relationship Id="rId14" Type="http://schemas.openxmlformats.org/officeDocument/2006/relationships/image" Target="../media/image149.wmf"/><Relationship Id="rId13" Type="http://schemas.openxmlformats.org/officeDocument/2006/relationships/oleObject" Target="../embeddings/oleObject166.bin"/><Relationship Id="rId12" Type="http://schemas.openxmlformats.org/officeDocument/2006/relationships/image" Target="../media/image148.wmf"/><Relationship Id="rId11" Type="http://schemas.openxmlformats.org/officeDocument/2006/relationships/oleObject" Target="../embeddings/oleObject165.bin"/><Relationship Id="rId10" Type="http://schemas.openxmlformats.org/officeDocument/2006/relationships/image" Target="../media/image147.wmf"/><Relationship Id="rId1" Type="http://schemas.openxmlformats.org/officeDocument/2006/relationships/oleObject" Target="../embeddings/oleObject160.bin"/></Relationships>
</file>

<file path=ppt/slides/_rels/slide25.xml.rels><?xml version="1.0" encoding="UTF-8" standalone="yes"?>
<Relationships xmlns="http://schemas.openxmlformats.org/package/2006/relationships"><Relationship Id="rId9" Type="http://schemas.openxmlformats.org/officeDocument/2006/relationships/oleObject" Target="../embeddings/oleObject176.bin"/><Relationship Id="rId8" Type="http://schemas.openxmlformats.org/officeDocument/2006/relationships/image" Target="../media/image158.wmf"/><Relationship Id="rId7" Type="http://schemas.openxmlformats.org/officeDocument/2006/relationships/oleObject" Target="../embeddings/oleObject175.bin"/><Relationship Id="rId6" Type="http://schemas.openxmlformats.org/officeDocument/2006/relationships/image" Target="../media/image157.wmf"/><Relationship Id="rId5" Type="http://schemas.openxmlformats.org/officeDocument/2006/relationships/oleObject" Target="../embeddings/oleObject174.bin"/><Relationship Id="rId4" Type="http://schemas.openxmlformats.org/officeDocument/2006/relationships/image" Target="../media/image156.wmf"/><Relationship Id="rId3" Type="http://schemas.openxmlformats.org/officeDocument/2006/relationships/oleObject" Target="../embeddings/oleObject173.bin"/><Relationship Id="rId2" Type="http://schemas.openxmlformats.org/officeDocument/2006/relationships/image" Target="../media/image155.wmf"/><Relationship Id="rId16" Type="http://schemas.openxmlformats.org/officeDocument/2006/relationships/vmlDrawing" Target="../drawings/vmlDrawing20.vml"/><Relationship Id="rId15" Type="http://schemas.openxmlformats.org/officeDocument/2006/relationships/slideLayout" Target="../slideLayouts/slideLayout7.xml"/><Relationship Id="rId14" Type="http://schemas.openxmlformats.org/officeDocument/2006/relationships/image" Target="../media/image161.wmf"/><Relationship Id="rId13" Type="http://schemas.openxmlformats.org/officeDocument/2006/relationships/oleObject" Target="../embeddings/oleObject178.bin"/><Relationship Id="rId12" Type="http://schemas.openxmlformats.org/officeDocument/2006/relationships/image" Target="../media/image160.wmf"/><Relationship Id="rId11" Type="http://schemas.openxmlformats.org/officeDocument/2006/relationships/oleObject" Target="../embeddings/oleObject177.bin"/><Relationship Id="rId10" Type="http://schemas.openxmlformats.org/officeDocument/2006/relationships/image" Target="../media/image159.wmf"/><Relationship Id="rId1" Type="http://schemas.openxmlformats.org/officeDocument/2006/relationships/oleObject" Target="../embeddings/oleObject172.bin"/></Relationships>
</file>

<file path=ppt/slides/_rels/slide26.xml.rels><?xml version="1.0" encoding="UTF-8" standalone="yes"?>
<Relationships xmlns="http://schemas.openxmlformats.org/package/2006/relationships"><Relationship Id="rId9" Type="http://schemas.openxmlformats.org/officeDocument/2006/relationships/oleObject" Target="../embeddings/oleObject183.bin"/><Relationship Id="rId8" Type="http://schemas.openxmlformats.org/officeDocument/2006/relationships/image" Target="../media/image164.wmf"/><Relationship Id="rId7" Type="http://schemas.openxmlformats.org/officeDocument/2006/relationships/oleObject" Target="../embeddings/oleObject182.bin"/><Relationship Id="rId6" Type="http://schemas.openxmlformats.org/officeDocument/2006/relationships/image" Target="../media/image163.wmf"/><Relationship Id="rId5" Type="http://schemas.openxmlformats.org/officeDocument/2006/relationships/oleObject" Target="../embeddings/oleObject181.bin"/><Relationship Id="rId4" Type="http://schemas.openxmlformats.org/officeDocument/2006/relationships/image" Target="../media/image159.wmf"/><Relationship Id="rId3" Type="http://schemas.openxmlformats.org/officeDocument/2006/relationships/oleObject" Target="../embeddings/oleObject180.bin"/><Relationship Id="rId2" Type="http://schemas.openxmlformats.org/officeDocument/2006/relationships/image" Target="../media/image162.wmf"/><Relationship Id="rId16" Type="http://schemas.openxmlformats.org/officeDocument/2006/relationships/vmlDrawing" Target="../drawings/vmlDrawing21.vml"/><Relationship Id="rId15" Type="http://schemas.openxmlformats.org/officeDocument/2006/relationships/slideLayout" Target="../slideLayouts/slideLayout7.xml"/><Relationship Id="rId14" Type="http://schemas.openxmlformats.org/officeDocument/2006/relationships/image" Target="../media/image158.wmf"/><Relationship Id="rId13" Type="http://schemas.openxmlformats.org/officeDocument/2006/relationships/oleObject" Target="../embeddings/oleObject185.bin"/><Relationship Id="rId12" Type="http://schemas.openxmlformats.org/officeDocument/2006/relationships/image" Target="../media/image157.wmf"/><Relationship Id="rId11" Type="http://schemas.openxmlformats.org/officeDocument/2006/relationships/oleObject" Target="../embeddings/oleObject184.bin"/><Relationship Id="rId10" Type="http://schemas.openxmlformats.org/officeDocument/2006/relationships/image" Target="../media/image156.wmf"/><Relationship Id="rId1" Type="http://schemas.openxmlformats.org/officeDocument/2006/relationships/oleObject" Target="../embeddings/oleObject179.bin"/></Relationships>
</file>

<file path=ppt/slides/_rels/slide27.xml.rels><?xml version="1.0" encoding="UTF-8" standalone="yes"?>
<Relationships xmlns="http://schemas.openxmlformats.org/package/2006/relationships"><Relationship Id="rId9" Type="http://schemas.openxmlformats.org/officeDocument/2006/relationships/oleObject" Target="../embeddings/oleObject190.bin"/><Relationship Id="rId8" Type="http://schemas.openxmlformats.org/officeDocument/2006/relationships/image" Target="../media/image167.wmf"/><Relationship Id="rId7" Type="http://schemas.openxmlformats.org/officeDocument/2006/relationships/oleObject" Target="../embeddings/oleObject189.bin"/><Relationship Id="rId6" Type="http://schemas.openxmlformats.org/officeDocument/2006/relationships/image" Target="../media/image83.wmf"/><Relationship Id="rId5" Type="http://schemas.openxmlformats.org/officeDocument/2006/relationships/oleObject" Target="../embeddings/oleObject188.bin"/><Relationship Id="rId4" Type="http://schemas.openxmlformats.org/officeDocument/2006/relationships/image" Target="../media/image166.wmf"/><Relationship Id="rId3" Type="http://schemas.openxmlformats.org/officeDocument/2006/relationships/oleObject" Target="../embeddings/oleObject187.bin"/><Relationship Id="rId2" Type="http://schemas.openxmlformats.org/officeDocument/2006/relationships/image" Target="../media/image165.wmf"/><Relationship Id="rId16" Type="http://schemas.openxmlformats.org/officeDocument/2006/relationships/vmlDrawing" Target="../drawings/vmlDrawing22.vml"/><Relationship Id="rId15" Type="http://schemas.openxmlformats.org/officeDocument/2006/relationships/slideLayout" Target="../slideLayouts/slideLayout7.xml"/><Relationship Id="rId14" Type="http://schemas.openxmlformats.org/officeDocument/2006/relationships/image" Target="../media/image170.wmf"/><Relationship Id="rId13" Type="http://schemas.openxmlformats.org/officeDocument/2006/relationships/oleObject" Target="../embeddings/oleObject192.bin"/><Relationship Id="rId12" Type="http://schemas.openxmlformats.org/officeDocument/2006/relationships/image" Target="../media/image169.wmf"/><Relationship Id="rId11" Type="http://schemas.openxmlformats.org/officeDocument/2006/relationships/oleObject" Target="../embeddings/oleObject191.bin"/><Relationship Id="rId10" Type="http://schemas.openxmlformats.org/officeDocument/2006/relationships/image" Target="../media/image168.wmf"/><Relationship Id="rId1" Type="http://schemas.openxmlformats.org/officeDocument/2006/relationships/oleObject" Target="../embeddings/oleObject186.bin"/></Relationships>
</file>

<file path=ppt/slides/_rels/slide28.xml.rels><?xml version="1.0" encoding="UTF-8" standalone="yes"?>
<Relationships xmlns="http://schemas.openxmlformats.org/package/2006/relationships"><Relationship Id="rId9" Type="http://schemas.openxmlformats.org/officeDocument/2006/relationships/oleObject" Target="../embeddings/oleObject197.bin"/><Relationship Id="rId8" Type="http://schemas.openxmlformats.org/officeDocument/2006/relationships/image" Target="../media/image83.wmf"/><Relationship Id="rId7" Type="http://schemas.openxmlformats.org/officeDocument/2006/relationships/oleObject" Target="../embeddings/oleObject196.bin"/><Relationship Id="rId6" Type="http://schemas.openxmlformats.org/officeDocument/2006/relationships/image" Target="../media/image167.wmf"/><Relationship Id="rId5" Type="http://schemas.openxmlformats.org/officeDocument/2006/relationships/oleObject" Target="../embeddings/oleObject195.bin"/><Relationship Id="rId4" Type="http://schemas.openxmlformats.org/officeDocument/2006/relationships/image" Target="../media/image166.wmf"/><Relationship Id="rId3" Type="http://schemas.openxmlformats.org/officeDocument/2006/relationships/oleObject" Target="../embeddings/oleObject194.bin"/><Relationship Id="rId2" Type="http://schemas.openxmlformats.org/officeDocument/2006/relationships/image" Target="../media/image171.wmf"/><Relationship Id="rId18" Type="http://schemas.openxmlformats.org/officeDocument/2006/relationships/vmlDrawing" Target="../drawings/vmlDrawing23.vml"/><Relationship Id="rId17" Type="http://schemas.openxmlformats.org/officeDocument/2006/relationships/slideLayout" Target="../slideLayouts/slideLayout7.xml"/><Relationship Id="rId16" Type="http://schemas.openxmlformats.org/officeDocument/2006/relationships/image" Target="../media/image168.wmf"/><Relationship Id="rId15" Type="http://schemas.openxmlformats.org/officeDocument/2006/relationships/oleObject" Target="../embeddings/oleObject200.bin"/><Relationship Id="rId14" Type="http://schemas.openxmlformats.org/officeDocument/2006/relationships/image" Target="../media/image174.wmf"/><Relationship Id="rId13" Type="http://schemas.openxmlformats.org/officeDocument/2006/relationships/oleObject" Target="../embeddings/oleObject199.bin"/><Relationship Id="rId12" Type="http://schemas.openxmlformats.org/officeDocument/2006/relationships/image" Target="../media/image173.wmf"/><Relationship Id="rId11" Type="http://schemas.openxmlformats.org/officeDocument/2006/relationships/oleObject" Target="../embeddings/oleObject198.bin"/><Relationship Id="rId10" Type="http://schemas.openxmlformats.org/officeDocument/2006/relationships/image" Target="../media/image172.wmf"/><Relationship Id="rId1" Type="http://schemas.openxmlformats.org/officeDocument/2006/relationships/oleObject" Target="../embeddings/oleObject193.bin"/></Relationships>
</file>

<file path=ppt/slides/_rels/slide29.xml.rels><?xml version="1.0" encoding="UTF-8" standalone="yes"?>
<Relationships xmlns="http://schemas.openxmlformats.org/package/2006/relationships"><Relationship Id="rId9" Type="http://schemas.openxmlformats.org/officeDocument/2006/relationships/oleObject" Target="../embeddings/oleObject205.bin"/><Relationship Id="rId8" Type="http://schemas.openxmlformats.org/officeDocument/2006/relationships/image" Target="../media/image178.wmf"/><Relationship Id="rId7" Type="http://schemas.openxmlformats.org/officeDocument/2006/relationships/oleObject" Target="../embeddings/oleObject204.bin"/><Relationship Id="rId6" Type="http://schemas.openxmlformats.org/officeDocument/2006/relationships/image" Target="../media/image177.wmf"/><Relationship Id="rId5" Type="http://schemas.openxmlformats.org/officeDocument/2006/relationships/oleObject" Target="../embeddings/oleObject203.bin"/><Relationship Id="rId4" Type="http://schemas.openxmlformats.org/officeDocument/2006/relationships/image" Target="../media/image176.wmf"/><Relationship Id="rId3" Type="http://schemas.openxmlformats.org/officeDocument/2006/relationships/oleObject" Target="../embeddings/oleObject202.bin"/><Relationship Id="rId2" Type="http://schemas.openxmlformats.org/officeDocument/2006/relationships/image" Target="../media/image175.wmf"/><Relationship Id="rId18" Type="http://schemas.openxmlformats.org/officeDocument/2006/relationships/vmlDrawing" Target="../drawings/vmlDrawing24.vml"/><Relationship Id="rId17" Type="http://schemas.openxmlformats.org/officeDocument/2006/relationships/slideLayout" Target="../slideLayouts/slideLayout7.xml"/><Relationship Id="rId16" Type="http://schemas.openxmlformats.org/officeDocument/2006/relationships/image" Target="../media/image182.wmf"/><Relationship Id="rId15" Type="http://schemas.openxmlformats.org/officeDocument/2006/relationships/oleObject" Target="../embeddings/oleObject208.bin"/><Relationship Id="rId14" Type="http://schemas.openxmlformats.org/officeDocument/2006/relationships/image" Target="../media/image181.wmf"/><Relationship Id="rId13" Type="http://schemas.openxmlformats.org/officeDocument/2006/relationships/oleObject" Target="../embeddings/oleObject207.bin"/><Relationship Id="rId12" Type="http://schemas.openxmlformats.org/officeDocument/2006/relationships/image" Target="../media/image180.wmf"/><Relationship Id="rId11" Type="http://schemas.openxmlformats.org/officeDocument/2006/relationships/oleObject" Target="../embeddings/oleObject206.bin"/><Relationship Id="rId10" Type="http://schemas.openxmlformats.org/officeDocument/2006/relationships/image" Target="../media/image179.wmf"/><Relationship Id="rId1" Type="http://schemas.openxmlformats.org/officeDocument/2006/relationships/oleObject" Target="../embeddings/oleObject201.bin"/></Relationships>
</file>

<file path=ppt/slides/_rels/slide30.xml.rels><?xml version="1.0" encoding="UTF-8" standalone="yes"?>
<Relationships xmlns="http://schemas.openxmlformats.org/package/2006/relationships"><Relationship Id="rId9" Type="http://schemas.openxmlformats.org/officeDocument/2006/relationships/oleObject" Target="../embeddings/oleObject213.bin"/><Relationship Id="rId8" Type="http://schemas.openxmlformats.org/officeDocument/2006/relationships/image" Target="../media/image186.wmf"/><Relationship Id="rId7" Type="http://schemas.openxmlformats.org/officeDocument/2006/relationships/oleObject" Target="../embeddings/oleObject212.bin"/><Relationship Id="rId6" Type="http://schemas.openxmlformats.org/officeDocument/2006/relationships/image" Target="../media/image185.wmf"/><Relationship Id="rId5" Type="http://schemas.openxmlformats.org/officeDocument/2006/relationships/oleObject" Target="../embeddings/oleObject211.bin"/><Relationship Id="rId4" Type="http://schemas.openxmlformats.org/officeDocument/2006/relationships/image" Target="../media/image184.wmf"/><Relationship Id="rId3" Type="http://schemas.openxmlformats.org/officeDocument/2006/relationships/oleObject" Target="../embeddings/oleObject210.bin"/><Relationship Id="rId2" Type="http://schemas.openxmlformats.org/officeDocument/2006/relationships/image" Target="../media/image183.wmf"/><Relationship Id="rId18" Type="http://schemas.openxmlformats.org/officeDocument/2006/relationships/vmlDrawing" Target="../drawings/vmlDrawing25.vml"/><Relationship Id="rId17" Type="http://schemas.openxmlformats.org/officeDocument/2006/relationships/slideLayout" Target="../slideLayouts/slideLayout7.xml"/><Relationship Id="rId16" Type="http://schemas.openxmlformats.org/officeDocument/2006/relationships/image" Target="../media/image190.wmf"/><Relationship Id="rId15" Type="http://schemas.openxmlformats.org/officeDocument/2006/relationships/oleObject" Target="../embeddings/oleObject216.bin"/><Relationship Id="rId14" Type="http://schemas.openxmlformats.org/officeDocument/2006/relationships/image" Target="../media/image189.wmf"/><Relationship Id="rId13" Type="http://schemas.openxmlformats.org/officeDocument/2006/relationships/oleObject" Target="../embeddings/oleObject215.bin"/><Relationship Id="rId12" Type="http://schemas.openxmlformats.org/officeDocument/2006/relationships/image" Target="../media/image188.wmf"/><Relationship Id="rId11" Type="http://schemas.openxmlformats.org/officeDocument/2006/relationships/oleObject" Target="../embeddings/oleObject214.bin"/><Relationship Id="rId10" Type="http://schemas.openxmlformats.org/officeDocument/2006/relationships/image" Target="../media/image187.wmf"/><Relationship Id="rId1" Type="http://schemas.openxmlformats.org/officeDocument/2006/relationships/oleObject" Target="../embeddings/oleObject209.bin"/></Relationships>
</file>

<file path=ppt/slides/_rels/slide31.xml.rels><?xml version="1.0" encoding="UTF-8" standalone="yes"?>
<Relationships xmlns="http://schemas.openxmlformats.org/package/2006/relationships"><Relationship Id="rId9" Type="http://schemas.openxmlformats.org/officeDocument/2006/relationships/oleObject" Target="../embeddings/oleObject221.bin"/><Relationship Id="rId8" Type="http://schemas.openxmlformats.org/officeDocument/2006/relationships/image" Target="../media/image194.wmf"/><Relationship Id="rId7" Type="http://schemas.openxmlformats.org/officeDocument/2006/relationships/oleObject" Target="../embeddings/oleObject220.bin"/><Relationship Id="rId6" Type="http://schemas.openxmlformats.org/officeDocument/2006/relationships/image" Target="../media/image193.wmf"/><Relationship Id="rId5" Type="http://schemas.openxmlformats.org/officeDocument/2006/relationships/oleObject" Target="../embeddings/oleObject219.bin"/><Relationship Id="rId4" Type="http://schemas.openxmlformats.org/officeDocument/2006/relationships/image" Target="../media/image192.wmf"/><Relationship Id="rId3" Type="http://schemas.openxmlformats.org/officeDocument/2006/relationships/oleObject" Target="../embeddings/oleObject218.bin"/><Relationship Id="rId24" Type="http://schemas.openxmlformats.org/officeDocument/2006/relationships/vmlDrawing" Target="../drawings/vmlDrawing26.vml"/><Relationship Id="rId23" Type="http://schemas.openxmlformats.org/officeDocument/2006/relationships/slideLayout" Target="../slideLayouts/slideLayout7.xml"/><Relationship Id="rId22" Type="http://schemas.openxmlformats.org/officeDocument/2006/relationships/image" Target="../media/image190.wmf"/><Relationship Id="rId21" Type="http://schemas.openxmlformats.org/officeDocument/2006/relationships/oleObject" Target="../embeddings/oleObject227.bin"/><Relationship Id="rId20" Type="http://schemas.openxmlformats.org/officeDocument/2006/relationships/image" Target="../media/image189.wmf"/><Relationship Id="rId2" Type="http://schemas.openxmlformats.org/officeDocument/2006/relationships/image" Target="../media/image191.wmf"/><Relationship Id="rId19" Type="http://schemas.openxmlformats.org/officeDocument/2006/relationships/oleObject" Target="../embeddings/oleObject226.bin"/><Relationship Id="rId18" Type="http://schemas.openxmlformats.org/officeDocument/2006/relationships/image" Target="../media/image188.wmf"/><Relationship Id="rId17" Type="http://schemas.openxmlformats.org/officeDocument/2006/relationships/oleObject" Target="../embeddings/oleObject225.bin"/><Relationship Id="rId16" Type="http://schemas.openxmlformats.org/officeDocument/2006/relationships/image" Target="../media/image198.wmf"/><Relationship Id="rId15" Type="http://schemas.openxmlformats.org/officeDocument/2006/relationships/oleObject" Target="../embeddings/oleObject224.bin"/><Relationship Id="rId14" Type="http://schemas.openxmlformats.org/officeDocument/2006/relationships/image" Target="../media/image197.wmf"/><Relationship Id="rId13" Type="http://schemas.openxmlformats.org/officeDocument/2006/relationships/oleObject" Target="../embeddings/oleObject223.bin"/><Relationship Id="rId12" Type="http://schemas.openxmlformats.org/officeDocument/2006/relationships/image" Target="../media/image196.wmf"/><Relationship Id="rId11" Type="http://schemas.openxmlformats.org/officeDocument/2006/relationships/oleObject" Target="../embeddings/oleObject222.bin"/><Relationship Id="rId10" Type="http://schemas.openxmlformats.org/officeDocument/2006/relationships/image" Target="../media/image195.wmf"/><Relationship Id="rId1" Type="http://schemas.openxmlformats.org/officeDocument/2006/relationships/oleObject" Target="../embeddings/oleObject217.bin"/></Relationships>
</file>

<file path=ppt/slides/_rels/slide32.xml.rels><?xml version="1.0" encoding="UTF-8" standalone="yes"?>
<Relationships xmlns="http://schemas.openxmlformats.org/package/2006/relationships"><Relationship Id="rId9" Type="http://schemas.openxmlformats.org/officeDocument/2006/relationships/oleObject" Target="../embeddings/oleObject232.bin"/><Relationship Id="rId8" Type="http://schemas.openxmlformats.org/officeDocument/2006/relationships/image" Target="../media/image202.wmf"/><Relationship Id="rId7" Type="http://schemas.openxmlformats.org/officeDocument/2006/relationships/oleObject" Target="../embeddings/oleObject231.bin"/><Relationship Id="rId6" Type="http://schemas.openxmlformats.org/officeDocument/2006/relationships/image" Target="../media/image201.wmf"/><Relationship Id="rId5" Type="http://schemas.openxmlformats.org/officeDocument/2006/relationships/oleObject" Target="../embeddings/oleObject230.bin"/><Relationship Id="rId4" Type="http://schemas.openxmlformats.org/officeDocument/2006/relationships/image" Target="../media/image200.wmf"/><Relationship Id="rId33" Type="http://schemas.openxmlformats.org/officeDocument/2006/relationships/vmlDrawing" Target="../drawings/vmlDrawing27.vml"/><Relationship Id="rId32" Type="http://schemas.openxmlformats.org/officeDocument/2006/relationships/slideLayout" Target="../slideLayouts/slideLayout7.xml"/><Relationship Id="rId31" Type="http://schemas.openxmlformats.org/officeDocument/2006/relationships/image" Target="../media/image214.wmf"/><Relationship Id="rId30" Type="http://schemas.openxmlformats.org/officeDocument/2006/relationships/oleObject" Target="../embeddings/oleObject242.bin"/><Relationship Id="rId3" Type="http://schemas.openxmlformats.org/officeDocument/2006/relationships/oleObject" Target="../embeddings/oleObject229.bin"/><Relationship Id="rId29" Type="http://schemas.openxmlformats.org/officeDocument/2006/relationships/image" Target="../media/image213.wmf"/><Relationship Id="rId28" Type="http://schemas.openxmlformats.org/officeDocument/2006/relationships/oleObject" Target="../embeddings/oleObject241.bin"/><Relationship Id="rId27" Type="http://schemas.openxmlformats.org/officeDocument/2006/relationships/image" Target="../media/image212.wmf"/><Relationship Id="rId26" Type="http://schemas.openxmlformats.org/officeDocument/2006/relationships/oleObject" Target="../embeddings/oleObject240.bin"/><Relationship Id="rId25" Type="http://schemas.openxmlformats.org/officeDocument/2006/relationships/image" Target="../media/image211.wmf"/><Relationship Id="rId24" Type="http://schemas.openxmlformats.org/officeDocument/2006/relationships/oleObject" Target="../embeddings/oleObject239.bin"/><Relationship Id="rId23" Type="http://schemas.openxmlformats.org/officeDocument/2006/relationships/image" Target="../media/image210.wmf"/><Relationship Id="rId22" Type="http://schemas.openxmlformats.org/officeDocument/2006/relationships/oleObject" Target="../embeddings/oleObject238.bin"/><Relationship Id="rId21" Type="http://schemas.openxmlformats.org/officeDocument/2006/relationships/image" Target="../media/image209.wmf"/><Relationship Id="rId20" Type="http://schemas.openxmlformats.org/officeDocument/2006/relationships/oleObject" Target="../embeddings/oleObject237.bin"/><Relationship Id="rId2" Type="http://schemas.openxmlformats.org/officeDocument/2006/relationships/image" Target="../media/image199.wmf"/><Relationship Id="rId19" Type="http://schemas.openxmlformats.org/officeDocument/2006/relationships/image" Target="../media/image208.wmf"/><Relationship Id="rId18" Type="http://schemas.openxmlformats.org/officeDocument/2006/relationships/oleObject" Target="../embeddings/oleObject236.bin"/><Relationship Id="rId17" Type="http://schemas.openxmlformats.org/officeDocument/2006/relationships/image" Target="../media/image207.wmf"/><Relationship Id="rId16" Type="http://schemas.openxmlformats.org/officeDocument/2006/relationships/oleObject" Target="../embeddings/oleObject235.bin"/><Relationship Id="rId15" Type="http://schemas.openxmlformats.org/officeDocument/2006/relationships/image" Target="../media/image206.wmf"/><Relationship Id="rId14" Type="http://schemas.openxmlformats.org/officeDocument/2006/relationships/oleObject" Target="../embeddings/oleObject234.bin"/><Relationship Id="rId13" Type="http://schemas.openxmlformats.org/officeDocument/2006/relationships/image" Target="../media/image205.wmf"/><Relationship Id="rId12" Type="http://schemas.openxmlformats.org/officeDocument/2006/relationships/oleObject" Target="../embeddings/oleObject233.bin"/><Relationship Id="rId11" Type="http://schemas.openxmlformats.org/officeDocument/2006/relationships/image" Target="../media/image204.png"/><Relationship Id="rId10" Type="http://schemas.openxmlformats.org/officeDocument/2006/relationships/image" Target="../media/image203.wmf"/><Relationship Id="rId1" Type="http://schemas.openxmlformats.org/officeDocument/2006/relationships/oleObject" Target="../embeddings/oleObject228.bin"/></Relationships>
</file>

<file path=ppt/slides/_rels/slide33.xml.rels><?xml version="1.0" encoding="UTF-8" standalone="yes"?>
<Relationships xmlns="http://schemas.openxmlformats.org/package/2006/relationships"><Relationship Id="rId9" Type="http://schemas.openxmlformats.org/officeDocument/2006/relationships/oleObject" Target="../embeddings/oleObject247.bin"/><Relationship Id="rId8" Type="http://schemas.openxmlformats.org/officeDocument/2006/relationships/image" Target="../media/image218.wmf"/><Relationship Id="rId7" Type="http://schemas.openxmlformats.org/officeDocument/2006/relationships/oleObject" Target="../embeddings/oleObject246.bin"/><Relationship Id="rId6" Type="http://schemas.openxmlformats.org/officeDocument/2006/relationships/image" Target="../media/image217.wmf"/><Relationship Id="rId5" Type="http://schemas.openxmlformats.org/officeDocument/2006/relationships/oleObject" Target="../embeddings/oleObject245.bin"/><Relationship Id="rId4" Type="http://schemas.openxmlformats.org/officeDocument/2006/relationships/image" Target="../media/image216.wmf"/><Relationship Id="rId3" Type="http://schemas.openxmlformats.org/officeDocument/2006/relationships/oleObject" Target="../embeddings/oleObject244.bin"/><Relationship Id="rId2" Type="http://schemas.openxmlformats.org/officeDocument/2006/relationships/image" Target="../media/image215.wmf"/><Relationship Id="rId16" Type="http://schemas.openxmlformats.org/officeDocument/2006/relationships/vmlDrawing" Target="../drawings/vmlDrawing28.vml"/><Relationship Id="rId15" Type="http://schemas.openxmlformats.org/officeDocument/2006/relationships/slideLayout" Target="../slideLayouts/slideLayout7.xml"/><Relationship Id="rId14" Type="http://schemas.openxmlformats.org/officeDocument/2006/relationships/image" Target="../media/image221.wmf"/><Relationship Id="rId13" Type="http://schemas.openxmlformats.org/officeDocument/2006/relationships/oleObject" Target="../embeddings/oleObject249.bin"/><Relationship Id="rId12" Type="http://schemas.openxmlformats.org/officeDocument/2006/relationships/image" Target="../media/image220.wmf"/><Relationship Id="rId11" Type="http://schemas.openxmlformats.org/officeDocument/2006/relationships/oleObject" Target="../embeddings/oleObject248.bin"/><Relationship Id="rId10" Type="http://schemas.openxmlformats.org/officeDocument/2006/relationships/image" Target="../media/image219.wmf"/><Relationship Id="rId1" Type="http://schemas.openxmlformats.org/officeDocument/2006/relationships/oleObject" Target="../embeddings/oleObject243.bin"/></Relationships>
</file>

<file path=ppt/slides/_rels/slide34.xml.rels><?xml version="1.0" encoding="UTF-8" standalone="yes"?>
<Relationships xmlns="http://schemas.openxmlformats.org/package/2006/relationships"><Relationship Id="rId9" Type="http://schemas.openxmlformats.org/officeDocument/2006/relationships/image" Target="../media/image226.wmf"/><Relationship Id="rId8" Type="http://schemas.openxmlformats.org/officeDocument/2006/relationships/oleObject" Target="../embeddings/oleObject253.bin"/><Relationship Id="rId7" Type="http://schemas.openxmlformats.org/officeDocument/2006/relationships/image" Target="../media/image225.wmf"/><Relationship Id="rId6" Type="http://schemas.openxmlformats.org/officeDocument/2006/relationships/oleObject" Target="../embeddings/oleObject252.bin"/><Relationship Id="rId5" Type="http://schemas.openxmlformats.org/officeDocument/2006/relationships/image" Target="../media/image224.png"/><Relationship Id="rId4" Type="http://schemas.openxmlformats.org/officeDocument/2006/relationships/image" Target="../media/image223.wmf"/><Relationship Id="rId31" Type="http://schemas.openxmlformats.org/officeDocument/2006/relationships/vmlDrawing" Target="../drawings/vmlDrawing29.vml"/><Relationship Id="rId30" Type="http://schemas.openxmlformats.org/officeDocument/2006/relationships/slideLayout" Target="../slideLayouts/slideLayout7.xml"/><Relationship Id="rId3" Type="http://schemas.openxmlformats.org/officeDocument/2006/relationships/oleObject" Target="../embeddings/oleObject251.bin"/><Relationship Id="rId29" Type="http://schemas.openxmlformats.org/officeDocument/2006/relationships/image" Target="../media/image215.wmf"/><Relationship Id="rId28" Type="http://schemas.openxmlformats.org/officeDocument/2006/relationships/oleObject" Target="../embeddings/oleObject263.bin"/><Relationship Id="rId27" Type="http://schemas.openxmlformats.org/officeDocument/2006/relationships/image" Target="../media/image233.wmf"/><Relationship Id="rId26" Type="http://schemas.openxmlformats.org/officeDocument/2006/relationships/oleObject" Target="../embeddings/oleObject262.bin"/><Relationship Id="rId25" Type="http://schemas.openxmlformats.org/officeDocument/2006/relationships/image" Target="../media/image232.wmf"/><Relationship Id="rId24" Type="http://schemas.openxmlformats.org/officeDocument/2006/relationships/oleObject" Target="../embeddings/oleObject261.bin"/><Relationship Id="rId23" Type="http://schemas.openxmlformats.org/officeDocument/2006/relationships/image" Target="../media/image231.wmf"/><Relationship Id="rId22" Type="http://schemas.openxmlformats.org/officeDocument/2006/relationships/oleObject" Target="../embeddings/oleObject260.bin"/><Relationship Id="rId21" Type="http://schemas.openxmlformats.org/officeDocument/2006/relationships/image" Target="../media/image230.wmf"/><Relationship Id="rId20" Type="http://schemas.openxmlformats.org/officeDocument/2006/relationships/oleObject" Target="../embeddings/oleObject259.bin"/><Relationship Id="rId2" Type="http://schemas.openxmlformats.org/officeDocument/2006/relationships/image" Target="../media/image222.wmf"/><Relationship Id="rId19" Type="http://schemas.openxmlformats.org/officeDocument/2006/relationships/image" Target="../media/image229.wmf"/><Relationship Id="rId18" Type="http://schemas.openxmlformats.org/officeDocument/2006/relationships/oleObject" Target="../embeddings/oleObject258.bin"/><Relationship Id="rId17" Type="http://schemas.openxmlformats.org/officeDocument/2006/relationships/image" Target="../media/image228.wmf"/><Relationship Id="rId16" Type="http://schemas.openxmlformats.org/officeDocument/2006/relationships/oleObject" Target="../embeddings/oleObject257.bin"/><Relationship Id="rId15" Type="http://schemas.openxmlformats.org/officeDocument/2006/relationships/image" Target="../media/image209.wmf"/><Relationship Id="rId14" Type="http://schemas.openxmlformats.org/officeDocument/2006/relationships/oleObject" Target="../embeddings/oleObject256.bin"/><Relationship Id="rId13" Type="http://schemas.openxmlformats.org/officeDocument/2006/relationships/image" Target="../media/image227.wmf"/><Relationship Id="rId12" Type="http://schemas.openxmlformats.org/officeDocument/2006/relationships/oleObject" Target="../embeddings/oleObject255.bin"/><Relationship Id="rId11" Type="http://schemas.openxmlformats.org/officeDocument/2006/relationships/image" Target="../media/image207.wmf"/><Relationship Id="rId10" Type="http://schemas.openxmlformats.org/officeDocument/2006/relationships/oleObject" Target="../embeddings/oleObject254.bin"/><Relationship Id="rId1" Type="http://schemas.openxmlformats.org/officeDocument/2006/relationships/oleObject" Target="../embeddings/oleObject250.bin"/></Relationships>
</file>

<file path=ppt/slides/_rels/slide35.xml.rels><?xml version="1.0" encoding="UTF-8" standalone="yes"?>
<Relationships xmlns="http://schemas.openxmlformats.org/package/2006/relationships"><Relationship Id="rId9" Type="http://schemas.openxmlformats.org/officeDocument/2006/relationships/oleObject" Target="../embeddings/oleObject268.bin"/><Relationship Id="rId8" Type="http://schemas.openxmlformats.org/officeDocument/2006/relationships/image" Target="../media/image236.wmf"/><Relationship Id="rId7" Type="http://schemas.openxmlformats.org/officeDocument/2006/relationships/oleObject" Target="../embeddings/oleObject267.bin"/><Relationship Id="rId6" Type="http://schemas.openxmlformats.org/officeDocument/2006/relationships/image" Target="../media/image233.wmf"/><Relationship Id="rId5" Type="http://schemas.openxmlformats.org/officeDocument/2006/relationships/oleObject" Target="../embeddings/oleObject266.bin"/><Relationship Id="rId4" Type="http://schemas.openxmlformats.org/officeDocument/2006/relationships/image" Target="../media/image235.wmf"/><Relationship Id="rId3" Type="http://schemas.openxmlformats.org/officeDocument/2006/relationships/oleObject" Target="../embeddings/oleObject265.bin"/><Relationship Id="rId2" Type="http://schemas.openxmlformats.org/officeDocument/2006/relationships/image" Target="../media/image234.wmf"/><Relationship Id="rId18" Type="http://schemas.openxmlformats.org/officeDocument/2006/relationships/vmlDrawing" Target="../drawings/vmlDrawing30.vml"/><Relationship Id="rId17" Type="http://schemas.openxmlformats.org/officeDocument/2006/relationships/slideLayout" Target="../slideLayouts/slideLayout7.xml"/><Relationship Id="rId16" Type="http://schemas.openxmlformats.org/officeDocument/2006/relationships/image" Target="../media/image239.wmf"/><Relationship Id="rId15" Type="http://schemas.openxmlformats.org/officeDocument/2006/relationships/oleObject" Target="../embeddings/oleObject271.bin"/><Relationship Id="rId14" Type="http://schemas.openxmlformats.org/officeDocument/2006/relationships/image" Target="../media/image215.wmf"/><Relationship Id="rId13" Type="http://schemas.openxmlformats.org/officeDocument/2006/relationships/oleObject" Target="../embeddings/oleObject270.bin"/><Relationship Id="rId12" Type="http://schemas.openxmlformats.org/officeDocument/2006/relationships/image" Target="../media/image238.wmf"/><Relationship Id="rId11" Type="http://schemas.openxmlformats.org/officeDocument/2006/relationships/oleObject" Target="../embeddings/oleObject269.bin"/><Relationship Id="rId10" Type="http://schemas.openxmlformats.org/officeDocument/2006/relationships/image" Target="../media/image237.wmf"/><Relationship Id="rId1" Type="http://schemas.openxmlformats.org/officeDocument/2006/relationships/oleObject" Target="../embeddings/oleObject264.bin"/></Relationships>
</file>

<file path=ppt/slides/_rels/slide36.xml.rels><?xml version="1.0" encoding="UTF-8" standalone="yes"?>
<Relationships xmlns="http://schemas.openxmlformats.org/package/2006/relationships"><Relationship Id="rId9" Type="http://schemas.openxmlformats.org/officeDocument/2006/relationships/oleObject" Target="../embeddings/oleObject276.bin"/><Relationship Id="rId8" Type="http://schemas.openxmlformats.org/officeDocument/2006/relationships/image" Target="../media/image242.wmf"/><Relationship Id="rId7" Type="http://schemas.openxmlformats.org/officeDocument/2006/relationships/oleObject" Target="../embeddings/oleObject275.bin"/><Relationship Id="rId6" Type="http://schemas.openxmlformats.org/officeDocument/2006/relationships/image" Target="../media/image241.wmf"/><Relationship Id="rId5" Type="http://schemas.openxmlformats.org/officeDocument/2006/relationships/oleObject" Target="../embeddings/oleObject274.bin"/><Relationship Id="rId4" Type="http://schemas.openxmlformats.org/officeDocument/2006/relationships/image" Target="../media/image240.wmf"/><Relationship Id="rId3" Type="http://schemas.openxmlformats.org/officeDocument/2006/relationships/oleObject" Target="../embeddings/oleObject273.bin"/><Relationship Id="rId2" Type="http://schemas.openxmlformats.org/officeDocument/2006/relationships/image" Target="../media/image239.wmf"/><Relationship Id="rId12" Type="http://schemas.openxmlformats.org/officeDocument/2006/relationships/vmlDrawing" Target="../drawings/vmlDrawing31.vml"/><Relationship Id="rId11" Type="http://schemas.openxmlformats.org/officeDocument/2006/relationships/slideLayout" Target="../slideLayouts/slideLayout7.xml"/><Relationship Id="rId10" Type="http://schemas.openxmlformats.org/officeDocument/2006/relationships/image" Target="../media/image243.wmf"/><Relationship Id="rId1" Type="http://schemas.openxmlformats.org/officeDocument/2006/relationships/oleObject" Target="../embeddings/oleObject272.bin"/></Relationships>
</file>

<file path=ppt/slides/_rels/slide37.xml.rels><?xml version="1.0" encoding="UTF-8" standalone="yes"?>
<Relationships xmlns="http://schemas.openxmlformats.org/package/2006/relationships"><Relationship Id="rId9" Type="http://schemas.openxmlformats.org/officeDocument/2006/relationships/oleObject" Target="../embeddings/oleObject281.bin"/><Relationship Id="rId8" Type="http://schemas.openxmlformats.org/officeDocument/2006/relationships/image" Target="../media/image247.wmf"/><Relationship Id="rId7" Type="http://schemas.openxmlformats.org/officeDocument/2006/relationships/oleObject" Target="../embeddings/oleObject280.bin"/><Relationship Id="rId6" Type="http://schemas.openxmlformats.org/officeDocument/2006/relationships/image" Target="../media/image246.wmf"/><Relationship Id="rId5" Type="http://schemas.openxmlformats.org/officeDocument/2006/relationships/oleObject" Target="../embeddings/oleObject279.bin"/><Relationship Id="rId4" Type="http://schemas.openxmlformats.org/officeDocument/2006/relationships/image" Target="../media/image245.wmf"/><Relationship Id="rId3" Type="http://schemas.openxmlformats.org/officeDocument/2006/relationships/oleObject" Target="../embeddings/oleObject278.bin"/><Relationship Id="rId28" Type="http://schemas.openxmlformats.org/officeDocument/2006/relationships/vmlDrawing" Target="../drawings/vmlDrawing32.vml"/><Relationship Id="rId27" Type="http://schemas.openxmlformats.org/officeDocument/2006/relationships/slideLayout" Target="../slideLayouts/slideLayout7.xml"/><Relationship Id="rId26" Type="http://schemas.openxmlformats.org/officeDocument/2006/relationships/image" Target="../media/image256.wmf"/><Relationship Id="rId25" Type="http://schemas.openxmlformats.org/officeDocument/2006/relationships/oleObject" Target="../embeddings/oleObject289.bin"/><Relationship Id="rId24" Type="http://schemas.openxmlformats.org/officeDocument/2006/relationships/image" Target="../media/image255.wmf"/><Relationship Id="rId23" Type="http://schemas.openxmlformats.org/officeDocument/2006/relationships/oleObject" Target="../embeddings/oleObject288.bin"/><Relationship Id="rId22" Type="http://schemas.openxmlformats.org/officeDocument/2006/relationships/image" Target="../media/image254.wmf"/><Relationship Id="rId21" Type="http://schemas.openxmlformats.org/officeDocument/2006/relationships/oleObject" Target="../embeddings/oleObject287.bin"/><Relationship Id="rId20" Type="http://schemas.openxmlformats.org/officeDocument/2006/relationships/image" Target="../media/image253.wmf"/><Relationship Id="rId2" Type="http://schemas.openxmlformats.org/officeDocument/2006/relationships/image" Target="../media/image244.wmf"/><Relationship Id="rId19" Type="http://schemas.openxmlformats.org/officeDocument/2006/relationships/oleObject" Target="../embeddings/oleObject286.bin"/><Relationship Id="rId18" Type="http://schemas.openxmlformats.org/officeDocument/2006/relationships/image" Target="../media/image252.wmf"/><Relationship Id="rId17" Type="http://schemas.openxmlformats.org/officeDocument/2006/relationships/oleObject" Target="../embeddings/oleObject285.bin"/><Relationship Id="rId16" Type="http://schemas.openxmlformats.org/officeDocument/2006/relationships/image" Target="../media/image251.wmf"/><Relationship Id="rId15" Type="http://schemas.openxmlformats.org/officeDocument/2006/relationships/oleObject" Target="../embeddings/oleObject284.bin"/><Relationship Id="rId14" Type="http://schemas.openxmlformats.org/officeDocument/2006/relationships/image" Target="../media/image250.wmf"/><Relationship Id="rId13" Type="http://schemas.openxmlformats.org/officeDocument/2006/relationships/oleObject" Target="../embeddings/oleObject283.bin"/><Relationship Id="rId12" Type="http://schemas.openxmlformats.org/officeDocument/2006/relationships/image" Target="../media/image249.wmf"/><Relationship Id="rId11" Type="http://schemas.openxmlformats.org/officeDocument/2006/relationships/oleObject" Target="../embeddings/oleObject282.bin"/><Relationship Id="rId10" Type="http://schemas.openxmlformats.org/officeDocument/2006/relationships/image" Target="../media/image248.wmf"/><Relationship Id="rId1" Type="http://schemas.openxmlformats.org/officeDocument/2006/relationships/oleObject" Target="../embeddings/oleObject277.bin"/></Relationships>
</file>

<file path=ppt/slides/_rels/slide38.xml.rels><?xml version="1.0" encoding="UTF-8" standalone="yes"?>
<Relationships xmlns="http://schemas.openxmlformats.org/package/2006/relationships"><Relationship Id="rId9" Type="http://schemas.openxmlformats.org/officeDocument/2006/relationships/oleObject" Target="../embeddings/oleObject294.bin"/><Relationship Id="rId8" Type="http://schemas.openxmlformats.org/officeDocument/2006/relationships/image" Target="../media/image260.wmf"/><Relationship Id="rId7" Type="http://schemas.openxmlformats.org/officeDocument/2006/relationships/oleObject" Target="../embeddings/oleObject293.bin"/><Relationship Id="rId6" Type="http://schemas.openxmlformats.org/officeDocument/2006/relationships/image" Target="../media/image259.wmf"/><Relationship Id="rId5" Type="http://schemas.openxmlformats.org/officeDocument/2006/relationships/oleObject" Target="../embeddings/oleObject292.bin"/><Relationship Id="rId4" Type="http://schemas.openxmlformats.org/officeDocument/2006/relationships/image" Target="../media/image258.wmf"/><Relationship Id="rId3" Type="http://schemas.openxmlformats.org/officeDocument/2006/relationships/oleObject" Target="../embeddings/oleObject291.bin"/><Relationship Id="rId28" Type="http://schemas.openxmlformats.org/officeDocument/2006/relationships/vmlDrawing" Target="../drawings/vmlDrawing33.vml"/><Relationship Id="rId27" Type="http://schemas.openxmlformats.org/officeDocument/2006/relationships/slideLayout" Target="../slideLayouts/slideLayout7.xml"/><Relationship Id="rId26" Type="http://schemas.openxmlformats.org/officeDocument/2006/relationships/image" Target="../media/image269.wmf"/><Relationship Id="rId25" Type="http://schemas.openxmlformats.org/officeDocument/2006/relationships/oleObject" Target="../embeddings/oleObject302.bin"/><Relationship Id="rId24" Type="http://schemas.openxmlformats.org/officeDocument/2006/relationships/image" Target="../media/image268.wmf"/><Relationship Id="rId23" Type="http://schemas.openxmlformats.org/officeDocument/2006/relationships/oleObject" Target="../embeddings/oleObject301.bin"/><Relationship Id="rId22" Type="http://schemas.openxmlformats.org/officeDocument/2006/relationships/image" Target="../media/image267.wmf"/><Relationship Id="rId21" Type="http://schemas.openxmlformats.org/officeDocument/2006/relationships/oleObject" Target="../embeddings/oleObject300.bin"/><Relationship Id="rId20" Type="http://schemas.openxmlformats.org/officeDocument/2006/relationships/image" Target="../media/image266.wmf"/><Relationship Id="rId2" Type="http://schemas.openxmlformats.org/officeDocument/2006/relationships/image" Target="../media/image257.wmf"/><Relationship Id="rId19" Type="http://schemas.openxmlformats.org/officeDocument/2006/relationships/oleObject" Target="../embeddings/oleObject299.bin"/><Relationship Id="rId18" Type="http://schemas.openxmlformats.org/officeDocument/2006/relationships/image" Target="../media/image265.wmf"/><Relationship Id="rId17" Type="http://schemas.openxmlformats.org/officeDocument/2006/relationships/oleObject" Target="../embeddings/oleObject298.bin"/><Relationship Id="rId16" Type="http://schemas.openxmlformats.org/officeDocument/2006/relationships/image" Target="../media/image264.wmf"/><Relationship Id="rId15" Type="http://schemas.openxmlformats.org/officeDocument/2006/relationships/oleObject" Target="../embeddings/oleObject297.bin"/><Relationship Id="rId14" Type="http://schemas.openxmlformats.org/officeDocument/2006/relationships/image" Target="../media/image263.wmf"/><Relationship Id="rId13" Type="http://schemas.openxmlformats.org/officeDocument/2006/relationships/oleObject" Target="../embeddings/oleObject296.bin"/><Relationship Id="rId12" Type="http://schemas.openxmlformats.org/officeDocument/2006/relationships/image" Target="../media/image262.wmf"/><Relationship Id="rId11" Type="http://schemas.openxmlformats.org/officeDocument/2006/relationships/oleObject" Target="../embeddings/oleObject295.bin"/><Relationship Id="rId10" Type="http://schemas.openxmlformats.org/officeDocument/2006/relationships/image" Target="../media/image261.wmf"/><Relationship Id="rId1" Type="http://schemas.openxmlformats.org/officeDocument/2006/relationships/oleObject" Target="../embeddings/oleObject290.bin"/></Relationships>
</file>

<file path=ppt/slides/_rels/slide39.xml.rels><?xml version="1.0" encoding="UTF-8" standalone="yes"?>
<Relationships xmlns="http://schemas.openxmlformats.org/package/2006/relationships"><Relationship Id="rId9" Type="http://schemas.openxmlformats.org/officeDocument/2006/relationships/oleObject" Target="../embeddings/oleObject307.bin"/><Relationship Id="rId8" Type="http://schemas.openxmlformats.org/officeDocument/2006/relationships/image" Target="../media/image273.wmf"/><Relationship Id="rId7" Type="http://schemas.openxmlformats.org/officeDocument/2006/relationships/oleObject" Target="../embeddings/oleObject306.bin"/><Relationship Id="rId6" Type="http://schemas.openxmlformats.org/officeDocument/2006/relationships/image" Target="../media/image272.wmf"/><Relationship Id="rId5" Type="http://schemas.openxmlformats.org/officeDocument/2006/relationships/oleObject" Target="../embeddings/oleObject305.bin"/><Relationship Id="rId4" Type="http://schemas.openxmlformats.org/officeDocument/2006/relationships/image" Target="../media/image271.wmf"/><Relationship Id="rId3" Type="http://schemas.openxmlformats.org/officeDocument/2006/relationships/oleObject" Target="../embeddings/oleObject304.bin"/><Relationship Id="rId25" Type="http://schemas.openxmlformats.org/officeDocument/2006/relationships/vmlDrawing" Target="../drawings/vmlDrawing34.vml"/><Relationship Id="rId24" Type="http://schemas.openxmlformats.org/officeDocument/2006/relationships/slideLayout" Target="../slideLayouts/slideLayout7.xml"/><Relationship Id="rId23" Type="http://schemas.openxmlformats.org/officeDocument/2006/relationships/image" Target="../media/image281.wmf"/><Relationship Id="rId22" Type="http://schemas.openxmlformats.org/officeDocument/2006/relationships/oleObject" Target="../embeddings/oleObject313.bin"/><Relationship Id="rId21" Type="http://schemas.openxmlformats.org/officeDocument/2006/relationships/image" Target="../media/image280.wmf"/><Relationship Id="rId20" Type="http://schemas.openxmlformats.org/officeDocument/2006/relationships/oleObject" Target="../embeddings/oleObject312.bin"/><Relationship Id="rId2" Type="http://schemas.openxmlformats.org/officeDocument/2006/relationships/image" Target="../media/image270.wmf"/><Relationship Id="rId19" Type="http://schemas.openxmlformats.org/officeDocument/2006/relationships/image" Target="../media/image279.png"/><Relationship Id="rId18" Type="http://schemas.openxmlformats.org/officeDocument/2006/relationships/image" Target="../media/image278.wmf"/><Relationship Id="rId17" Type="http://schemas.openxmlformats.org/officeDocument/2006/relationships/oleObject" Target="../embeddings/oleObject311.bin"/><Relationship Id="rId16" Type="http://schemas.openxmlformats.org/officeDocument/2006/relationships/image" Target="../media/image277.wmf"/><Relationship Id="rId15" Type="http://schemas.openxmlformats.org/officeDocument/2006/relationships/oleObject" Target="../embeddings/oleObject310.bin"/><Relationship Id="rId14" Type="http://schemas.openxmlformats.org/officeDocument/2006/relationships/image" Target="../media/image276.wmf"/><Relationship Id="rId13" Type="http://schemas.openxmlformats.org/officeDocument/2006/relationships/oleObject" Target="../embeddings/oleObject309.bin"/><Relationship Id="rId12" Type="http://schemas.openxmlformats.org/officeDocument/2006/relationships/image" Target="../media/image275.wmf"/><Relationship Id="rId11" Type="http://schemas.openxmlformats.org/officeDocument/2006/relationships/oleObject" Target="../embeddings/oleObject308.bin"/><Relationship Id="rId10" Type="http://schemas.openxmlformats.org/officeDocument/2006/relationships/image" Target="../media/image274.wmf"/><Relationship Id="rId1" Type="http://schemas.openxmlformats.org/officeDocument/2006/relationships/oleObject" Target="../embeddings/oleObject303.bin"/></Relationships>
</file>

<file path=ppt/slides/_rels/slide40.xml.rels><?xml version="1.0" encoding="UTF-8" standalone="yes"?>
<Relationships xmlns="http://schemas.openxmlformats.org/package/2006/relationships"><Relationship Id="rId9" Type="http://schemas.openxmlformats.org/officeDocument/2006/relationships/oleObject" Target="../embeddings/oleObject318.bin"/><Relationship Id="rId8" Type="http://schemas.openxmlformats.org/officeDocument/2006/relationships/image" Target="../media/image273.wmf"/><Relationship Id="rId7" Type="http://schemas.openxmlformats.org/officeDocument/2006/relationships/oleObject" Target="../embeddings/oleObject317.bin"/><Relationship Id="rId6" Type="http://schemas.openxmlformats.org/officeDocument/2006/relationships/image" Target="../media/image272.wmf"/><Relationship Id="rId5" Type="http://schemas.openxmlformats.org/officeDocument/2006/relationships/oleObject" Target="../embeddings/oleObject316.bin"/><Relationship Id="rId4" Type="http://schemas.openxmlformats.org/officeDocument/2006/relationships/image" Target="../media/image271.wmf"/><Relationship Id="rId3" Type="http://schemas.openxmlformats.org/officeDocument/2006/relationships/oleObject" Target="../embeddings/oleObject315.bin"/><Relationship Id="rId25" Type="http://schemas.openxmlformats.org/officeDocument/2006/relationships/vmlDrawing" Target="../drawings/vmlDrawing35.vml"/><Relationship Id="rId24" Type="http://schemas.openxmlformats.org/officeDocument/2006/relationships/slideLayout" Target="../slideLayouts/slideLayout7.xml"/><Relationship Id="rId23" Type="http://schemas.openxmlformats.org/officeDocument/2006/relationships/image" Target="../media/image281.wmf"/><Relationship Id="rId22" Type="http://schemas.openxmlformats.org/officeDocument/2006/relationships/oleObject" Target="../embeddings/oleObject325.bin"/><Relationship Id="rId21" Type="http://schemas.openxmlformats.org/officeDocument/2006/relationships/oleObject" Target="../embeddings/oleObject324.bin"/><Relationship Id="rId20" Type="http://schemas.openxmlformats.org/officeDocument/2006/relationships/image" Target="../media/image280.wmf"/><Relationship Id="rId2" Type="http://schemas.openxmlformats.org/officeDocument/2006/relationships/image" Target="../media/image282.wmf"/><Relationship Id="rId19" Type="http://schemas.openxmlformats.org/officeDocument/2006/relationships/oleObject" Target="../embeddings/oleObject323.bin"/><Relationship Id="rId18" Type="http://schemas.openxmlformats.org/officeDocument/2006/relationships/image" Target="../media/image287.png"/><Relationship Id="rId17" Type="http://schemas.openxmlformats.org/officeDocument/2006/relationships/oleObject" Target="../embeddings/oleObject322.bin"/><Relationship Id="rId16" Type="http://schemas.openxmlformats.org/officeDocument/2006/relationships/image" Target="../media/image286.wmf"/><Relationship Id="rId15" Type="http://schemas.openxmlformats.org/officeDocument/2006/relationships/oleObject" Target="../embeddings/oleObject321.bin"/><Relationship Id="rId14" Type="http://schemas.openxmlformats.org/officeDocument/2006/relationships/image" Target="../media/image285.wmf"/><Relationship Id="rId13" Type="http://schemas.openxmlformats.org/officeDocument/2006/relationships/oleObject" Target="../embeddings/oleObject320.bin"/><Relationship Id="rId12" Type="http://schemas.openxmlformats.org/officeDocument/2006/relationships/image" Target="../media/image284.wmf"/><Relationship Id="rId11" Type="http://schemas.openxmlformats.org/officeDocument/2006/relationships/oleObject" Target="../embeddings/oleObject319.bin"/><Relationship Id="rId10" Type="http://schemas.openxmlformats.org/officeDocument/2006/relationships/image" Target="../media/image283.wmf"/><Relationship Id="rId1" Type="http://schemas.openxmlformats.org/officeDocument/2006/relationships/oleObject" Target="../embeddings/oleObject314.bin"/></Relationships>
</file>

<file path=ppt/slides/_rels/slide41.xml.rels><?xml version="1.0" encoding="UTF-8" standalone="yes"?>
<Relationships xmlns="http://schemas.openxmlformats.org/package/2006/relationships"><Relationship Id="rId9" Type="http://schemas.openxmlformats.org/officeDocument/2006/relationships/oleObject" Target="../embeddings/oleObject330.bin"/><Relationship Id="rId8" Type="http://schemas.openxmlformats.org/officeDocument/2006/relationships/image" Target="../media/image291.wmf"/><Relationship Id="rId7" Type="http://schemas.openxmlformats.org/officeDocument/2006/relationships/oleObject" Target="../embeddings/oleObject329.bin"/><Relationship Id="rId6" Type="http://schemas.openxmlformats.org/officeDocument/2006/relationships/image" Target="../media/image290.wmf"/><Relationship Id="rId5" Type="http://schemas.openxmlformats.org/officeDocument/2006/relationships/oleObject" Target="../embeddings/oleObject328.bin"/><Relationship Id="rId4" Type="http://schemas.openxmlformats.org/officeDocument/2006/relationships/image" Target="../media/image289.wmf"/><Relationship Id="rId3" Type="http://schemas.openxmlformats.org/officeDocument/2006/relationships/oleObject" Target="../embeddings/oleObject327.bin"/><Relationship Id="rId2" Type="http://schemas.openxmlformats.org/officeDocument/2006/relationships/image" Target="../media/image288.wmf"/><Relationship Id="rId16" Type="http://schemas.openxmlformats.org/officeDocument/2006/relationships/vmlDrawing" Target="../drawings/vmlDrawing36.vml"/><Relationship Id="rId15" Type="http://schemas.openxmlformats.org/officeDocument/2006/relationships/slideLayout" Target="../slideLayouts/slideLayout7.xml"/><Relationship Id="rId14" Type="http://schemas.openxmlformats.org/officeDocument/2006/relationships/image" Target="../media/image294.wmf"/><Relationship Id="rId13" Type="http://schemas.openxmlformats.org/officeDocument/2006/relationships/oleObject" Target="../embeddings/oleObject332.bin"/><Relationship Id="rId12" Type="http://schemas.openxmlformats.org/officeDocument/2006/relationships/image" Target="../media/image293.wmf"/><Relationship Id="rId11" Type="http://schemas.openxmlformats.org/officeDocument/2006/relationships/oleObject" Target="../embeddings/oleObject331.bin"/><Relationship Id="rId10" Type="http://schemas.openxmlformats.org/officeDocument/2006/relationships/image" Target="../media/image292.wmf"/><Relationship Id="rId1" Type="http://schemas.openxmlformats.org/officeDocument/2006/relationships/oleObject" Target="../embeddings/oleObject326.bin"/></Relationships>
</file>

<file path=ppt/slides/_rels/slide42.xml.rels><?xml version="1.0" encoding="UTF-8" standalone="yes"?>
<Relationships xmlns="http://schemas.openxmlformats.org/package/2006/relationships"><Relationship Id="rId9" Type="http://schemas.openxmlformats.org/officeDocument/2006/relationships/oleObject" Target="../embeddings/oleObject337.bin"/><Relationship Id="rId8" Type="http://schemas.openxmlformats.org/officeDocument/2006/relationships/image" Target="../media/image298.wmf"/><Relationship Id="rId7" Type="http://schemas.openxmlformats.org/officeDocument/2006/relationships/oleObject" Target="../embeddings/oleObject336.bin"/><Relationship Id="rId6" Type="http://schemas.openxmlformats.org/officeDocument/2006/relationships/image" Target="../media/image297.wmf"/><Relationship Id="rId5" Type="http://schemas.openxmlformats.org/officeDocument/2006/relationships/oleObject" Target="../embeddings/oleObject335.bin"/><Relationship Id="rId4" Type="http://schemas.openxmlformats.org/officeDocument/2006/relationships/image" Target="../media/image296.wmf"/><Relationship Id="rId3" Type="http://schemas.openxmlformats.org/officeDocument/2006/relationships/oleObject" Target="../embeddings/oleObject334.bin"/><Relationship Id="rId2" Type="http://schemas.openxmlformats.org/officeDocument/2006/relationships/image" Target="../media/image295.wmf"/><Relationship Id="rId18" Type="http://schemas.openxmlformats.org/officeDocument/2006/relationships/vmlDrawing" Target="../drawings/vmlDrawing37.vml"/><Relationship Id="rId17" Type="http://schemas.openxmlformats.org/officeDocument/2006/relationships/slideLayout" Target="../slideLayouts/slideLayout7.xml"/><Relationship Id="rId16" Type="http://schemas.openxmlformats.org/officeDocument/2006/relationships/image" Target="../media/image294.wmf"/><Relationship Id="rId15" Type="http://schemas.openxmlformats.org/officeDocument/2006/relationships/oleObject" Target="../embeddings/oleObject340.bin"/><Relationship Id="rId14" Type="http://schemas.openxmlformats.org/officeDocument/2006/relationships/image" Target="../media/image293.wmf"/><Relationship Id="rId13" Type="http://schemas.openxmlformats.org/officeDocument/2006/relationships/oleObject" Target="../embeddings/oleObject339.bin"/><Relationship Id="rId12" Type="http://schemas.openxmlformats.org/officeDocument/2006/relationships/image" Target="../media/image292.wmf"/><Relationship Id="rId11" Type="http://schemas.openxmlformats.org/officeDocument/2006/relationships/oleObject" Target="../embeddings/oleObject338.bin"/><Relationship Id="rId10" Type="http://schemas.openxmlformats.org/officeDocument/2006/relationships/image" Target="../media/image291.wmf"/><Relationship Id="rId1" Type="http://schemas.openxmlformats.org/officeDocument/2006/relationships/oleObject" Target="../embeddings/oleObject333.bin"/></Relationships>
</file>

<file path=ppt/slides/_rels/slide43.xml.rels><?xml version="1.0" encoding="UTF-8" standalone="yes"?>
<Relationships xmlns="http://schemas.openxmlformats.org/package/2006/relationships"><Relationship Id="rId9" Type="http://schemas.openxmlformats.org/officeDocument/2006/relationships/oleObject" Target="../embeddings/oleObject345.bin"/><Relationship Id="rId8" Type="http://schemas.openxmlformats.org/officeDocument/2006/relationships/image" Target="../media/image294.wmf"/><Relationship Id="rId7" Type="http://schemas.openxmlformats.org/officeDocument/2006/relationships/oleObject" Target="../embeddings/oleObject344.bin"/><Relationship Id="rId6" Type="http://schemas.openxmlformats.org/officeDocument/2006/relationships/image" Target="../media/image300.wmf"/><Relationship Id="rId5" Type="http://schemas.openxmlformats.org/officeDocument/2006/relationships/oleObject" Target="../embeddings/oleObject343.bin"/><Relationship Id="rId4" Type="http://schemas.openxmlformats.org/officeDocument/2006/relationships/image" Target="../media/image299.wmf"/><Relationship Id="rId3" Type="http://schemas.openxmlformats.org/officeDocument/2006/relationships/oleObject" Target="../embeddings/oleObject342.bin"/><Relationship Id="rId24" Type="http://schemas.openxmlformats.org/officeDocument/2006/relationships/vmlDrawing" Target="../drawings/vmlDrawing38.vml"/><Relationship Id="rId23" Type="http://schemas.openxmlformats.org/officeDocument/2006/relationships/slideLayout" Target="../slideLayouts/slideLayout7.xml"/><Relationship Id="rId22" Type="http://schemas.openxmlformats.org/officeDocument/2006/relationships/image" Target="../media/image307.wmf"/><Relationship Id="rId21" Type="http://schemas.openxmlformats.org/officeDocument/2006/relationships/oleObject" Target="../embeddings/oleObject351.bin"/><Relationship Id="rId20" Type="http://schemas.openxmlformats.org/officeDocument/2006/relationships/image" Target="../media/image306.wmf"/><Relationship Id="rId2" Type="http://schemas.openxmlformats.org/officeDocument/2006/relationships/image" Target="../media/image291.wmf"/><Relationship Id="rId19" Type="http://schemas.openxmlformats.org/officeDocument/2006/relationships/oleObject" Target="../embeddings/oleObject350.bin"/><Relationship Id="rId18" Type="http://schemas.openxmlformats.org/officeDocument/2006/relationships/image" Target="../media/image305.wmf"/><Relationship Id="rId17" Type="http://schemas.openxmlformats.org/officeDocument/2006/relationships/oleObject" Target="../embeddings/oleObject349.bin"/><Relationship Id="rId16" Type="http://schemas.openxmlformats.org/officeDocument/2006/relationships/image" Target="../media/image304.wmf"/><Relationship Id="rId15" Type="http://schemas.openxmlformats.org/officeDocument/2006/relationships/oleObject" Target="../embeddings/oleObject348.bin"/><Relationship Id="rId14" Type="http://schemas.openxmlformats.org/officeDocument/2006/relationships/image" Target="../media/image303.wmf"/><Relationship Id="rId13" Type="http://schemas.openxmlformats.org/officeDocument/2006/relationships/oleObject" Target="../embeddings/oleObject347.bin"/><Relationship Id="rId12" Type="http://schemas.openxmlformats.org/officeDocument/2006/relationships/image" Target="../media/image302.wmf"/><Relationship Id="rId11" Type="http://schemas.openxmlformats.org/officeDocument/2006/relationships/oleObject" Target="../embeddings/oleObject346.bin"/><Relationship Id="rId10" Type="http://schemas.openxmlformats.org/officeDocument/2006/relationships/image" Target="../media/image301.wmf"/><Relationship Id="rId1" Type="http://schemas.openxmlformats.org/officeDocument/2006/relationships/oleObject" Target="../embeddings/oleObject341.bin"/></Relationships>
</file>

<file path=ppt/slides/_rels/slide44.xml.rels><?xml version="1.0" encoding="UTF-8" standalone="yes"?>
<Relationships xmlns="http://schemas.openxmlformats.org/package/2006/relationships"><Relationship Id="rId9" Type="http://schemas.openxmlformats.org/officeDocument/2006/relationships/oleObject" Target="../embeddings/oleObject356.bin"/><Relationship Id="rId8" Type="http://schemas.openxmlformats.org/officeDocument/2006/relationships/image" Target="../media/image311.wmf"/><Relationship Id="rId7" Type="http://schemas.openxmlformats.org/officeDocument/2006/relationships/oleObject" Target="../embeddings/oleObject355.bin"/><Relationship Id="rId6" Type="http://schemas.openxmlformats.org/officeDocument/2006/relationships/image" Target="../media/image310.wmf"/><Relationship Id="rId5" Type="http://schemas.openxmlformats.org/officeDocument/2006/relationships/oleObject" Target="../embeddings/oleObject354.bin"/><Relationship Id="rId4" Type="http://schemas.openxmlformats.org/officeDocument/2006/relationships/image" Target="../media/image309.wmf"/><Relationship Id="rId3" Type="http://schemas.openxmlformats.org/officeDocument/2006/relationships/oleObject" Target="../embeddings/oleObject353.bin"/><Relationship Id="rId22" Type="http://schemas.openxmlformats.org/officeDocument/2006/relationships/vmlDrawing" Target="../drawings/vmlDrawing39.vml"/><Relationship Id="rId21" Type="http://schemas.openxmlformats.org/officeDocument/2006/relationships/slideLayout" Target="../slideLayouts/slideLayout7.xml"/><Relationship Id="rId20" Type="http://schemas.openxmlformats.org/officeDocument/2006/relationships/image" Target="../media/image317.wmf"/><Relationship Id="rId2" Type="http://schemas.openxmlformats.org/officeDocument/2006/relationships/image" Target="../media/image308.wmf"/><Relationship Id="rId19" Type="http://schemas.openxmlformats.org/officeDocument/2006/relationships/oleObject" Target="../embeddings/oleObject361.bin"/><Relationship Id="rId18" Type="http://schemas.openxmlformats.org/officeDocument/2006/relationships/image" Target="../media/image316.wmf"/><Relationship Id="rId17" Type="http://schemas.openxmlformats.org/officeDocument/2006/relationships/oleObject" Target="../embeddings/oleObject360.bin"/><Relationship Id="rId16" Type="http://schemas.openxmlformats.org/officeDocument/2006/relationships/image" Target="../media/image315.wmf"/><Relationship Id="rId15" Type="http://schemas.openxmlformats.org/officeDocument/2006/relationships/oleObject" Target="../embeddings/oleObject359.bin"/><Relationship Id="rId14" Type="http://schemas.openxmlformats.org/officeDocument/2006/relationships/image" Target="../media/image314.wmf"/><Relationship Id="rId13" Type="http://schemas.openxmlformats.org/officeDocument/2006/relationships/oleObject" Target="../embeddings/oleObject358.bin"/><Relationship Id="rId12" Type="http://schemas.openxmlformats.org/officeDocument/2006/relationships/image" Target="../media/image313.wmf"/><Relationship Id="rId11" Type="http://schemas.openxmlformats.org/officeDocument/2006/relationships/oleObject" Target="../embeddings/oleObject357.bin"/><Relationship Id="rId10" Type="http://schemas.openxmlformats.org/officeDocument/2006/relationships/image" Target="../media/image312.wmf"/><Relationship Id="rId1" Type="http://schemas.openxmlformats.org/officeDocument/2006/relationships/oleObject" Target="../embeddings/oleObject352.bin"/></Relationships>
</file>

<file path=ppt/slides/_rels/slide45.xml.rels><?xml version="1.0" encoding="UTF-8" standalone="yes"?>
<Relationships xmlns="http://schemas.openxmlformats.org/package/2006/relationships"><Relationship Id="rId9" Type="http://schemas.openxmlformats.org/officeDocument/2006/relationships/oleObject" Target="../embeddings/oleObject366.bin"/><Relationship Id="rId8" Type="http://schemas.openxmlformats.org/officeDocument/2006/relationships/image" Target="../media/image318.wmf"/><Relationship Id="rId7" Type="http://schemas.openxmlformats.org/officeDocument/2006/relationships/oleObject" Target="../embeddings/oleObject365.bin"/><Relationship Id="rId6" Type="http://schemas.openxmlformats.org/officeDocument/2006/relationships/image" Target="../media/image310.wmf"/><Relationship Id="rId5" Type="http://schemas.openxmlformats.org/officeDocument/2006/relationships/oleObject" Target="../embeddings/oleObject364.bin"/><Relationship Id="rId4" Type="http://schemas.openxmlformats.org/officeDocument/2006/relationships/image" Target="../media/image309.wmf"/><Relationship Id="rId3" Type="http://schemas.openxmlformats.org/officeDocument/2006/relationships/oleObject" Target="../embeddings/oleObject363.bin"/><Relationship Id="rId24" Type="http://schemas.openxmlformats.org/officeDocument/2006/relationships/vmlDrawing" Target="../drawings/vmlDrawing40.vml"/><Relationship Id="rId23" Type="http://schemas.openxmlformats.org/officeDocument/2006/relationships/slideLayout" Target="../slideLayouts/slideLayout7.xml"/><Relationship Id="rId22" Type="http://schemas.openxmlformats.org/officeDocument/2006/relationships/image" Target="../media/image323.wmf"/><Relationship Id="rId21" Type="http://schemas.openxmlformats.org/officeDocument/2006/relationships/oleObject" Target="../embeddings/oleObject372.bin"/><Relationship Id="rId20" Type="http://schemas.openxmlformats.org/officeDocument/2006/relationships/image" Target="../media/image322.wmf"/><Relationship Id="rId2" Type="http://schemas.openxmlformats.org/officeDocument/2006/relationships/image" Target="../media/image308.wmf"/><Relationship Id="rId19" Type="http://schemas.openxmlformats.org/officeDocument/2006/relationships/oleObject" Target="../embeddings/oleObject371.bin"/><Relationship Id="rId18" Type="http://schemas.openxmlformats.org/officeDocument/2006/relationships/image" Target="../media/image317.wmf"/><Relationship Id="rId17" Type="http://schemas.openxmlformats.org/officeDocument/2006/relationships/oleObject" Target="../embeddings/oleObject370.bin"/><Relationship Id="rId16" Type="http://schemas.openxmlformats.org/officeDocument/2006/relationships/image" Target="../media/image316.wmf"/><Relationship Id="rId15" Type="http://schemas.openxmlformats.org/officeDocument/2006/relationships/oleObject" Target="../embeddings/oleObject369.bin"/><Relationship Id="rId14" Type="http://schemas.openxmlformats.org/officeDocument/2006/relationships/image" Target="../media/image321.wmf"/><Relationship Id="rId13" Type="http://schemas.openxmlformats.org/officeDocument/2006/relationships/oleObject" Target="../embeddings/oleObject368.bin"/><Relationship Id="rId12" Type="http://schemas.openxmlformats.org/officeDocument/2006/relationships/image" Target="../media/image320.wmf"/><Relationship Id="rId11" Type="http://schemas.openxmlformats.org/officeDocument/2006/relationships/oleObject" Target="../embeddings/oleObject367.bin"/><Relationship Id="rId10" Type="http://schemas.openxmlformats.org/officeDocument/2006/relationships/image" Target="../media/image319.wmf"/><Relationship Id="rId1" Type="http://schemas.openxmlformats.org/officeDocument/2006/relationships/oleObject" Target="../embeddings/oleObject362.bin"/></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377.bin"/><Relationship Id="rId8" Type="http://schemas.openxmlformats.org/officeDocument/2006/relationships/image" Target="../media/image327.wmf"/><Relationship Id="rId7" Type="http://schemas.openxmlformats.org/officeDocument/2006/relationships/oleObject" Target="../embeddings/oleObject376.bin"/><Relationship Id="rId6" Type="http://schemas.openxmlformats.org/officeDocument/2006/relationships/image" Target="../media/image326.wmf"/><Relationship Id="rId5" Type="http://schemas.openxmlformats.org/officeDocument/2006/relationships/oleObject" Target="../embeddings/oleObject375.bin"/><Relationship Id="rId4" Type="http://schemas.openxmlformats.org/officeDocument/2006/relationships/image" Target="../media/image325.wmf"/><Relationship Id="rId3" Type="http://schemas.openxmlformats.org/officeDocument/2006/relationships/oleObject" Target="../embeddings/oleObject374.bin"/><Relationship Id="rId2" Type="http://schemas.openxmlformats.org/officeDocument/2006/relationships/image" Target="../media/image324.wmf"/><Relationship Id="rId14" Type="http://schemas.openxmlformats.org/officeDocument/2006/relationships/vmlDrawing" Target="../drawings/vmlDrawing41.vml"/><Relationship Id="rId13" Type="http://schemas.openxmlformats.org/officeDocument/2006/relationships/slideLayout" Target="../slideLayouts/slideLayout7.xml"/><Relationship Id="rId12" Type="http://schemas.openxmlformats.org/officeDocument/2006/relationships/image" Target="../media/image329.wmf"/><Relationship Id="rId11" Type="http://schemas.openxmlformats.org/officeDocument/2006/relationships/oleObject" Target="../embeddings/oleObject378.bin"/><Relationship Id="rId10" Type="http://schemas.openxmlformats.org/officeDocument/2006/relationships/image" Target="../media/image328.wmf"/><Relationship Id="rId1" Type="http://schemas.openxmlformats.org/officeDocument/2006/relationships/oleObject" Target="../embeddings/oleObject37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矩形 1"/>
          <p:cNvSpPr/>
          <p:nvPr/>
        </p:nvSpPr>
        <p:spPr>
          <a:xfrm>
            <a:off x="1042988" y="260350"/>
            <a:ext cx="7559675" cy="5659438"/>
          </a:xfrm>
          <a:prstGeom prst="rect">
            <a:avLst/>
          </a:prstGeom>
          <a:noFill/>
          <a:ln w="9525">
            <a:noFill/>
          </a:ln>
        </p:spPr>
        <p:txBody>
          <a:bodyPr>
            <a:spAutoFit/>
          </a:bodyPr>
          <a:p>
            <a:pPr>
              <a:lnSpc>
                <a:spcPct val="150000"/>
              </a:lnSpc>
            </a:pPr>
            <a:r>
              <a:rPr lang="zh-CN" altLang="en-US" dirty="0">
                <a:latin typeface="Times New Roman" panose="02020603050405020304" pitchFamily="18" charset="0"/>
              </a:rPr>
              <a:t>             一、本课程的主要内容</a:t>
            </a:r>
            <a:endParaRPr lang="en-US" altLang="zh-CN" dirty="0">
              <a:latin typeface="Times New Roman" panose="02020603050405020304" pitchFamily="18" charset="0"/>
            </a:endParaRPr>
          </a:p>
          <a:p>
            <a:pPr>
              <a:lnSpc>
                <a:spcPct val="150000"/>
              </a:lnSpc>
            </a:pPr>
            <a:r>
              <a:rPr lang="en-US" altLang="zh-CN" dirty="0">
                <a:latin typeface="Times New Roman" panose="02020603050405020304" pitchFamily="18" charset="0"/>
              </a:rPr>
              <a:t>《</a:t>
            </a:r>
            <a:r>
              <a:rPr lang="zh-CN" altLang="en-US" dirty="0">
                <a:latin typeface="Times New Roman" panose="02020603050405020304" pitchFamily="18" charset="0"/>
              </a:rPr>
              <a:t>高等数学</a:t>
            </a:r>
            <a:r>
              <a:rPr lang="en-US" altLang="zh-CN" dirty="0">
                <a:latin typeface="Times New Roman" panose="02020603050405020304" pitchFamily="18" charset="0"/>
              </a:rPr>
              <a:t>》</a:t>
            </a:r>
            <a:r>
              <a:rPr lang="zh-CN" altLang="en-US" dirty="0">
                <a:latin typeface="Times New Roman" panose="02020603050405020304" pitchFamily="18" charset="0"/>
              </a:rPr>
              <a:t>作为公共基础课，主要学习内容：</a:t>
            </a:r>
            <a:endParaRPr lang="en-US" altLang="zh-CN" dirty="0">
              <a:latin typeface="Times New Roman" panose="02020603050405020304" pitchFamily="18" charset="0"/>
            </a:endParaRPr>
          </a:p>
          <a:p>
            <a:pPr>
              <a:lnSpc>
                <a:spcPct val="120000"/>
              </a:lnSpc>
            </a:pPr>
            <a:r>
              <a:rPr lang="en-US" altLang="zh-CN" dirty="0">
                <a:latin typeface="Times New Roman" panose="02020603050405020304" pitchFamily="18" charset="0"/>
              </a:rPr>
              <a:t>1</a:t>
            </a:r>
            <a:r>
              <a:rPr lang="zh-CN" altLang="en-US" dirty="0">
                <a:latin typeface="Times New Roman" panose="02020603050405020304" pitchFamily="18" charset="0"/>
              </a:rPr>
              <a:t>、函数、极限与连续</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2</a:t>
            </a:r>
            <a:r>
              <a:rPr lang="zh-CN" altLang="en-US" dirty="0">
                <a:latin typeface="Times New Roman" panose="02020603050405020304" pitchFamily="18" charset="0"/>
              </a:rPr>
              <a:t>、一元函数微分学及其应用</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3</a:t>
            </a:r>
            <a:r>
              <a:rPr lang="zh-CN" altLang="en-US" dirty="0">
                <a:latin typeface="Times New Roman" panose="02020603050405020304" pitchFamily="18" charset="0"/>
              </a:rPr>
              <a:t>、一元函数积分学及其应用</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4</a:t>
            </a:r>
            <a:r>
              <a:rPr lang="zh-CN" altLang="en-US" dirty="0">
                <a:latin typeface="Times New Roman" panose="02020603050405020304" pitchFamily="18" charset="0"/>
              </a:rPr>
              <a:t>、常微分方程</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5</a:t>
            </a:r>
            <a:r>
              <a:rPr lang="zh-CN" altLang="en-US" dirty="0">
                <a:latin typeface="Times New Roman" panose="02020603050405020304" pitchFamily="18" charset="0"/>
              </a:rPr>
              <a:t>、空间解析几何与向量代数</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6</a:t>
            </a:r>
            <a:r>
              <a:rPr lang="zh-CN" altLang="en-US" dirty="0">
                <a:latin typeface="Times New Roman" panose="02020603050405020304" pitchFamily="18" charset="0"/>
              </a:rPr>
              <a:t>、多元函数微分学及其应用</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7</a:t>
            </a:r>
            <a:r>
              <a:rPr lang="zh-CN" altLang="en-US" dirty="0">
                <a:latin typeface="Times New Roman" panose="02020603050405020304" pitchFamily="18" charset="0"/>
              </a:rPr>
              <a:t>、多元函数积分学及其应用</a:t>
            </a:r>
            <a:endParaRPr lang="en-US" altLang="zh-CN" dirty="0">
              <a:latin typeface="Times New Roman" panose="02020603050405020304" pitchFamily="18" charset="0"/>
            </a:endParaRPr>
          </a:p>
          <a:p>
            <a:pPr>
              <a:lnSpc>
                <a:spcPct val="110000"/>
              </a:lnSpc>
            </a:pPr>
            <a:r>
              <a:rPr lang="en-US" altLang="zh-CN" dirty="0">
                <a:latin typeface="Times New Roman" panose="02020603050405020304" pitchFamily="18" charset="0"/>
              </a:rPr>
              <a:t>8</a:t>
            </a:r>
            <a:r>
              <a:rPr lang="zh-CN" altLang="en-US" dirty="0">
                <a:latin typeface="Times New Roman" panose="02020603050405020304" pitchFamily="18" charset="0"/>
              </a:rPr>
              <a:t>、无穷级数</a:t>
            </a:r>
            <a:endParaRPr lang="en-US" altLang="zh-CN" dirty="0">
              <a:latin typeface="Times New Roman" panose="02020603050405020304" pitchFamily="18" charset="0"/>
            </a:endParaRPr>
          </a:p>
          <a:p>
            <a:pPr>
              <a:lnSpc>
                <a:spcPct val="110000"/>
              </a:lnSpc>
            </a:pPr>
            <a:r>
              <a:rPr lang="zh-CN" altLang="en-US" dirty="0">
                <a:latin typeface="Times New Roman" panose="02020603050405020304" pitchFamily="18" charset="0"/>
              </a:rPr>
              <a:t>本学期学习</a:t>
            </a:r>
            <a:r>
              <a:rPr lang="en-US" altLang="zh-CN" dirty="0">
                <a:latin typeface="Times New Roman" panose="02020603050405020304" pitchFamily="18" charset="0"/>
              </a:rPr>
              <a:t>1-4</a:t>
            </a:r>
            <a:r>
              <a:rPr lang="zh-CN" altLang="en-US" dirty="0">
                <a:latin typeface="Times New Roman" panose="02020603050405020304" pitchFamily="18" charset="0"/>
              </a:rPr>
              <a:t>部分，下学期学习</a:t>
            </a:r>
            <a:r>
              <a:rPr lang="en-US" altLang="zh-CN" dirty="0">
                <a:latin typeface="Times New Roman" panose="02020603050405020304" pitchFamily="18" charset="0"/>
              </a:rPr>
              <a:t>5-8</a:t>
            </a:r>
            <a:r>
              <a:rPr lang="zh-CN" altLang="en-US" dirty="0">
                <a:latin typeface="Times New Roman" panose="02020603050405020304" pitchFamily="18" charset="0"/>
              </a:rPr>
              <a:t>部分</a:t>
            </a:r>
            <a:endParaRPr lang="zh-CN" altLang="en-US" dirty="0">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26" name="Object 3"/>
          <p:cNvGraphicFramePr/>
          <p:nvPr/>
        </p:nvGraphicFramePr>
        <p:xfrm>
          <a:off x="827088" y="2636838"/>
          <a:ext cx="7897812" cy="1422400"/>
        </p:xfrm>
        <a:graphic>
          <a:graphicData uri="http://schemas.openxmlformats.org/presentationml/2006/ole">
            <mc:AlternateContent xmlns:mc="http://schemas.openxmlformats.org/markup-compatibility/2006">
              <mc:Choice xmlns:v="urn:schemas-microsoft-com:vml" Requires="v">
                <p:oleObj spid="_x0000_s3076" name="" r:id="rId1" imgW="8255000" imgH="1422400" progId="Equation.DSMT4">
                  <p:embed/>
                </p:oleObj>
              </mc:Choice>
              <mc:Fallback>
                <p:oleObj name="" r:id="rId1" imgW="8255000" imgH="1422400" progId="Equation.DSMT4">
                  <p:embed/>
                  <p:pic>
                    <p:nvPicPr>
                      <p:cNvPr id="0" name="图片 3075"/>
                      <p:cNvPicPr/>
                      <p:nvPr/>
                    </p:nvPicPr>
                    <p:blipFill>
                      <a:blip r:embed="rId2">
                        <a:clrChange>
                          <a:clrFrom>
                            <a:srgbClr val="000000"/>
                          </a:clrFrom>
                          <a:clrTo>
                            <a:srgbClr val="000000"/>
                          </a:clrTo>
                        </a:clrChange>
                      </a:blip>
                      <a:stretch>
                        <a:fillRect/>
                      </a:stretch>
                    </p:blipFill>
                    <p:spPr>
                      <a:xfrm>
                        <a:off x="827088" y="2636838"/>
                        <a:ext cx="7897812" cy="1422400"/>
                      </a:xfrm>
                      <a:prstGeom prst="rect">
                        <a:avLst/>
                      </a:prstGeom>
                      <a:noFill/>
                      <a:ln w="38100">
                        <a:noFill/>
                        <a:miter/>
                      </a:ln>
                    </p:spPr>
                  </p:pic>
                </p:oleObj>
              </mc:Fallback>
            </mc:AlternateContent>
          </a:graphicData>
        </a:graphic>
      </p:graphicFrame>
      <p:graphicFrame>
        <p:nvGraphicFramePr>
          <p:cNvPr id="1027" name="Object 4"/>
          <p:cNvGraphicFramePr/>
          <p:nvPr/>
        </p:nvGraphicFramePr>
        <p:xfrm>
          <a:off x="827088" y="4149725"/>
          <a:ext cx="7697787" cy="2463800"/>
        </p:xfrm>
        <a:graphic>
          <a:graphicData uri="http://schemas.openxmlformats.org/presentationml/2006/ole">
            <mc:AlternateContent xmlns:mc="http://schemas.openxmlformats.org/markup-compatibility/2006">
              <mc:Choice xmlns:v="urn:schemas-microsoft-com:vml" Requires="v">
                <p:oleObj spid="_x0000_s3077" name="" r:id="rId3" imgW="8458200" imgH="2463800" progId="Equation.DSMT4">
                  <p:embed/>
                </p:oleObj>
              </mc:Choice>
              <mc:Fallback>
                <p:oleObj name="" r:id="rId3" imgW="8458200" imgH="2463800" progId="Equation.DSMT4">
                  <p:embed/>
                  <p:pic>
                    <p:nvPicPr>
                      <p:cNvPr id="0" name="图片 3076"/>
                      <p:cNvPicPr/>
                      <p:nvPr/>
                    </p:nvPicPr>
                    <p:blipFill>
                      <a:blip r:embed="rId4">
                        <a:clrChange>
                          <a:clrFrom>
                            <a:srgbClr val="000000"/>
                          </a:clrFrom>
                          <a:clrTo>
                            <a:srgbClr val="000000"/>
                          </a:clrTo>
                        </a:clrChange>
                      </a:blip>
                      <a:stretch>
                        <a:fillRect/>
                      </a:stretch>
                    </p:blipFill>
                    <p:spPr>
                      <a:xfrm>
                        <a:off x="827088" y="4149725"/>
                        <a:ext cx="7697787" cy="2463800"/>
                      </a:xfrm>
                      <a:prstGeom prst="rect">
                        <a:avLst/>
                      </a:prstGeom>
                      <a:noFill/>
                      <a:ln w="38100">
                        <a:noFill/>
                        <a:miter/>
                      </a:ln>
                    </p:spPr>
                  </p:pic>
                </p:oleObj>
              </mc:Fallback>
            </mc:AlternateContent>
          </a:graphicData>
        </a:graphic>
      </p:graphicFrame>
      <p:graphicFrame>
        <p:nvGraphicFramePr>
          <p:cNvPr id="1028" name="Object 5"/>
          <p:cNvGraphicFramePr/>
          <p:nvPr/>
        </p:nvGraphicFramePr>
        <p:xfrm>
          <a:off x="900113" y="692150"/>
          <a:ext cx="5232400" cy="1943100"/>
        </p:xfrm>
        <a:graphic>
          <a:graphicData uri="http://schemas.openxmlformats.org/presentationml/2006/ole">
            <mc:AlternateContent xmlns:mc="http://schemas.openxmlformats.org/markup-compatibility/2006">
              <mc:Choice xmlns:v="urn:schemas-microsoft-com:vml" Requires="v">
                <p:oleObj spid="_x0000_s3078" name="" r:id="rId5" imgW="5232400" imgH="1943100" progId="Equation.DSMT4">
                  <p:embed/>
                </p:oleObj>
              </mc:Choice>
              <mc:Fallback>
                <p:oleObj name="" r:id="rId5" imgW="5232400" imgH="1943100" progId="Equation.DSMT4">
                  <p:embed/>
                  <p:pic>
                    <p:nvPicPr>
                      <p:cNvPr id="0" name="图片 3077"/>
                      <p:cNvPicPr/>
                      <p:nvPr/>
                    </p:nvPicPr>
                    <p:blipFill>
                      <a:blip r:embed="rId6"/>
                      <a:stretch>
                        <a:fillRect/>
                      </a:stretch>
                    </p:blipFill>
                    <p:spPr>
                      <a:xfrm>
                        <a:off x="900113" y="692150"/>
                        <a:ext cx="5232400" cy="1943100"/>
                      </a:xfrm>
                      <a:prstGeom prst="rect">
                        <a:avLst/>
                      </a:prstGeom>
                      <a:noFill/>
                      <a:ln w="38100">
                        <a:noFill/>
                        <a:miter/>
                      </a:ln>
                    </p:spPr>
                  </p:pic>
                </p:oleObj>
              </mc:Fallback>
            </mc:AlternateContent>
          </a:graphicData>
        </a:graphic>
      </p:graphicFrame>
      <p:sp>
        <p:nvSpPr>
          <p:cNvPr id="1029" name="矩形 1"/>
          <p:cNvSpPr/>
          <p:nvPr/>
        </p:nvSpPr>
        <p:spPr>
          <a:xfrm>
            <a:off x="2124075" y="188913"/>
            <a:ext cx="5832475" cy="523875"/>
          </a:xfrm>
          <a:prstGeom prst="rect">
            <a:avLst/>
          </a:prstGeom>
          <a:noFill/>
          <a:ln w="9525">
            <a:noFill/>
          </a:ln>
        </p:spPr>
        <p:txBody>
          <a:bodyPr>
            <a:spAutoFit/>
          </a:bodyPr>
          <a:p>
            <a:r>
              <a:rPr lang="zh-CN" altLang="en-US" dirty="0">
                <a:latin typeface="Times New Roman" panose="02020603050405020304" pitchFamily="18" charset="0"/>
              </a:rPr>
              <a:t>三、考研数学考试范围及试题结构</a:t>
            </a:r>
            <a:endParaRPr lang="en-US" altLang="zh-CN" dirty="0">
              <a:latin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050" name="Object 6"/>
          <p:cNvGraphicFramePr/>
          <p:nvPr/>
        </p:nvGraphicFramePr>
        <p:xfrm>
          <a:off x="900113" y="404813"/>
          <a:ext cx="3290887" cy="393700"/>
        </p:xfrm>
        <a:graphic>
          <a:graphicData uri="http://schemas.openxmlformats.org/presentationml/2006/ole">
            <mc:AlternateContent xmlns:mc="http://schemas.openxmlformats.org/markup-compatibility/2006">
              <mc:Choice xmlns:v="urn:schemas-microsoft-com:vml" Requires="v">
                <p:oleObj spid="_x0000_s3079" name="" r:id="rId1" imgW="3440430" imgH="393700" progId="Equation.DSMT4">
                  <p:embed/>
                </p:oleObj>
              </mc:Choice>
              <mc:Fallback>
                <p:oleObj name="" r:id="rId1" imgW="3440430" imgH="393700" progId="Equation.DSMT4">
                  <p:embed/>
                  <p:pic>
                    <p:nvPicPr>
                      <p:cNvPr id="0" name="图片 3078"/>
                      <p:cNvPicPr/>
                      <p:nvPr/>
                    </p:nvPicPr>
                    <p:blipFill>
                      <a:blip r:embed="rId2">
                        <a:clrChange>
                          <a:clrFrom>
                            <a:srgbClr val="000000"/>
                          </a:clrFrom>
                          <a:clrTo>
                            <a:srgbClr val="000000"/>
                          </a:clrTo>
                        </a:clrChange>
                      </a:blip>
                      <a:stretch>
                        <a:fillRect/>
                      </a:stretch>
                    </p:blipFill>
                    <p:spPr>
                      <a:xfrm>
                        <a:off x="900113" y="404813"/>
                        <a:ext cx="3290887" cy="393700"/>
                      </a:xfrm>
                      <a:prstGeom prst="rect">
                        <a:avLst/>
                      </a:prstGeom>
                      <a:noFill/>
                      <a:ln w="38100">
                        <a:noFill/>
                        <a:miter/>
                      </a:ln>
                    </p:spPr>
                  </p:pic>
                </p:oleObj>
              </mc:Fallback>
            </mc:AlternateContent>
          </a:graphicData>
        </a:graphic>
      </p:graphicFrame>
      <p:graphicFrame>
        <p:nvGraphicFramePr>
          <p:cNvPr id="2051" name="Object 3"/>
          <p:cNvGraphicFramePr/>
          <p:nvPr/>
        </p:nvGraphicFramePr>
        <p:xfrm>
          <a:off x="827088" y="908050"/>
          <a:ext cx="7993062" cy="1460500"/>
        </p:xfrm>
        <a:graphic>
          <a:graphicData uri="http://schemas.openxmlformats.org/presentationml/2006/ole">
            <mc:AlternateContent xmlns:mc="http://schemas.openxmlformats.org/markup-compatibility/2006">
              <mc:Choice xmlns:v="urn:schemas-microsoft-com:vml" Requires="v">
                <p:oleObj spid="_x0000_s3080" name="" r:id="rId3" imgW="8276590" imgH="1459865" progId="Equation.DSMT4">
                  <p:embed/>
                </p:oleObj>
              </mc:Choice>
              <mc:Fallback>
                <p:oleObj name="" r:id="rId3" imgW="8276590" imgH="1459865" progId="Equation.DSMT4">
                  <p:embed/>
                  <p:pic>
                    <p:nvPicPr>
                      <p:cNvPr id="0" name="图片 3079"/>
                      <p:cNvPicPr/>
                      <p:nvPr/>
                    </p:nvPicPr>
                    <p:blipFill>
                      <a:blip r:embed="rId4"/>
                      <a:stretch>
                        <a:fillRect/>
                      </a:stretch>
                    </p:blipFill>
                    <p:spPr>
                      <a:xfrm>
                        <a:off x="827088" y="908050"/>
                        <a:ext cx="7993062" cy="1460500"/>
                      </a:xfrm>
                      <a:prstGeom prst="rect">
                        <a:avLst/>
                      </a:prstGeom>
                      <a:noFill/>
                      <a:ln w="38100">
                        <a:noFill/>
                        <a:miter/>
                      </a:ln>
                    </p:spPr>
                  </p:pic>
                </p:oleObj>
              </mc:Fallback>
            </mc:AlternateContent>
          </a:graphicData>
        </a:graphic>
      </p:graphicFrame>
      <p:graphicFrame>
        <p:nvGraphicFramePr>
          <p:cNvPr id="2052" name="Object 5"/>
          <p:cNvGraphicFramePr/>
          <p:nvPr/>
        </p:nvGraphicFramePr>
        <p:xfrm>
          <a:off x="827088" y="2636838"/>
          <a:ext cx="8074025" cy="1460500"/>
        </p:xfrm>
        <a:graphic>
          <a:graphicData uri="http://schemas.openxmlformats.org/presentationml/2006/ole">
            <mc:AlternateContent xmlns:mc="http://schemas.openxmlformats.org/markup-compatibility/2006">
              <mc:Choice xmlns:v="urn:schemas-microsoft-com:vml" Requires="v">
                <p:oleObj spid="_x0000_s3081" name="" r:id="rId5" imgW="8213090" imgH="1459865" progId="Equation.DSMT4">
                  <p:embed/>
                </p:oleObj>
              </mc:Choice>
              <mc:Fallback>
                <p:oleObj name="" r:id="rId5" imgW="8213090" imgH="1459865" progId="Equation.DSMT4">
                  <p:embed/>
                  <p:pic>
                    <p:nvPicPr>
                      <p:cNvPr id="0" name="图片 3080"/>
                      <p:cNvPicPr/>
                      <p:nvPr/>
                    </p:nvPicPr>
                    <p:blipFill>
                      <a:blip r:embed="rId6"/>
                      <a:stretch>
                        <a:fillRect/>
                      </a:stretch>
                    </p:blipFill>
                    <p:spPr>
                      <a:xfrm>
                        <a:off x="827088" y="2636838"/>
                        <a:ext cx="8074025" cy="1460500"/>
                      </a:xfrm>
                      <a:prstGeom prst="rect">
                        <a:avLst/>
                      </a:prstGeom>
                      <a:noFill/>
                      <a:ln w="38100">
                        <a:noFill/>
                        <a:miter/>
                      </a:ln>
                    </p:spPr>
                  </p:pic>
                </p:oleObj>
              </mc:Fallback>
            </mc:AlternateContent>
          </a:graphicData>
        </a:graphic>
      </p:graphicFrame>
      <p:graphicFrame>
        <p:nvGraphicFramePr>
          <p:cNvPr id="2053" name="Object 7"/>
          <p:cNvGraphicFramePr/>
          <p:nvPr/>
        </p:nvGraphicFramePr>
        <p:xfrm>
          <a:off x="827088" y="4292600"/>
          <a:ext cx="8043862" cy="1460500"/>
        </p:xfrm>
        <a:graphic>
          <a:graphicData uri="http://schemas.openxmlformats.org/presentationml/2006/ole">
            <mc:AlternateContent xmlns:mc="http://schemas.openxmlformats.org/markup-compatibility/2006">
              <mc:Choice xmlns:v="urn:schemas-microsoft-com:vml" Requires="v">
                <p:oleObj spid="_x0000_s3082" name="" r:id="rId7" imgW="8327390" imgH="1459865" progId="Equation.DSMT4">
                  <p:embed/>
                </p:oleObj>
              </mc:Choice>
              <mc:Fallback>
                <p:oleObj name="" r:id="rId7" imgW="8327390" imgH="1459865" progId="Equation.DSMT4">
                  <p:embed/>
                  <p:pic>
                    <p:nvPicPr>
                      <p:cNvPr id="0" name="图片 3081"/>
                      <p:cNvPicPr/>
                      <p:nvPr/>
                    </p:nvPicPr>
                    <p:blipFill>
                      <a:blip r:embed="rId8"/>
                      <a:stretch>
                        <a:fillRect/>
                      </a:stretch>
                    </p:blipFill>
                    <p:spPr>
                      <a:xfrm>
                        <a:off x="827088" y="4292600"/>
                        <a:ext cx="8043862" cy="1460500"/>
                      </a:xfrm>
                      <a:prstGeom prst="rect">
                        <a:avLst/>
                      </a:prstGeom>
                      <a:noFill/>
                      <a:ln w="38100">
                        <a:noFill/>
                        <a:miter/>
                      </a:ln>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矩形 1"/>
          <p:cNvSpPr/>
          <p:nvPr/>
        </p:nvSpPr>
        <p:spPr>
          <a:xfrm>
            <a:off x="1619250" y="188913"/>
            <a:ext cx="5832475" cy="522287"/>
          </a:xfrm>
          <a:prstGeom prst="rect">
            <a:avLst/>
          </a:prstGeom>
          <a:noFill/>
          <a:ln w="9525">
            <a:noFill/>
          </a:ln>
        </p:spPr>
        <p:txBody>
          <a:bodyPr>
            <a:spAutoFit/>
          </a:bodyPr>
          <a:p>
            <a:r>
              <a:rPr lang="zh-CN" altLang="en-US" dirty="0">
                <a:latin typeface="Arial" panose="020B0604020202020204" pitchFamily="34" charset="0"/>
              </a:rPr>
              <a:t>五、与本课程有关的课外科技竞赛</a:t>
            </a:r>
            <a:endParaRPr lang="en-US" altLang="zh-CN" dirty="0">
              <a:latin typeface="Arial" panose="020B0604020202020204" pitchFamily="34" charset="0"/>
            </a:endParaRPr>
          </a:p>
        </p:txBody>
      </p:sp>
      <p:graphicFrame>
        <p:nvGraphicFramePr>
          <p:cNvPr id="3074" name="Object 3"/>
          <p:cNvGraphicFramePr/>
          <p:nvPr/>
        </p:nvGraphicFramePr>
        <p:xfrm>
          <a:off x="1042988" y="836613"/>
          <a:ext cx="7513637" cy="5537200"/>
        </p:xfrm>
        <a:graphic>
          <a:graphicData uri="http://schemas.openxmlformats.org/presentationml/2006/ole">
            <mc:AlternateContent xmlns:mc="http://schemas.openxmlformats.org/markup-compatibility/2006">
              <mc:Choice xmlns:v="urn:schemas-microsoft-com:vml" Requires="v">
                <p:oleObj spid="_x0000_s3083" name="" r:id="rId1" imgW="7785100" imgH="5537200" progId="Equation.DSMT4">
                  <p:embed/>
                </p:oleObj>
              </mc:Choice>
              <mc:Fallback>
                <p:oleObj name="" r:id="rId1" imgW="7785100" imgH="5537200" progId="Equation.DSMT4">
                  <p:embed/>
                  <p:pic>
                    <p:nvPicPr>
                      <p:cNvPr id="0" name="图片 3082"/>
                      <p:cNvPicPr/>
                      <p:nvPr/>
                    </p:nvPicPr>
                    <p:blipFill>
                      <a:blip r:embed="rId2"/>
                      <a:stretch>
                        <a:fillRect/>
                      </a:stretch>
                    </p:blipFill>
                    <p:spPr>
                      <a:xfrm>
                        <a:off x="1042988" y="836613"/>
                        <a:ext cx="7513637" cy="5537200"/>
                      </a:xfrm>
                      <a:prstGeom prst="rect">
                        <a:avLst/>
                      </a:prstGeom>
                      <a:noFill/>
                      <a:ln w="38100">
                        <a:noFill/>
                        <a:miter/>
                      </a:ln>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Text Box 5"/>
          <p:cNvSpPr txBox="1"/>
          <p:nvPr/>
        </p:nvSpPr>
        <p:spPr>
          <a:xfrm>
            <a:off x="827088" y="692150"/>
            <a:ext cx="7848600" cy="1711325"/>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1</a:t>
            </a:r>
            <a:r>
              <a:rPr lang="zh-CN" altLang="en-US" dirty="0">
                <a:latin typeface="Arial" panose="020B0604020202020204" pitchFamily="34" charset="0"/>
              </a:rPr>
              <a:t>、本课程最后成绩由平时成绩与期末考试成绩两部分构成，其中平时成绩占</a:t>
            </a:r>
            <a:r>
              <a:rPr lang="en-US" altLang="zh-CN" dirty="0">
                <a:latin typeface="Arial" panose="020B0604020202020204" pitchFamily="34" charset="0"/>
              </a:rPr>
              <a:t>30%</a:t>
            </a:r>
            <a:r>
              <a:rPr lang="zh-CN" altLang="en-US" dirty="0">
                <a:latin typeface="Arial" panose="020B0604020202020204" pitchFamily="34" charset="0"/>
              </a:rPr>
              <a:t>、期末考试成绩占</a:t>
            </a:r>
            <a:r>
              <a:rPr lang="en-US" altLang="zh-CN" dirty="0">
                <a:latin typeface="Arial" panose="020B0604020202020204" pitchFamily="34" charset="0"/>
              </a:rPr>
              <a:t>70%</a:t>
            </a:r>
            <a:r>
              <a:rPr lang="zh-CN" altLang="en-US" dirty="0">
                <a:latin typeface="Arial" panose="020B0604020202020204" pitchFamily="34" charset="0"/>
              </a:rPr>
              <a:t>。                                                    </a:t>
            </a:r>
            <a:endParaRPr lang="en-US" altLang="zh-CN" dirty="0">
              <a:latin typeface="Arial" panose="020B0604020202020204" pitchFamily="34" charset="0"/>
            </a:endParaRPr>
          </a:p>
        </p:txBody>
      </p:sp>
      <p:sp>
        <p:nvSpPr>
          <p:cNvPr id="46083" name="矩形 1"/>
          <p:cNvSpPr/>
          <p:nvPr/>
        </p:nvSpPr>
        <p:spPr>
          <a:xfrm>
            <a:off x="2268538" y="188913"/>
            <a:ext cx="4103687" cy="522287"/>
          </a:xfrm>
          <a:prstGeom prst="rect">
            <a:avLst/>
          </a:prstGeom>
          <a:noFill/>
          <a:ln w="9525">
            <a:noFill/>
          </a:ln>
        </p:spPr>
        <p:txBody>
          <a:bodyPr>
            <a:spAutoFit/>
          </a:bodyPr>
          <a:p>
            <a:r>
              <a:rPr lang="zh-CN" altLang="en-US" dirty="0">
                <a:latin typeface="Times New Roman" panose="02020603050405020304" pitchFamily="18" charset="0"/>
              </a:rPr>
              <a:t>六、本课程的成绩评定</a:t>
            </a:r>
            <a:endParaRPr lang="en-US" altLang="zh-CN" dirty="0">
              <a:latin typeface="Times New Roman" panose="02020603050405020304" pitchFamily="18" charset="0"/>
            </a:endParaRPr>
          </a:p>
        </p:txBody>
      </p:sp>
      <p:sp>
        <p:nvSpPr>
          <p:cNvPr id="46084" name="矩形 3"/>
          <p:cNvSpPr/>
          <p:nvPr/>
        </p:nvSpPr>
        <p:spPr>
          <a:xfrm>
            <a:off x="900113" y="2420938"/>
            <a:ext cx="7848600" cy="1150937"/>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2</a:t>
            </a:r>
            <a:r>
              <a:rPr lang="zh-CN" altLang="en-US" dirty="0">
                <a:latin typeface="Arial" panose="020B0604020202020204" pitchFamily="34" charset="0"/>
              </a:rPr>
              <a:t>、平时成绩由</a:t>
            </a:r>
            <a:r>
              <a:rPr lang="en-US" altLang="zh-CN" dirty="0">
                <a:latin typeface="Arial" panose="020B0604020202020204" pitchFamily="34" charset="0"/>
              </a:rPr>
              <a:t>3</a:t>
            </a:r>
            <a:r>
              <a:rPr lang="zh-CN" altLang="en-US" dirty="0">
                <a:latin typeface="Arial" panose="020B0604020202020204" pitchFamily="34" charset="0"/>
              </a:rPr>
              <a:t>部分构成，其中考勤占</a:t>
            </a:r>
            <a:r>
              <a:rPr lang="en-US" altLang="zh-CN" dirty="0">
                <a:latin typeface="Arial" panose="020B0604020202020204" pitchFamily="34" charset="0"/>
              </a:rPr>
              <a:t>30%</a:t>
            </a:r>
            <a:r>
              <a:rPr lang="zh-CN" altLang="en-US" dirty="0">
                <a:latin typeface="Arial" panose="020B0604020202020204" pitchFamily="34" charset="0"/>
              </a:rPr>
              <a:t>、作业占</a:t>
            </a:r>
            <a:r>
              <a:rPr lang="en-US" altLang="zh-CN" dirty="0">
                <a:latin typeface="Arial" panose="020B0604020202020204" pitchFamily="34" charset="0"/>
              </a:rPr>
              <a:t>30%</a:t>
            </a:r>
            <a:r>
              <a:rPr lang="zh-CN" altLang="en-US" dirty="0">
                <a:latin typeface="Arial" panose="020B0604020202020204" pitchFamily="34" charset="0"/>
              </a:rPr>
              <a:t>、平时测验占</a:t>
            </a:r>
            <a:r>
              <a:rPr lang="en-US" altLang="zh-CN" dirty="0">
                <a:latin typeface="Arial" panose="020B0604020202020204" pitchFamily="34" charset="0"/>
              </a:rPr>
              <a:t>40%</a:t>
            </a:r>
            <a:r>
              <a:rPr lang="zh-CN" altLang="en-US" dirty="0">
                <a:latin typeface="Arial" panose="020B0604020202020204" pitchFamily="34" charset="0"/>
              </a:rPr>
              <a:t>。</a:t>
            </a:r>
            <a:endParaRPr lang="en-US" altLang="zh-CN" dirty="0">
              <a:latin typeface="Arial" panose="020B0604020202020204" pitchFamily="34" charset="0"/>
            </a:endParaRPr>
          </a:p>
        </p:txBody>
      </p:sp>
      <p:sp>
        <p:nvSpPr>
          <p:cNvPr id="46085" name="矩形 4"/>
          <p:cNvSpPr/>
          <p:nvPr/>
        </p:nvSpPr>
        <p:spPr>
          <a:xfrm>
            <a:off x="900113" y="3644900"/>
            <a:ext cx="7632700" cy="1150938"/>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3</a:t>
            </a:r>
            <a:r>
              <a:rPr lang="zh-CN" altLang="en-US" dirty="0">
                <a:latin typeface="Arial" panose="020B0604020202020204" pitchFamily="34" charset="0"/>
              </a:rPr>
              <a:t>、作业：每周交一次，初步定在每周三交作业，准备两本作业本。</a:t>
            </a:r>
            <a:endParaRPr lang="en-US" altLang="zh-CN" dirty="0">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6" name="Picture 5"/>
          <p:cNvPicPr>
            <a:picLocks noChangeAspect="1"/>
          </p:cNvPicPr>
          <p:nvPr/>
        </p:nvPicPr>
        <p:blipFill>
          <a:blip r:embed="rId1"/>
          <a:stretch>
            <a:fillRect/>
          </a:stretch>
        </p:blipFill>
        <p:spPr>
          <a:xfrm>
            <a:off x="900113" y="908050"/>
            <a:ext cx="4032250" cy="5589588"/>
          </a:xfrm>
          <a:prstGeom prst="rect">
            <a:avLst/>
          </a:prstGeom>
          <a:noFill/>
          <a:ln w="9525">
            <a:noFill/>
          </a:ln>
        </p:spPr>
      </p:pic>
      <p:pic>
        <p:nvPicPr>
          <p:cNvPr id="47107" name="Picture 2" descr="D:\2021第一学期重修课件\22.1\作业样板.jpg"/>
          <p:cNvPicPr>
            <a:picLocks noChangeAspect="1"/>
          </p:cNvPicPr>
          <p:nvPr/>
        </p:nvPicPr>
        <p:blipFill>
          <a:blip r:embed="rId2"/>
          <a:srcRect t="16800" b="21251"/>
          <a:stretch>
            <a:fillRect/>
          </a:stretch>
        </p:blipFill>
        <p:spPr>
          <a:xfrm>
            <a:off x="5076825" y="908050"/>
            <a:ext cx="4011613" cy="5573713"/>
          </a:xfrm>
          <a:prstGeom prst="rect">
            <a:avLst/>
          </a:prstGeom>
          <a:noFill/>
          <a:ln w="9525">
            <a:noFill/>
          </a:ln>
        </p:spPr>
      </p:pic>
      <p:sp>
        <p:nvSpPr>
          <p:cNvPr id="47108" name="矩形 1"/>
          <p:cNvSpPr/>
          <p:nvPr/>
        </p:nvSpPr>
        <p:spPr>
          <a:xfrm>
            <a:off x="1908175" y="188913"/>
            <a:ext cx="6048375" cy="522287"/>
          </a:xfrm>
          <a:prstGeom prst="rect">
            <a:avLst/>
          </a:prstGeom>
          <a:noFill/>
          <a:ln w="9525">
            <a:noFill/>
          </a:ln>
        </p:spPr>
        <p:txBody>
          <a:bodyPr>
            <a:spAutoFit/>
          </a:bodyPr>
          <a:p>
            <a:r>
              <a:rPr lang="zh-CN" altLang="en-US" dirty="0">
                <a:latin typeface="Times New Roman" panose="02020603050405020304" pitchFamily="18" charset="0"/>
              </a:rPr>
              <a:t>作业本                                  作业样板</a:t>
            </a:r>
            <a:endParaRPr lang="en-US" altLang="zh-CN" dirty="0">
              <a:latin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Text Box 5"/>
          <p:cNvSpPr txBox="1"/>
          <p:nvPr/>
        </p:nvSpPr>
        <p:spPr>
          <a:xfrm>
            <a:off x="827088" y="620713"/>
            <a:ext cx="7848600" cy="1150937"/>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1</a:t>
            </a:r>
            <a:r>
              <a:rPr lang="zh-CN" altLang="en-US" dirty="0">
                <a:latin typeface="Arial" panose="020B0604020202020204" pitchFamily="34" charset="0"/>
              </a:rPr>
              <a:t>、高等数学</a:t>
            </a:r>
            <a:r>
              <a:rPr lang="en-US" altLang="zh-CN" dirty="0">
                <a:latin typeface="Arial" panose="020B0604020202020204" pitchFamily="34" charset="0"/>
              </a:rPr>
              <a:t>(</a:t>
            </a:r>
            <a:r>
              <a:rPr lang="zh-CN" altLang="en-US" dirty="0">
                <a:latin typeface="Arial" panose="020B0604020202020204" pitchFamily="34" charset="0"/>
              </a:rPr>
              <a:t>上下册</a:t>
            </a:r>
            <a:r>
              <a:rPr lang="en-US" altLang="zh-CN" dirty="0">
                <a:latin typeface="Arial" panose="020B0604020202020204" pitchFamily="34" charset="0"/>
              </a:rPr>
              <a:t>)</a:t>
            </a:r>
            <a:r>
              <a:rPr lang="zh-CN" altLang="en-US" dirty="0">
                <a:latin typeface="Arial" panose="020B0604020202020204" pitchFamily="34" charset="0"/>
              </a:rPr>
              <a:t>，同济大学数学系编写，高等教育出版社出版</a:t>
            </a:r>
            <a:r>
              <a:rPr lang="en-US" altLang="zh-CN" dirty="0">
                <a:latin typeface="Arial" panose="020B0604020202020204" pitchFamily="34" charset="0"/>
              </a:rPr>
              <a:t>.</a:t>
            </a:r>
            <a:r>
              <a:rPr lang="zh-CN" altLang="en-US" dirty="0">
                <a:latin typeface="Arial" panose="020B0604020202020204" pitchFamily="34" charset="0"/>
              </a:rPr>
              <a:t>                                                    </a:t>
            </a:r>
            <a:endParaRPr lang="en-US" altLang="zh-CN" dirty="0">
              <a:latin typeface="Arial" panose="020B0604020202020204" pitchFamily="34" charset="0"/>
            </a:endParaRPr>
          </a:p>
        </p:txBody>
      </p:sp>
      <p:sp>
        <p:nvSpPr>
          <p:cNvPr id="48131" name="矩形 1"/>
          <p:cNvSpPr/>
          <p:nvPr/>
        </p:nvSpPr>
        <p:spPr>
          <a:xfrm>
            <a:off x="2916238" y="188913"/>
            <a:ext cx="2376487" cy="522287"/>
          </a:xfrm>
          <a:prstGeom prst="rect">
            <a:avLst/>
          </a:prstGeom>
          <a:noFill/>
          <a:ln w="9525">
            <a:noFill/>
          </a:ln>
        </p:spPr>
        <p:txBody>
          <a:bodyPr>
            <a:spAutoFit/>
          </a:bodyPr>
          <a:p>
            <a:r>
              <a:rPr lang="zh-CN" altLang="en-US" dirty="0">
                <a:latin typeface="Times New Roman" panose="02020603050405020304" pitchFamily="18" charset="0"/>
              </a:rPr>
              <a:t>七、参考书</a:t>
            </a:r>
            <a:endParaRPr lang="en-US" altLang="zh-CN" dirty="0">
              <a:latin typeface="Times New Roman" panose="02020603050405020304" pitchFamily="18" charset="0"/>
            </a:endParaRPr>
          </a:p>
        </p:txBody>
      </p:sp>
      <p:sp>
        <p:nvSpPr>
          <p:cNvPr id="48132" name="矩形 3"/>
          <p:cNvSpPr/>
          <p:nvPr/>
        </p:nvSpPr>
        <p:spPr>
          <a:xfrm>
            <a:off x="827088" y="2852738"/>
            <a:ext cx="8029575" cy="1212850"/>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3</a:t>
            </a:r>
            <a:r>
              <a:rPr lang="zh-CN" altLang="en-US" dirty="0">
                <a:latin typeface="Arial" panose="020B0604020202020204" pitchFamily="34" charset="0"/>
              </a:rPr>
              <a:t>、</a:t>
            </a:r>
            <a:r>
              <a:rPr lang="zh-CN" altLang="zh-CN" dirty="0">
                <a:latin typeface="Times New Roman" panose="02020603050405020304" pitchFamily="18" charset="0"/>
              </a:rPr>
              <a:t>考研数学接力题典</a:t>
            </a:r>
            <a:r>
              <a:rPr lang="en-US" altLang="zh-CN" dirty="0">
                <a:latin typeface="Times New Roman" panose="02020603050405020304" pitchFamily="18" charset="0"/>
              </a:rPr>
              <a:t>1800</a:t>
            </a:r>
            <a:r>
              <a:rPr lang="zh-CN" altLang="en-US" dirty="0">
                <a:latin typeface="Times New Roman" panose="02020603050405020304" pitchFamily="18" charset="0"/>
              </a:rPr>
              <a:t>，</a:t>
            </a:r>
            <a:r>
              <a:rPr lang="zh-CN" altLang="zh-CN" dirty="0">
                <a:latin typeface="Times New Roman" panose="02020603050405020304" pitchFamily="18" charset="0"/>
              </a:rPr>
              <a:t>汤家凤</a:t>
            </a:r>
            <a:r>
              <a:rPr lang="zh-CN" altLang="en-US" dirty="0">
                <a:latin typeface="Times New Roman" panose="02020603050405020304" pitchFamily="18" charset="0"/>
              </a:rPr>
              <a:t>编著，</a:t>
            </a:r>
            <a:r>
              <a:rPr lang="zh-CN" altLang="zh-CN" dirty="0">
                <a:latin typeface="Times New Roman" panose="02020603050405020304" pitchFamily="18" charset="0"/>
              </a:rPr>
              <a:t>中国原子能出版社</a:t>
            </a:r>
            <a:r>
              <a:rPr lang="zh-CN" altLang="en-US" dirty="0">
                <a:latin typeface="Times New Roman" panose="02020603050405020304" pitchFamily="18" charset="0"/>
              </a:rPr>
              <a:t>出版</a:t>
            </a:r>
            <a:r>
              <a:rPr lang="en-US" altLang="zh-CN" dirty="0">
                <a:latin typeface="Arial" panose="020B0604020202020204" pitchFamily="34" charset="0"/>
              </a:rPr>
              <a:t>.</a:t>
            </a:r>
            <a:endParaRPr lang="en-US" altLang="zh-CN" dirty="0">
              <a:latin typeface="Arial" panose="020B0604020202020204" pitchFamily="34" charset="0"/>
            </a:endParaRPr>
          </a:p>
        </p:txBody>
      </p:sp>
      <p:sp>
        <p:nvSpPr>
          <p:cNvPr id="48133" name="矩形 4"/>
          <p:cNvSpPr/>
          <p:nvPr/>
        </p:nvSpPr>
        <p:spPr>
          <a:xfrm>
            <a:off x="827088" y="3933825"/>
            <a:ext cx="7921625" cy="1149350"/>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4</a:t>
            </a:r>
            <a:r>
              <a:rPr lang="zh-CN" altLang="en-US" dirty="0">
                <a:latin typeface="Arial" panose="020B0604020202020204" pitchFamily="34" charset="0"/>
              </a:rPr>
              <a:t>、</a:t>
            </a:r>
            <a:r>
              <a:rPr lang="zh-CN" altLang="zh-CN" dirty="0">
                <a:latin typeface="Times New Roman" panose="02020603050405020304" pitchFamily="18" charset="0"/>
              </a:rPr>
              <a:t>考研数学复习大全</a:t>
            </a:r>
            <a:r>
              <a:rPr lang="en-US" altLang="zh-CN" dirty="0">
                <a:latin typeface="Times New Roman" panose="02020603050405020304" pitchFamily="18" charset="0"/>
              </a:rPr>
              <a:t>(</a:t>
            </a:r>
            <a:r>
              <a:rPr lang="zh-CN" altLang="zh-CN" dirty="0">
                <a:latin typeface="Times New Roman" panose="02020603050405020304" pitchFamily="18" charset="0"/>
              </a:rPr>
              <a:t>数学一</a:t>
            </a:r>
            <a:r>
              <a:rPr lang="en-US" altLang="zh-CN" dirty="0">
                <a:latin typeface="Times New Roman" panose="02020603050405020304" pitchFamily="18" charset="0"/>
              </a:rPr>
              <a:t>),</a:t>
            </a:r>
            <a:r>
              <a:rPr lang="zh-CN" altLang="zh-CN" dirty="0">
                <a:latin typeface="Times New Roman" panose="02020603050405020304" pitchFamily="18" charset="0"/>
              </a:rPr>
              <a:t>汤家凤</a:t>
            </a:r>
            <a:r>
              <a:rPr lang="zh-CN" altLang="en-US" dirty="0">
                <a:latin typeface="Times New Roman" panose="02020603050405020304" pitchFamily="18" charset="0"/>
              </a:rPr>
              <a:t>编著，</a:t>
            </a:r>
            <a:r>
              <a:rPr lang="zh-CN" altLang="zh-CN" dirty="0">
                <a:latin typeface="Times New Roman" panose="02020603050405020304" pitchFamily="18" charset="0"/>
              </a:rPr>
              <a:t>中国原子能出版社</a:t>
            </a:r>
            <a:r>
              <a:rPr lang="zh-CN" altLang="en-US" dirty="0">
                <a:latin typeface="Times New Roman" panose="02020603050405020304" pitchFamily="18" charset="0"/>
              </a:rPr>
              <a:t>出版</a:t>
            </a:r>
            <a:r>
              <a:rPr lang="en-US" altLang="zh-CN" dirty="0">
                <a:latin typeface="Arial" panose="020B0604020202020204" pitchFamily="34" charset="0"/>
              </a:rPr>
              <a:t>.</a:t>
            </a:r>
            <a:endParaRPr lang="en-US" altLang="zh-CN" dirty="0">
              <a:latin typeface="Arial" panose="020B0604020202020204" pitchFamily="34" charset="0"/>
            </a:endParaRPr>
          </a:p>
        </p:txBody>
      </p:sp>
      <p:sp>
        <p:nvSpPr>
          <p:cNvPr id="48134" name="矩形 5"/>
          <p:cNvSpPr/>
          <p:nvPr/>
        </p:nvSpPr>
        <p:spPr>
          <a:xfrm>
            <a:off x="827088" y="5084763"/>
            <a:ext cx="8137525" cy="954087"/>
          </a:xfrm>
          <a:prstGeom prst="rect">
            <a:avLst/>
          </a:prstGeom>
          <a:noFill/>
          <a:ln w="9525">
            <a:noFill/>
          </a:ln>
        </p:spPr>
        <p:txBody>
          <a:bodyPr>
            <a:spAutoFit/>
          </a:bodyPr>
          <a:p>
            <a:r>
              <a:rPr lang="en-US" altLang="zh-CN" dirty="0">
                <a:latin typeface="Arial" panose="020B0604020202020204" pitchFamily="34" charset="0"/>
              </a:rPr>
              <a:t>5</a:t>
            </a:r>
            <a:r>
              <a:rPr lang="zh-CN" altLang="en-US" dirty="0">
                <a:latin typeface="Arial" panose="020B0604020202020204" pitchFamily="34" charset="0"/>
              </a:rPr>
              <a:t>、全国大学生数学竞赛解析教程</a:t>
            </a:r>
            <a:r>
              <a:rPr lang="en-US" altLang="zh-CN" dirty="0">
                <a:latin typeface="Arial" panose="020B0604020202020204" pitchFamily="34" charset="0"/>
              </a:rPr>
              <a:t>(</a:t>
            </a:r>
            <a:r>
              <a:rPr lang="zh-CN" altLang="en-US" dirty="0">
                <a:latin typeface="Arial" panose="020B0604020202020204" pitchFamily="34" charset="0"/>
              </a:rPr>
              <a:t>非数学专业类</a:t>
            </a:r>
            <a:r>
              <a:rPr lang="en-US" altLang="zh-CN" dirty="0">
                <a:latin typeface="Arial" panose="020B0604020202020204" pitchFamily="34" charset="0"/>
              </a:rPr>
              <a:t>)</a:t>
            </a:r>
            <a:r>
              <a:rPr lang="zh-CN" altLang="en-US" dirty="0">
                <a:latin typeface="Arial" panose="020B0604020202020204" pitchFamily="34" charset="0"/>
              </a:rPr>
              <a:t>，佘志坤主编，科学出版社出版</a:t>
            </a:r>
            <a:r>
              <a:rPr lang="en-US" altLang="zh-CN" dirty="0">
                <a:latin typeface="Arial" panose="020B0604020202020204" pitchFamily="34" charset="0"/>
              </a:rPr>
              <a:t>.</a:t>
            </a:r>
            <a:endParaRPr lang="zh-CN" altLang="en-US" dirty="0">
              <a:latin typeface="Times New Roman" panose="02020603050405020304" pitchFamily="18" charset="0"/>
            </a:endParaRPr>
          </a:p>
        </p:txBody>
      </p:sp>
      <p:sp>
        <p:nvSpPr>
          <p:cNvPr id="48135" name="矩形 6"/>
          <p:cNvSpPr/>
          <p:nvPr/>
        </p:nvSpPr>
        <p:spPr>
          <a:xfrm>
            <a:off x="827088" y="1700213"/>
            <a:ext cx="7777162" cy="1212850"/>
          </a:xfrm>
          <a:prstGeom prst="rect">
            <a:avLst/>
          </a:prstGeom>
          <a:noFill/>
          <a:ln w="9525">
            <a:noFill/>
          </a:ln>
        </p:spPr>
        <p:txBody>
          <a:bodyPr>
            <a:spAutoFit/>
          </a:bodyPr>
          <a:p>
            <a:pPr algn="just">
              <a:lnSpc>
                <a:spcPct val="130000"/>
              </a:lnSpc>
              <a:spcBef>
                <a:spcPct val="50000"/>
              </a:spcBef>
            </a:pPr>
            <a:r>
              <a:rPr lang="en-US" altLang="zh-CN" dirty="0">
                <a:latin typeface="Arial" panose="020B0604020202020204" pitchFamily="34" charset="0"/>
              </a:rPr>
              <a:t>2</a:t>
            </a:r>
            <a:r>
              <a:rPr lang="zh-CN" altLang="en-US" dirty="0">
                <a:latin typeface="Arial" panose="020B0604020202020204" pitchFamily="34" charset="0"/>
              </a:rPr>
              <a:t>、吉米多维奇高等数学习题精选精解，张天德主编，山东科学技术出版社</a:t>
            </a:r>
            <a:r>
              <a:rPr lang="en-US" altLang="zh-CN" dirty="0">
                <a:latin typeface="Arial" panose="020B0604020202020204" pitchFamily="34" charset="0"/>
              </a:rPr>
              <a:t>.</a:t>
            </a:r>
            <a:endParaRPr lang="en-US" altLang="zh-CN" dirty="0">
              <a:latin typeface="Arial" panose="020B0604020202020204" pitchFamily="34" charset="0"/>
            </a:endParaRPr>
          </a:p>
        </p:txBody>
      </p:sp>
      <p:sp>
        <p:nvSpPr>
          <p:cNvPr id="48136" name="矩形 7"/>
          <p:cNvSpPr/>
          <p:nvPr/>
        </p:nvSpPr>
        <p:spPr>
          <a:xfrm>
            <a:off x="827088" y="6092825"/>
            <a:ext cx="4681537" cy="523875"/>
          </a:xfrm>
          <a:prstGeom prst="rect">
            <a:avLst/>
          </a:prstGeom>
          <a:noFill/>
          <a:ln w="9525">
            <a:noFill/>
          </a:ln>
        </p:spPr>
        <p:txBody>
          <a:bodyPr>
            <a:spAutoFit/>
          </a:bodyPr>
          <a:p>
            <a:r>
              <a:rPr lang="en-US" altLang="zh-CN" dirty="0">
                <a:latin typeface="Arial" panose="020B0604020202020204" pitchFamily="34" charset="0"/>
              </a:rPr>
              <a:t>6</a:t>
            </a:r>
            <a:r>
              <a:rPr lang="zh-CN" altLang="en-US" dirty="0">
                <a:latin typeface="Arial" panose="020B0604020202020204" pitchFamily="34" charset="0"/>
              </a:rPr>
              <a:t>、考研数学竞赛公众号</a:t>
            </a:r>
            <a:r>
              <a:rPr lang="en-US" altLang="zh-CN" dirty="0">
                <a:latin typeface="Arial" panose="020B0604020202020204" pitchFamily="34" charset="0"/>
              </a:rPr>
              <a:t>.</a:t>
            </a:r>
            <a:endParaRPr lang="zh-CN" altLang="en-US" dirty="0">
              <a:latin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Text Box 2"/>
          <p:cNvSpPr txBox="1"/>
          <p:nvPr/>
        </p:nvSpPr>
        <p:spPr>
          <a:xfrm>
            <a:off x="2051050" y="1628775"/>
            <a:ext cx="6481763" cy="708025"/>
          </a:xfrm>
          <a:prstGeom prst="rect">
            <a:avLst/>
          </a:prstGeom>
          <a:noFill/>
          <a:ln w="57150">
            <a:noFill/>
          </a:ln>
        </p:spPr>
        <p:txBody>
          <a:bodyPr>
            <a:spAutoFit/>
          </a:bodyPr>
          <a:p>
            <a:pPr>
              <a:spcBef>
                <a:spcPct val="50000"/>
              </a:spcBef>
            </a:pPr>
            <a:r>
              <a:rPr lang="zh-CN" altLang="en-US" sz="4000" dirty="0">
                <a:solidFill>
                  <a:srgbClr val="FF0000"/>
                </a:solidFill>
                <a:latin typeface="Times New Roman" panose="02020603050405020304" pitchFamily="18" charset="0"/>
              </a:rPr>
              <a:t>第一章    函数、极限与连续</a:t>
            </a:r>
            <a:endParaRPr lang="zh-CN" altLang="en-US" sz="4000" dirty="0">
              <a:solidFill>
                <a:srgbClr val="FF0000"/>
              </a:solidFill>
              <a:latin typeface="Times New Roman" panose="02020603050405020304" pitchFamily="18" charset="0"/>
            </a:endParaRPr>
          </a:p>
        </p:txBody>
      </p:sp>
      <p:sp>
        <p:nvSpPr>
          <p:cNvPr id="49155" name="Text Box 3"/>
          <p:cNvSpPr txBox="1"/>
          <p:nvPr/>
        </p:nvSpPr>
        <p:spPr>
          <a:xfrm>
            <a:off x="2916238" y="3213100"/>
            <a:ext cx="4895850" cy="676275"/>
          </a:xfrm>
          <a:prstGeom prst="rect">
            <a:avLst/>
          </a:prstGeom>
          <a:noFill/>
          <a:ln w="57150">
            <a:noFill/>
          </a:ln>
        </p:spPr>
        <p:txBody>
          <a:bodyPr>
            <a:spAutoFit/>
          </a:bodyPr>
          <a:p>
            <a:pPr>
              <a:spcBef>
                <a:spcPct val="50000"/>
              </a:spcBef>
            </a:pPr>
            <a:r>
              <a:rPr lang="zh-CN" altLang="en-US" sz="3800" dirty="0">
                <a:solidFill>
                  <a:schemeClr val="accent2"/>
                </a:solidFill>
                <a:latin typeface="Times New Roman" panose="02020603050405020304" pitchFamily="18" charset="0"/>
              </a:rPr>
              <a:t>第一节 变量与函数</a:t>
            </a:r>
            <a:endParaRPr lang="zh-CN" altLang="en-US" sz="3800" dirty="0">
              <a:solidFill>
                <a:schemeClr val="accent2"/>
              </a:solidFill>
              <a:latin typeface="Times New Roman" panose="02020603050405020304" pitchFamily="18" charset="0"/>
            </a:endParaRPr>
          </a:p>
        </p:txBody>
      </p:sp>
    </p:spTree>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08" name="Text Box 24"/>
          <p:cNvSpPr txBox="1"/>
          <p:nvPr/>
        </p:nvSpPr>
        <p:spPr>
          <a:xfrm>
            <a:off x="838200" y="304800"/>
            <a:ext cx="5791200" cy="457200"/>
          </a:xfrm>
          <a:prstGeom prst="rect">
            <a:avLst/>
          </a:prstGeom>
          <a:noFill/>
          <a:ln w="57150">
            <a:noFill/>
          </a:ln>
        </p:spPr>
        <p:txBody>
          <a:bodyPr>
            <a:spAutoFit/>
          </a:bodyPr>
          <a:p>
            <a:pPr>
              <a:spcBef>
                <a:spcPct val="50000"/>
              </a:spcBef>
            </a:pPr>
            <a:endParaRPr lang="zh-CN" altLang="zh-CN" sz="2400" b="0" dirty="0">
              <a:latin typeface="Times New Roman" panose="02020603050405020304" pitchFamily="18" charset="0"/>
            </a:endParaRPr>
          </a:p>
        </p:txBody>
      </p:sp>
      <p:sp>
        <p:nvSpPr>
          <p:cNvPr id="4109" name="Text Box 25"/>
          <p:cNvSpPr txBox="1"/>
          <p:nvPr/>
        </p:nvSpPr>
        <p:spPr>
          <a:xfrm>
            <a:off x="684213" y="188913"/>
            <a:ext cx="6624637" cy="554037"/>
          </a:xfrm>
          <a:prstGeom prst="rect">
            <a:avLst/>
          </a:prstGeom>
          <a:noFill/>
          <a:ln w="57150">
            <a:noFill/>
          </a:ln>
        </p:spPr>
        <p:txBody>
          <a:bodyPr>
            <a:spAutoFit/>
          </a:bodyPr>
          <a:p>
            <a:pPr>
              <a:spcBef>
                <a:spcPct val="50000"/>
              </a:spcBef>
            </a:pPr>
            <a:r>
              <a:rPr lang="zh-CN" altLang="en-US" sz="3000" dirty="0">
                <a:latin typeface="Times New Roman" panose="02020603050405020304" pitchFamily="18" charset="0"/>
              </a:rPr>
              <a:t>一、 变量及其变化范围的表示法</a:t>
            </a:r>
            <a:endParaRPr lang="zh-CN" altLang="en-US" sz="3000" dirty="0">
              <a:latin typeface="Times New Roman" panose="02020603050405020304" pitchFamily="18" charset="0"/>
            </a:endParaRPr>
          </a:p>
        </p:txBody>
      </p:sp>
      <p:graphicFrame>
        <p:nvGraphicFramePr>
          <p:cNvPr id="372767" name="Object 31"/>
          <p:cNvGraphicFramePr/>
          <p:nvPr/>
        </p:nvGraphicFramePr>
        <p:xfrm>
          <a:off x="827088" y="692150"/>
          <a:ext cx="7658100" cy="901700"/>
        </p:xfrm>
        <a:graphic>
          <a:graphicData uri="http://schemas.openxmlformats.org/presentationml/2006/ole">
            <mc:AlternateContent xmlns:mc="http://schemas.openxmlformats.org/markup-compatibility/2006">
              <mc:Choice xmlns:v="urn:schemas-microsoft-com:vml" Requires="v">
                <p:oleObj spid="_x0000_s3084" name="" r:id="rId1" imgW="7654925" imgH="901065" progId="Equation.DSMT4">
                  <p:embed/>
                </p:oleObj>
              </mc:Choice>
              <mc:Fallback>
                <p:oleObj name="" r:id="rId1" imgW="7654925" imgH="901065" progId="Equation.DSMT4">
                  <p:embed/>
                  <p:pic>
                    <p:nvPicPr>
                      <p:cNvPr id="0" name="图片 3083"/>
                      <p:cNvPicPr/>
                      <p:nvPr/>
                    </p:nvPicPr>
                    <p:blipFill>
                      <a:blip r:embed="rId2"/>
                      <a:stretch>
                        <a:fillRect/>
                      </a:stretch>
                    </p:blipFill>
                    <p:spPr>
                      <a:xfrm>
                        <a:off x="827088" y="692150"/>
                        <a:ext cx="7658100" cy="901700"/>
                      </a:xfrm>
                      <a:prstGeom prst="rect">
                        <a:avLst/>
                      </a:prstGeom>
                      <a:noFill/>
                      <a:ln w="38100">
                        <a:noFill/>
                        <a:miter/>
                      </a:ln>
                    </p:spPr>
                  </p:pic>
                </p:oleObj>
              </mc:Fallback>
            </mc:AlternateContent>
          </a:graphicData>
        </a:graphic>
      </p:graphicFrame>
      <p:graphicFrame>
        <p:nvGraphicFramePr>
          <p:cNvPr id="4" name="Object 33"/>
          <p:cNvGraphicFramePr/>
          <p:nvPr/>
        </p:nvGraphicFramePr>
        <p:xfrm>
          <a:off x="827088" y="1700213"/>
          <a:ext cx="7708900" cy="901700"/>
        </p:xfrm>
        <a:graphic>
          <a:graphicData uri="http://schemas.openxmlformats.org/presentationml/2006/ole">
            <mc:AlternateContent xmlns:mc="http://schemas.openxmlformats.org/markup-compatibility/2006">
              <mc:Choice xmlns:v="urn:schemas-microsoft-com:vml" Requires="v">
                <p:oleObj spid="_x0000_s3085" name="" r:id="rId3" imgW="7705725" imgH="901065" progId="Equation.DSMT4">
                  <p:embed/>
                </p:oleObj>
              </mc:Choice>
              <mc:Fallback>
                <p:oleObj name="" r:id="rId3" imgW="7705725" imgH="901065" progId="Equation.DSMT4">
                  <p:embed/>
                  <p:pic>
                    <p:nvPicPr>
                      <p:cNvPr id="0" name="图片 3084"/>
                      <p:cNvPicPr/>
                      <p:nvPr/>
                    </p:nvPicPr>
                    <p:blipFill>
                      <a:blip r:embed="rId4"/>
                      <a:stretch>
                        <a:fillRect/>
                      </a:stretch>
                    </p:blipFill>
                    <p:spPr>
                      <a:xfrm>
                        <a:off x="827088" y="1700213"/>
                        <a:ext cx="7708900" cy="901700"/>
                      </a:xfrm>
                      <a:prstGeom prst="rect">
                        <a:avLst/>
                      </a:prstGeom>
                      <a:noFill/>
                      <a:ln w="38100">
                        <a:noFill/>
                        <a:miter/>
                      </a:ln>
                    </p:spPr>
                  </p:pic>
                </p:oleObj>
              </mc:Fallback>
            </mc:AlternateContent>
          </a:graphicData>
        </a:graphic>
      </p:graphicFrame>
      <p:graphicFrame>
        <p:nvGraphicFramePr>
          <p:cNvPr id="5" name="Object 34"/>
          <p:cNvGraphicFramePr/>
          <p:nvPr/>
        </p:nvGraphicFramePr>
        <p:xfrm>
          <a:off x="827088" y="2708275"/>
          <a:ext cx="1143000" cy="381000"/>
        </p:xfrm>
        <a:graphic>
          <a:graphicData uri="http://schemas.openxmlformats.org/presentationml/2006/ole">
            <mc:AlternateContent xmlns:mc="http://schemas.openxmlformats.org/markup-compatibility/2006">
              <mc:Choice xmlns:v="urn:schemas-microsoft-com:vml" Requires="v">
                <p:oleObj spid="_x0000_s3086" name="" r:id="rId5" imgW="1142365" imgH="381000" progId="Equation.DSMT4">
                  <p:embed/>
                </p:oleObj>
              </mc:Choice>
              <mc:Fallback>
                <p:oleObj name="" r:id="rId5" imgW="1142365" imgH="381000" progId="Equation.DSMT4">
                  <p:embed/>
                  <p:pic>
                    <p:nvPicPr>
                      <p:cNvPr id="0" name="图片 3085"/>
                      <p:cNvPicPr/>
                      <p:nvPr/>
                    </p:nvPicPr>
                    <p:blipFill>
                      <a:blip r:embed="rId6"/>
                      <a:stretch>
                        <a:fillRect/>
                      </a:stretch>
                    </p:blipFill>
                    <p:spPr>
                      <a:xfrm>
                        <a:off x="827088" y="2708275"/>
                        <a:ext cx="1143000" cy="381000"/>
                      </a:xfrm>
                      <a:prstGeom prst="rect">
                        <a:avLst/>
                      </a:prstGeom>
                      <a:noFill/>
                      <a:ln w="38100">
                        <a:noFill/>
                        <a:miter/>
                      </a:ln>
                    </p:spPr>
                  </p:pic>
                </p:oleObj>
              </mc:Fallback>
            </mc:AlternateContent>
          </a:graphicData>
        </a:graphic>
      </p:graphicFrame>
      <p:graphicFrame>
        <p:nvGraphicFramePr>
          <p:cNvPr id="3107" name="Object 35"/>
          <p:cNvGraphicFramePr/>
          <p:nvPr/>
        </p:nvGraphicFramePr>
        <p:xfrm>
          <a:off x="827088" y="3068638"/>
          <a:ext cx="7874000" cy="495300"/>
        </p:xfrm>
        <a:graphic>
          <a:graphicData uri="http://schemas.openxmlformats.org/presentationml/2006/ole">
            <mc:AlternateContent xmlns:mc="http://schemas.openxmlformats.org/markup-compatibility/2006">
              <mc:Choice xmlns:v="urn:schemas-microsoft-com:vml" Requires="v">
                <p:oleObj spid="_x0000_s3087" name="" r:id="rId7" imgW="7870825" imgH="495300" progId="Equation.DSMT4">
                  <p:embed/>
                </p:oleObj>
              </mc:Choice>
              <mc:Fallback>
                <p:oleObj name="" r:id="rId7" imgW="7870825" imgH="495300" progId="Equation.DSMT4">
                  <p:embed/>
                  <p:pic>
                    <p:nvPicPr>
                      <p:cNvPr id="0" name="图片 3086"/>
                      <p:cNvPicPr/>
                      <p:nvPr/>
                    </p:nvPicPr>
                    <p:blipFill>
                      <a:blip r:embed="rId8"/>
                      <a:stretch>
                        <a:fillRect/>
                      </a:stretch>
                    </p:blipFill>
                    <p:spPr>
                      <a:xfrm>
                        <a:off x="827088" y="3068638"/>
                        <a:ext cx="7874000" cy="495300"/>
                      </a:xfrm>
                      <a:prstGeom prst="rect">
                        <a:avLst/>
                      </a:prstGeom>
                      <a:noFill/>
                      <a:ln w="38100">
                        <a:noFill/>
                        <a:miter/>
                      </a:ln>
                    </p:spPr>
                  </p:pic>
                </p:oleObj>
              </mc:Fallback>
            </mc:AlternateContent>
          </a:graphicData>
        </a:graphic>
      </p:graphicFrame>
      <p:graphicFrame>
        <p:nvGraphicFramePr>
          <p:cNvPr id="3108" name="Object 36"/>
          <p:cNvGraphicFramePr/>
          <p:nvPr/>
        </p:nvGraphicFramePr>
        <p:xfrm>
          <a:off x="2411413" y="3573463"/>
          <a:ext cx="3860800" cy="495300"/>
        </p:xfrm>
        <a:graphic>
          <a:graphicData uri="http://schemas.openxmlformats.org/presentationml/2006/ole">
            <mc:AlternateContent xmlns:mc="http://schemas.openxmlformats.org/markup-compatibility/2006">
              <mc:Choice xmlns:v="urn:schemas-microsoft-com:vml" Requires="v">
                <p:oleObj spid="_x0000_s3088" name="" r:id="rId9" imgW="3858895" imgH="495300" progId="Equation.DSMT4">
                  <p:embed/>
                </p:oleObj>
              </mc:Choice>
              <mc:Fallback>
                <p:oleObj name="" r:id="rId9" imgW="3858895" imgH="495300" progId="Equation.DSMT4">
                  <p:embed/>
                  <p:pic>
                    <p:nvPicPr>
                      <p:cNvPr id="0" name="图片 3087"/>
                      <p:cNvPicPr/>
                      <p:nvPr/>
                    </p:nvPicPr>
                    <p:blipFill>
                      <a:blip r:embed="rId10"/>
                      <a:stretch>
                        <a:fillRect/>
                      </a:stretch>
                    </p:blipFill>
                    <p:spPr>
                      <a:xfrm>
                        <a:off x="2411413" y="3573463"/>
                        <a:ext cx="3860800" cy="495300"/>
                      </a:xfrm>
                      <a:prstGeom prst="rect">
                        <a:avLst/>
                      </a:prstGeom>
                      <a:noFill/>
                      <a:ln w="38100">
                        <a:noFill/>
                        <a:miter/>
                      </a:ln>
                    </p:spPr>
                  </p:pic>
                </p:oleObj>
              </mc:Fallback>
            </mc:AlternateContent>
          </a:graphicData>
        </a:graphic>
      </p:graphicFrame>
      <p:graphicFrame>
        <p:nvGraphicFramePr>
          <p:cNvPr id="3109" name="Object 37"/>
          <p:cNvGraphicFramePr/>
          <p:nvPr/>
        </p:nvGraphicFramePr>
        <p:xfrm>
          <a:off x="839788" y="4076700"/>
          <a:ext cx="7848600" cy="495300"/>
        </p:xfrm>
        <a:graphic>
          <a:graphicData uri="http://schemas.openxmlformats.org/presentationml/2006/ole">
            <mc:AlternateContent xmlns:mc="http://schemas.openxmlformats.org/markup-compatibility/2006">
              <mc:Choice xmlns:v="urn:schemas-microsoft-com:vml" Requires="v">
                <p:oleObj spid="_x0000_s3089" name="" r:id="rId11" imgW="7845425" imgH="495300" progId="Equation.DSMT4">
                  <p:embed/>
                </p:oleObj>
              </mc:Choice>
              <mc:Fallback>
                <p:oleObj name="" r:id="rId11" imgW="7845425" imgH="495300" progId="Equation.DSMT4">
                  <p:embed/>
                  <p:pic>
                    <p:nvPicPr>
                      <p:cNvPr id="0" name="图片 3088"/>
                      <p:cNvPicPr/>
                      <p:nvPr/>
                    </p:nvPicPr>
                    <p:blipFill>
                      <a:blip r:embed="rId12"/>
                      <a:stretch>
                        <a:fillRect/>
                      </a:stretch>
                    </p:blipFill>
                    <p:spPr>
                      <a:xfrm>
                        <a:off x="839788" y="4076700"/>
                        <a:ext cx="7848600" cy="495300"/>
                      </a:xfrm>
                      <a:prstGeom prst="rect">
                        <a:avLst/>
                      </a:prstGeom>
                      <a:noFill/>
                      <a:ln w="38100">
                        <a:noFill/>
                        <a:miter/>
                      </a:ln>
                    </p:spPr>
                  </p:pic>
                </p:oleObj>
              </mc:Fallback>
            </mc:AlternateContent>
          </a:graphicData>
        </a:graphic>
      </p:graphicFrame>
      <p:graphicFrame>
        <p:nvGraphicFramePr>
          <p:cNvPr id="3110" name="Object 38"/>
          <p:cNvGraphicFramePr/>
          <p:nvPr/>
        </p:nvGraphicFramePr>
        <p:xfrm>
          <a:off x="2411413" y="4508500"/>
          <a:ext cx="4178300" cy="495300"/>
        </p:xfrm>
        <a:graphic>
          <a:graphicData uri="http://schemas.openxmlformats.org/presentationml/2006/ole">
            <mc:AlternateContent xmlns:mc="http://schemas.openxmlformats.org/markup-compatibility/2006">
              <mc:Choice xmlns:v="urn:schemas-microsoft-com:vml" Requires="v">
                <p:oleObj spid="_x0000_s3090" name="" r:id="rId13" imgW="4176395" imgH="495300" progId="Equation.DSMT4">
                  <p:embed/>
                </p:oleObj>
              </mc:Choice>
              <mc:Fallback>
                <p:oleObj name="" r:id="rId13" imgW="4176395" imgH="495300" progId="Equation.DSMT4">
                  <p:embed/>
                  <p:pic>
                    <p:nvPicPr>
                      <p:cNvPr id="0" name="图片 3089"/>
                      <p:cNvPicPr/>
                      <p:nvPr/>
                    </p:nvPicPr>
                    <p:blipFill>
                      <a:blip r:embed="rId14"/>
                      <a:stretch>
                        <a:fillRect/>
                      </a:stretch>
                    </p:blipFill>
                    <p:spPr>
                      <a:xfrm>
                        <a:off x="2411413" y="4508500"/>
                        <a:ext cx="4178300" cy="495300"/>
                      </a:xfrm>
                      <a:prstGeom prst="rect">
                        <a:avLst/>
                      </a:prstGeom>
                      <a:noFill/>
                      <a:ln w="38100">
                        <a:noFill/>
                        <a:miter/>
                      </a:ln>
                    </p:spPr>
                  </p:pic>
                </p:oleObj>
              </mc:Fallback>
            </mc:AlternateContent>
          </a:graphicData>
        </a:graphic>
      </p:graphicFrame>
      <p:graphicFrame>
        <p:nvGraphicFramePr>
          <p:cNvPr id="3111" name="Object 39"/>
          <p:cNvGraphicFramePr/>
          <p:nvPr/>
        </p:nvGraphicFramePr>
        <p:xfrm>
          <a:off x="827088" y="5084763"/>
          <a:ext cx="5930900" cy="495300"/>
        </p:xfrm>
        <a:graphic>
          <a:graphicData uri="http://schemas.openxmlformats.org/presentationml/2006/ole">
            <mc:AlternateContent xmlns:mc="http://schemas.openxmlformats.org/markup-compatibility/2006">
              <mc:Choice xmlns:v="urn:schemas-microsoft-com:vml" Requires="v">
                <p:oleObj spid="_x0000_s3091" name="" r:id="rId15" imgW="5928360" imgH="495300" progId="Equation.DSMT4">
                  <p:embed/>
                </p:oleObj>
              </mc:Choice>
              <mc:Fallback>
                <p:oleObj name="" r:id="rId15" imgW="5928360" imgH="495300" progId="Equation.DSMT4">
                  <p:embed/>
                  <p:pic>
                    <p:nvPicPr>
                      <p:cNvPr id="0" name="图片 3090"/>
                      <p:cNvPicPr/>
                      <p:nvPr/>
                    </p:nvPicPr>
                    <p:blipFill>
                      <a:blip r:embed="rId16"/>
                      <a:stretch>
                        <a:fillRect/>
                      </a:stretch>
                    </p:blipFill>
                    <p:spPr>
                      <a:xfrm>
                        <a:off x="827088" y="5084763"/>
                        <a:ext cx="5930900" cy="495300"/>
                      </a:xfrm>
                      <a:prstGeom prst="rect">
                        <a:avLst/>
                      </a:prstGeom>
                      <a:noFill/>
                      <a:ln w="38100">
                        <a:noFill/>
                        <a:miter/>
                      </a:ln>
                    </p:spPr>
                  </p:pic>
                </p:oleObj>
              </mc:Fallback>
            </mc:AlternateContent>
          </a:graphicData>
        </a:graphic>
      </p:graphicFrame>
      <p:graphicFrame>
        <p:nvGraphicFramePr>
          <p:cNvPr id="3112" name="Object 40"/>
          <p:cNvGraphicFramePr/>
          <p:nvPr/>
        </p:nvGraphicFramePr>
        <p:xfrm>
          <a:off x="827088" y="5589588"/>
          <a:ext cx="5918200" cy="495300"/>
        </p:xfrm>
        <a:graphic>
          <a:graphicData uri="http://schemas.openxmlformats.org/presentationml/2006/ole">
            <mc:AlternateContent xmlns:mc="http://schemas.openxmlformats.org/markup-compatibility/2006">
              <mc:Choice xmlns:v="urn:schemas-microsoft-com:vml" Requires="v">
                <p:oleObj spid="_x0000_s3092" name="" r:id="rId17" imgW="5915660" imgH="495300" progId="Equation.DSMT4">
                  <p:embed/>
                </p:oleObj>
              </mc:Choice>
              <mc:Fallback>
                <p:oleObj name="" r:id="rId17" imgW="5915660" imgH="495300" progId="Equation.DSMT4">
                  <p:embed/>
                  <p:pic>
                    <p:nvPicPr>
                      <p:cNvPr id="0" name="图片 3091"/>
                      <p:cNvPicPr/>
                      <p:nvPr/>
                    </p:nvPicPr>
                    <p:blipFill>
                      <a:blip r:embed="rId18"/>
                      <a:stretch>
                        <a:fillRect/>
                      </a:stretch>
                    </p:blipFill>
                    <p:spPr>
                      <a:xfrm>
                        <a:off x="827088" y="5589588"/>
                        <a:ext cx="5918200" cy="495300"/>
                      </a:xfrm>
                      <a:prstGeom prst="rect">
                        <a:avLst/>
                      </a:prstGeom>
                      <a:noFill/>
                      <a:ln w="38100">
                        <a:noFill/>
                        <a:miter/>
                      </a:ln>
                    </p:spPr>
                  </p:pic>
                </p:oleObj>
              </mc:Fallback>
            </mc:AlternateContent>
          </a:graphicData>
        </a:graphic>
      </p:graphicFrame>
      <p:graphicFrame>
        <p:nvGraphicFramePr>
          <p:cNvPr id="3113" name="Object 41"/>
          <p:cNvGraphicFramePr/>
          <p:nvPr/>
        </p:nvGraphicFramePr>
        <p:xfrm>
          <a:off x="827088" y="6092825"/>
          <a:ext cx="7721600" cy="419100"/>
        </p:xfrm>
        <a:graphic>
          <a:graphicData uri="http://schemas.openxmlformats.org/presentationml/2006/ole">
            <mc:AlternateContent xmlns:mc="http://schemas.openxmlformats.org/markup-compatibility/2006">
              <mc:Choice xmlns:v="urn:schemas-microsoft-com:vml" Requires="v">
                <p:oleObj spid="_x0000_s3093" name="" r:id="rId19" imgW="7721600" imgH="419100" progId="Equation.DSMT4">
                  <p:embed/>
                </p:oleObj>
              </mc:Choice>
              <mc:Fallback>
                <p:oleObj name="" r:id="rId19" imgW="7721600" imgH="419100" progId="Equation.DSMT4">
                  <p:embed/>
                  <p:pic>
                    <p:nvPicPr>
                      <p:cNvPr id="0" name="图片 3092"/>
                      <p:cNvPicPr/>
                      <p:nvPr/>
                    </p:nvPicPr>
                    <p:blipFill>
                      <a:blip r:embed="rId20"/>
                      <a:stretch>
                        <a:fillRect/>
                      </a:stretch>
                    </p:blipFill>
                    <p:spPr>
                      <a:xfrm>
                        <a:off x="827088" y="6092825"/>
                        <a:ext cx="7721600" cy="4191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72767"/>
                                        </p:tgtEl>
                                        <p:attrNameLst>
                                          <p:attrName>style.visibility</p:attrName>
                                        </p:attrNameLst>
                                      </p:cBhvr>
                                      <p:to>
                                        <p:strVal val="visible"/>
                                      </p:to>
                                    </p:set>
                                    <p:animEffect transition="in" filter="slide(fromBottom)">
                                      <p:cBhvr>
                                        <p:cTn id="7" dur="500"/>
                                        <p:tgtEl>
                                          <p:spTgt spid="37276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Bottom)">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107"/>
                                        </p:tgtEl>
                                        <p:attrNameLst>
                                          <p:attrName>style.visibility</p:attrName>
                                        </p:attrNameLst>
                                      </p:cBhvr>
                                      <p:to>
                                        <p:strVal val="visible"/>
                                      </p:to>
                                    </p:set>
                                    <p:animEffect transition="in" filter="slide(fromBottom)">
                                      <p:cBhvr>
                                        <p:cTn id="22" dur="500"/>
                                        <p:tgtEl>
                                          <p:spTgt spid="310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108"/>
                                        </p:tgtEl>
                                        <p:attrNameLst>
                                          <p:attrName>style.visibility</p:attrName>
                                        </p:attrNameLst>
                                      </p:cBhvr>
                                      <p:to>
                                        <p:strVal val="visible"/>
                                      </p:to>
                                    </p:set>
                                    <p:animEffect transition="in" filter="slide(fromBottom)">
                                      <p:cBhvr>
                                        <p:cTn id="27" dur="500"/>
                                        <p:tgtEl>
                                          <p:spTgt spid="310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109"/>
                                        </p:tgtEl>
                                        <p:attrNameLst>
                                          <p:attrName>style.visibility</p:attrName>
                                        </p:attrNameLst>
                                      </p:cBhvr>
                                      <p:to>
                                        <p:strVal val="visible"/>
                                      </p:to>
                                    </p:set>
                                    <p:animEffect transition="in" filter="slide(fromBottom)">
                                      <p:cBhvr>
                                        <p:cTn id="32" dur="500"/>
                                        <p:tgtEl>
                                          <p:spTgt spid="310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110"/>
                                        </p:tgtEl>
                                        <p:attrNameLst>
                                          <p:attrName>style.visibility</p:attrName>
                                        </p:attrNameLst>
                                      </p:cBhvr>
                                      <p:to>
                                        <p:strVal val="visible"/>
                                      </p:to>
                                    </p:set>
                                    <p:animEffect transition="in" filter="slide(fromBottom)">
                                      <p:cBhvr>
                                        <p:cTn id="37" dur="500"/>
                                        <p:tgtEl>
                                          <p:spTgt spid="3110"/>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111"/>
                                        </p:tgtEl>
                                        <p:attrNameLst>
                                          <p:attrName>style.visibility</p:attrName>
                                        </p:attrNameLst>
                                      </p:cBhvr>
                                      <p:to>
                                        <p:strVal val="visible"/>
                                      </p:to>
                                    </p:set>
                                    <p:animEffect transition="in" filter="slide(fromBottom)">
                                      <p:cBhvr>
                                        <p:cTn id="42" dur="500"/>
                                        <p:tgtEl>
                                          <p:spTgt spid="3111"/>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112"/>
                                        </p:tgtEl>
                                        <p:attrNameLst>
                                          <p:attrName>style.visibility</p:attrName>
                                        </p:attrNameLst>
                                      </p:cBhvr>
                                      <p:to>
                                        <p:strVal val="visible"/>
                                      </p:to>
                                    </p:set>
                                    <p:animEffect transition="in" filter="slide(fromBottom)">
                                      <p:cBhvr>
                                        <p:cTn id="47" dur="500"/>
                                        <p:tgtEl>
                                          <p:spTgt spid="311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3113"/>
                                        </p:tgtEl>
                                        <p:attrNameLst>
                                          <p:attrName>style.visibility</p:attrName>
                                        </p:attrNameLst>
                                      </p:cBhvr>
                                      <p:to>
                                        <p:strVal val="visible"/>
                                      </p:to>
                                    </p:set>
                                    <p:animEffect transition="in" filter="slide(fromBottom)">
                                      <p:cBhvr>
                                        <p:cTn id="52" dur="500"/>
                                        <p:tgtEl>
                                          <p:spTgt spid="3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30" name="Text Box 24"/>
          <p:cNvSpPr txBox="1"/>
          <p:nvPr/>
        </p:nvSpPr>
        <p:spPr>
          <a:xfrm>
            <a:off x="838200" y="304800"/>
            <a:ext cx="5791200" cy="457200"/>
          </a:xfrm>
          <a:prstGeom prst="rect">
            <a:avLst/>
          </a:prstGeom>
          <a:noFill/>
          <a:ln w="57150">
            <a:noFill/>
          </a:ln>
        </p:spPr>
        <p:txBody>
          <a:bodyPr>
            <a:spAutoFit/>
          </a:bodyPr>
          <a:p>
            <a:pPr>
              <a:spcBef>
                <a:spcPct val="50000"/>
              </a:spcBef>
            </a:pPr>
            <a:endParaRPr lang="zh-CN" altLang="zh-CN" sz="2400" b="0" dirty="0">
              <a:latin typeface="Times New Roman" panose="02020603050405020304" pitchFamily="18" charset="0"/>
            </a:endParaRPr>
          </a:p>
        </p:txBody>
      </p:sp>
      <p:graphicFrame>
        <p:nvGraphicFramePr>
          <p:cNvPr id="5122" name="Object 5"/>
          <p:cNvGraphicFramePr/>
          <p:nvPr/>
        </p:nvGraphicFramePr>
        <p:xfrm>
          <a:off x="827088" y="333375"/>
          <a:ext cx="5778500" cy="3263900"/>
        </p:xfrm>
        <a:graphic>
          <a:graphicData uri="http://schemas.openxmlformats.org/presentationml/2006/ole">
            <mc:AlternateContent xmlns:mc="http://schemas.openxmlformats.org/markup-compatibility/2006">
              <mc:Choice xmlns:v="urn:schemas-microsoft-com:vml" Requires="v">
                <p:oleObj spid="_x0000_s3080" name="" r:id="rId1" imgW="5778500" imgH="3263900" progId="Equation.DSMT4">
                  <p:embed/>
                </p:oleObj>
              </mc:Choice>
              <mc:Fallback>
                <p:oleObj name="" r:id="rId1" imgW="5778500" imgH="3263900" progId="Equation.DSMT4">
                  <p:embed/>
                  <p:pic>
                    <p:nvPicPr>
                      <p:cNvPr id="0" name="图片 3079"/>
                      <p:cNvPicPr/>
                      <p:nvPr/>
                    </p:nvPicPr>
                    <p:blipFill>
                      <a:blip r:embed="rId2"/>
                      <a:stretch>
                        <a:fillRect/>
                      </a:stretch>
                    </p:blipFill>
                    <p:spPr>
                      <a:xfrm>
                        <a:off x="827088" y="333375"/>
                        <a:ext cx="5778500" cy="3263900"/>
                      </a:xfrm>
                      <a:prstGeom prst="rect">
                        <a:avLst/>
                      </a:prstGeom>
                      <a:noFill/>
                      <a:ln w="38100">
                        <a:noFill/>
                        <a:miter/>
                      </a:ln>
                    </p:spPr>
                  </p:pic>
                </p:oleObj>
              </mc:Fallback>
            </mc:AlternateContent>
          </a:graphicData>
        </a:graphic>
      </p:graphicFrame>
      <p:grpSp>
        <p:nvGrpSpPr>
          <p:cNvPr id="3" name="组合 31"/>
          <p:cNvGrpSpPr/>
          <p:nvPr/>
        </p:nvGrpSpPr>
        <p:grpSpPr>
          <a:xfrm>
            <a:off x="755650" y="4364038"/>
            <a:ext cx="7521575" cy="449262"/>
            <a:chOff x="755650" y="1412875"/>
            <a:chExt cx="7521575" cy="449263"/>
          </a:xfrm>
        </p:grpSpPr>
        <p:graphicFrame>
          <p:nvGraphicFramePr>
            <p:cNvPr id="5128" name="Object 8"/>
            <p:cNvGraphicFramePr/>
            <p:nvPr/>
          </p:nvGraphicFramePr>
          <p:xfrm>
            <a:off x="755650" y="1412875"/>
            <a:ext cx="4346575" cy="447675"/>
          </p:xfrm>
          <a:graphic>
            <a:graphicData uri="http://schemas.openxmlformats.org/presentationml/2006/ole">
              <mc:AlternateContent xmlns:mc="http://schemas.openxmlformats.org/markup-compatibility/2006">
                <mc:Choice xmlns:v="urn:schemas-microsoft-com:vml" Requires="v">
                  <p:oleObj spid="_x0000_s3081" name="" r:id="rId3" imgW="3946525" imgH="405765" progId="Equation.3">
                    <p:embed/>
                  </p:oleObj>
                </mc:Choice>
                <mc:Fallback>
                  <p:oleObj name="" r:id="rId3" imgW="3946525" imgH="405765" progId="Equation.3">
                    <p:embed/>
                    <p:pic>
                      <p:nvPicPr>
                        <p:cNvPr id="0" name="图片 3080"/>
                        <p:cNvPicPr/>
                        <p:nvPr/>
                      </p:nvPicPr>
                      <p:blipFill>
                        <a:blip r:embed="rId4"/>
                        <a:stretch>
                          <a:fillRect/>
                        </a:stretch>
                      </p:blipFill>
                      <p:spPr>
                        <a:xfrm>
                          <a:off x="755650" y="1412875"/>
                          <a:ext cx="4346575" cy="447675"/>
                        </a:xfrm>
                        <a:prstGeom prst="rect">
                          <a:avLst/>
                        </a:prstGeom>
                        <a:noFill/>
                        <a:ln w="38100">
                          <a:noFill/>
                          <a:miter/>
                        </a:ln>
                      </p:spPr>
                    </p:pic>
                  </p:oleObj>
                </mc:Fallback>
              </mc:AlternateContent>
            </a:graphicData>
          </a:graphic>
        </p:graphicFrame>
        <p:graphicFrame>
          <p:nvGraphicFramePr>
            <p:cNvPr id="5129" name="Object 9"/>
            <p:cNvGraphicFramePr/>
            <p:nvPr/>
          </p:nvGraphicFramePr>
          <p:xfrm>
            <a:off x="5148263" y="1412875"/>
            <a:ext cx="3128962" cy="449263"/>
          </p:xfrm>
          <a:graphic>
            <a:graphicData uri="http://schemas.openxmlformats.org/presentationml/2006/ole">
              <mc:AlternateContent xmlns:mc="http://schemas.openxmlformats.org/markup-compatibility/2006">
                <mc:Choice xmlns:v="urn:schemas-microsoft-com:vml" Requires="v">
                  <p:oleObj spid="_x0000_s3082" name="" r:id="rId5" imgW="2895600" imgH="419100" progId="Equation.3">
                    <p:embed/>
                  </p:oleObj>
                </mc:Choice>
                <mc:Fallback>
                  <p:oleObj name="" r:id="rId5" imgW="2895600" imgH="419100" progId="Equation.3">
                    <p:embed/>
                    <p:pic>
                      <p:nvPicPr>
                        <p:cNvPr id="0" name="图片 3081"/>
                        <p:cNvPicPr/>
                        <p:nvPr/>
                      </p:nvPicPr>
                      <p:blipFill>
                        <a:blip r:embed="rId6"/>
                        <a:stretch>
                          <a:fillRect/>
                        </a:stretch>
                      </p:blipFill>
                      <p:spPr>
                        <a:xfrm>
                          <a:off x="5148263" y="1412875"/>
                          <a:ext cx="3128962" cy="449263"/>
                        </a:xfrm>
                        <a:prstGeom prst="rect">
                          <a:avLst/>
                        </a:prstGeom>
                        <a:noFill/>
                        <a:ln w="38100">
                          <a:noFill/>
                          <a:miter/>
                        </a:ln>
                      </p:spPr>
                    </p:pic>
                  </p:oleObj>
                </mc:Fallback>
              </mc:AlternateContent>
            </a:graphicData>
          </a:graphic>
        </p:graphicFrame>
      </p:grpSp>
      <p:grpSp>
        <p:nvGrpSpPr>
          <p:cNvPr id="4" name="组合 38"/>
          <p:cNvGrpSpPr/>
          <p:nvPr/>
        </p:nvGrpSpPr>
        <p:grpSpPr>
          <a:xfrm>
            <a:off x="827088" y="3716338"/>
            <a:ext cx="7216775" cy="508000"/>
            <a:chOff x="828080" y="3572569"/>
            <a:chExt cx="7215436" cy="508447"/>
          </a:xfrm>
        </p:grpSpPr>
        <p:graphicFrame>
          <p:nvGraphicFramePr>
            <p:cNvPr id="5126" name="Object 23"/>
            <p:cNvGraphicFramePr/>
            <p:nvPr/>
          </p:nvGraphicFramePr>
          <p:xfrm>
            <a:off x="2123728" y="3573016"/>
            <a:ext cx="5919788" cy="508000"/>
          </p:xfrm>
          <a:graphic>
            <a:graphicData uri="http://schemas.openxmlformats.org/presentationml/2006/ole">
              <mc:AlternateContent xmlns:mc="http://schemas.openxmlformats.org/markup-compatibility/2006">
                <mc:Choice xmlns:v="urn:schemas-microsoft-com:vml" Requires="v">
                  <p:oleObj spid="_x0000_s3079" name="" r:id="rId7" imgW="5918200" imgH="508000" progId="Equation.3">
                    <p:embed/>
                  </p:oleObj>
                </mc:Choice>
                <mc:Fallback>
                  <p:oleObj name="" r:id="rId7" imgW="5918200" imgH="508000" progId="Equation.3">
                    <p:embed/>
                    <p:pic>
                      <p:nvPicPr>
                        <p:cNvPr id="0" name="图片 3078"/>
                        <p:cNvPicPr/>
                        <p:nvPr/>
                      </p:nvPicPr>
                      <p:blipFill>
                        <a:blip r:embed="rId8"/>
                        <a:stretch>
                          <a:fillRect/>
                        </a:stretch>
                      </p:blipFill>
                      <p:spPr>
                        <a:xfrm>
                          <a:off x="2123728" y="3573016"/>
                          <a:ext cx="5919788" cy="508000"/>
                        </a:xfrm>
                        <a:prstGeom prst="rect">
                          <a:avLst/>
                        </a:prstGeom>
                        <a:noFill/>
                        <a:ln w="38100">
                          <a:noFill/>
                          <a:miter/>
                        </a:ln>
                      </p:spPr>
                    </p:pic>
                  </p:oleObj>
                </mc:Fallback>
              </mc:AlternateContent>
            </a:graphicData>
          </a:graphic>
        </p:graphicFrame>
        <p:graphicFrame>
          <p:nvGraphicFramePr>
            <p:cNvPr id="5127" name="Object 31"/>
            <p:cNvGraphicFramePr/>
            <p:nvPr/>
          </p:nvGraphicFramePr>
          <p:xfrm>
            <a:off x="828080" y="3572569"/>
            <a:ext cx="1295993" cy="401758"/>
          </p:xfrm>
          <a:graphic>
            <a:graphicData uri="http://schemas.openxmlformats.org/presentationml/2006/ole">
              <mc:AlternateContent xmlns:mc="http://schemas.openxmlformats.org/markup-compatibility/2006">
                <mc:Choice xmlns:v="urn:schemas-microsoft-com:vml" Requires="v">
                  <p:oleObj spid="_x0000_s3083" name="" r:id="rId9" imgW="1269365" imgH="393700" progId="Equation.DSMT4">
                    <p:embed/>
                  </p:oleObj>
                </mc:Choice>
                <mc:Fallback>
                  <p:oleObj name="" r:id="rId9" imgW="1269365" imgH="393700" progId="Equation.DSMT4">
                    <p:embed/>
                    <p:pic>
                      <p:nvPicPr>
                        <p:cNvPr id="0" name="图片 3082"/>
                        <p:cNvPicPr/>
                        <p:nvPr/>
                      </p:nvPicPr>
                      <p:blipFill>
                        <a:blip r:embed="rId10"/>
                        <a:stretch>
                          <a:fillRect/>
                        </a:stretch>
                      </p:blipFill>
                      <p:spPr>
                        <a:xfrm>
                          <a:off x="828080" y="3572569"/>
                          <a:ext cx="1295993" cy="401758"/>
                        </a:xfrm>
                        <a:prstGeom prst="rect">
                          <a:avLst/>
                        </a:prstGeom>
                        <a:noFill/>
                        <a:ln w="38100">
                          <a:noFill/>
                          <a:miter/>
                        </a:ln>
                      </p:spPr>
                    </p:pic>
                  </p:oleObj>
                </mc:Fallback>
              </mc:AlternateContent>
            </a:graphicData>
          </a:graphic>
        </p:graphicFrame>
      </p:grpSp>
      <p:graphicFrame>
        <p:nvGraphicFramePr>
          <p:cNvPr id="372746" name="Object 10"/>
          <p:cNvGraphicFramePr/>
          <p:nvPr/>
        </p:nvGraphicFramePr>
        <p:xfrm>
          <a:off x="755650" y="4867275"/>
          <a:ext cx="1917700" cy="430213"/>
        </p:xfrm>
        <a:graphic>
          <a:graphicData uri="http://schemas.openxmlformats.org/presentationml/2006/ole">
            <mc:AlternateContent xmlns:mc="http://schemas.openxmlformats.org/markup-compatibility/2006">
              <mc:Choice xmlns:v="urn:schemas-microsoft-com:vml" Requires="v">
                <p:oleObj spid="_x0000_s3084" name="" r:id="rId11" imgW="1917065" imgH="431800" progId="Equation.DSMT4">
                  <p:embed/>
                </p:oleObj>
              </mc:Choice>
              <mc:Fallback>
                <p:oleObj name="" r:id="rId11" imgW="1917065" imgH="431800" progId="Equation.DSMT4">
                  <p:embed/>
                  <p:pic>
                    <p:nvPicPr>
                      <p:cNvPr id="0" name="图片 3083"/>
                      <p:cNvPicPr/>
                      <p:nvPr/>
                    </p:nvPicPr>
                    <p:blipFill>
                      <a:blip r:embed="rId12"/>
                      <a:stretch>
                        <a:fillRect/>
                      </a:stretch>
                    </p:blipFill>
                    <p:spPr>
                      <a:xfrm>
                        <a:off x="755650" y="4867275"/>
                        <a:ext cx="1917700" cy="430213"/>
                      </a:xfrm>
                      <a:prstGeom prst="rect">
                        <a:avLst/>
                      </a:prstGeom>
                      <a:noFill/>
                      <a:ln w="38100">
                        <a:noFill/>
                        <a:miter/>
                      </a:ln>
                    </p:spPr>
                  </p:pic>
                </p:oleObj>
              </mc:Fallback>
            </mc:AlternateContent>
          </a:graphicData>
        </a:graphic>
      </p:graphicFrame>
      <p:graphicFrame>
        <p:nvGraphicFramePr>
          <p:cNvPr id="2" name="Object 26"/>
          <p:cNvGraphicFramePr/>
          <p:nvPr/>
        </p:nvGraphicFramePr>
        <p:xfrm>
          <a:off x="1547813" y="5300663"/>
          <a:ext cx="4508500" cy="544512"/>
        </p:xfrm>
        <a:graphic>
          <a:graphicData uri="http://schemas.openxmlformats.org/presentationml/2006/ole">
            <mc:AlternateContent xmlns:mc="http://schemas.openxmlformats.org/markup-compatibility/2006">
              <mc:Choice xmlns:v="urn:schemas-microsoft-com:vml" Requires="v">
                <p:oleObj spid="_x0000_s3085" name="" r:id="rId13" imgW="4506595" imgH="546100" progId="Equation.DSMT4">
                  <p:embed/>
                </p:oleObj>
              </mc:Choice>
              <mc:Fallback>
                <p:oleObj name="" r:id="rId13" imgW="4506595" imgH="546100" progId="Equation.DSMT4">
                  <p:embed/>
                  <p:pic>
                    <p:nvPicPr>
                      <p:cNvPr id="0" name="图片 3084"/>
                      <p:cNvPicPr/>
                      <p:nvPr/>
                    </p:nvPicPr>
                    <p:blipFill>
                      <a:blip r:embed="rId14"/>
                      <a:stretch>
                        <a:fillRect/>
                      </a:stretch>
                    </p:blipFill>
                    <p:spPr>
                      <a:xfrm>
                        <a:off x="1547813" y="5300663"/>
                        <a:ext cx="4508500" cy="544512"/>
                      </a:xfrm>
                      <a:prstGeom prst="rect">
                        <a:avLst/>
                      </a:prstGeom>
                      <a:noFill/>
                      <a:ln w="38100">
                        <a:noFill/>
                        <a:miter/>
                      </a:ln>
                    </p:spPr>
                  </p:pic>
                </p:oleObj>
              </mc:Fallback>
            </mc:AlternateContent>
          </a:graphicData>
        </a:graphic>
      </p:graphicFrame>
      <p:graphicFrame>
        <p:nvGraphicFramePr>
          <p:cNvPr id="372770" name="Object 34"/>
          <p:cNvGraphicFramePr/>
          <p:nvPr/>
        </p:nvGraphicFramePr>
        <p:xfrm>
          <a:off x="827088" y="5875338"/>
          <a:ext cx="5295900" cy="495300"/>
        </p:xfrm>
        <a:graphic>
          <a:graphicData uri="http://schemas.openxmlformats.org/presentationml/2006/ole">
            <mc:AlternateContent xmlns:mc="http://schemas.openxmlformats.org/markup-compatibility/2006">
              <mc:Choice xmlns:v="urn:schemas-microsoft-com:vml" Requires="v">
                <p:oleObj spid="_x0000_s3086" name="" r:id="rId15" imgW="5293360" imgH="495300" progId="Equation.DSMT4">
                  <p:embed/>
                </p:oleObj>
              </mc:Choice>
              <mc:Fallback>
                <p:oleObj name="" r:id="rId15" imgW="5293360" imgH="495300" progId="Equation.DSMT4">
                  <p:embed/>
                  <p:pic>
                    <p:nvPicPr>
                      <p:cNvPr id="0" name="图片 3085"/>
                      <p:cNvPicPr/>
                      <p:nvPr/>
                    </p:nvPicPr>
                    <p:blipFill>
                      <a:blip r:embed="rId16">
                        <a:clrChange>
                          <a:clrFrom>
                            <a:srgbClr val="000000"/>
                          </a:clrFrom>
                          <a:clrTo>
                            <a:srgbClr val="3333CC"/>
                          </a:clrTo>
                        </a:clrChange>
                      </a:blip>
                      <a:stretch>
                        <a:fillRect/>
                      </a:stretch>
                    </p:blipFill>
                    <p:spPr>
                      <a:xfrm>
                        <a:off x="827088" y="5875338"/>
                        <a:ext cx="5295900" cy="4953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72746"/>
                                        </p:tgtEl>
                                        <p:attrNameLst>
                                          <p:attrName>style.visibility</p:attrName>
                                        </p:attrNameLst>
                                      </p:cBhvr>
                                      <p:to>
                                        <p:strVal val="visible"/>
                                      </p:to>
                                    </p:set>
                                    <p:animEffect transition="in" filter="wipe(left)">
                                      <p:cBhvr>
                                        <p:cTn id="17" dur="500"/>
                                        <p:tgtEl>
                                          <p:spTgt spid="37274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72770"/>
                                        </p:tgtEl>
                                        <p:attrNameLst>
                                          <p:attrName>style.visibility</p:attrName>
                                        </p:attrNameLst>
                                      </p:cBhvr>
                                      <p:to>
                                        <p:strVal val="visible"/>
                                      </p:to>
                                    </p:set>
                                    <p:animEffect transition="in" filter="wipe(left)">
                                      <p:cBhvr>
                                        <p:cTn id="27" dur="500"/>
                                        <p:tgtEl>
                                          <p:spTgt spid="37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64" name="Text Box 24"/>
          <p:cNvSpPr txBox="1"/>
          <p:nvPr/>
        </p:nvSpPr>
        <p:spPr>
          <a:xfrm>
            <a:off x="838200" y="304800"/>
            <a:ext cx="5791200" cy="457200"/>
          </a:xfrm>
          <a:prstGeom prst="rect">
            <a:avLst/>
          </a:prstGeom>
          <a:noFill/>
          <a:ln w="57150">
            <a:noFill/>
          </a:ln>
        </p:spPr>
        <p:txBody>
          <a:bodyPr>
            <a:spAutoFit/>
          </a:bodyPr>
          <a:p>
            <a:pPr>
              <a:spcBef>
                <a:spcPct val="50000"/>
              </a:spcBef>
            </a:pPr>
            <a:endParaRPr lang="zh-CN" altLang="zh-CN" sz="2400" b="0" dirty="0">
              <a:latin typeface="Times New Roman" panose="02020603050405020304" pitchFamily="18" charset="0"/>
            </a:endParaRPr>
          </a:p>
        </p:txBody>
      </p:sp>
      <p:grpSp>
        <p:nvGrpSpPr>
          <p:cNvPr id="6165" name="组合 31"/>
          <p:cNvGrpSpPr/>
          <p:nvPr/>
        </p:nvGrpSpPr>
        <p:grpSpPr>
          <a:xfrm>
            <a:off x="755650" y="981075"/>
            <a:ext cx="7521575" cy="449263"/>
            <a:chOff x="755650" y="1412875"/>
            <a:chExt cx="7521575" cy="449263"/>
          </a:xfrm>
        </p:grpSpPr>
        <p:graphicFrame>
          <p:nvGraphicFramePr>
            <p:cNvPr id="6162" name="Object 8"/>
            <p:cNvGraphicFramePr/>
            <p:nvPr/>
          </p:nvGraphicFramePr>
          <p:xfrm>
            <a:off x="755650" y="1412875"/>
            <a:ext cx="4346575" cy="447675"/>
          </p:xfrm>
          <a:graphic>
            <a:graphicData uri="http://schemas.openxmlformats.org/presentationml/2006/ole">
              <mc:AlternateContent xmlns:mc="http://schemas.openxmlformats.org/markup-compatibility/2006">
                <mc:Choice xmlns:v="urn:schemas-microsoft-com:vml" Requires="v">
                  <p:oleObj spid="_x0000_s3087" name="" r:id="rId1" imgW="3946525" imgH="405765" progId="Equation.3">
                    <p:embed/>
                  </p:oleObj>
                </mc:Choice>
                <mc:Fallback>
                  <p:oleObj name="" r:id="rId1" imgW="3946525" imgH="405765" progId="Equation.3">
                    <p:embed/>
                    <p:pic>
                      <p:nvPicPr>
                        <p:cNvPr id="0" name="图片 3086"/>
                        <p:cNvPicPr/>
                        <p:nvPr/>
                      </p:nvPicPr>
                      <p:blipFill>
                        <a:blip r:embed="rId2"/>
                        <a:stretch>
                          <a:fillRect/>
                        </a:stretch>
                      </p:blipFill>
                      <p:spPr>
                        <a:xfrm>
                          <a:off x="755650" y="1412875"/>
                          <a:ext cx="4346575" cy="447675"/>
                        </a:xfrm>
                        <a:prstGeom prst="rect">
                          <a:avLst/>
                        </a:prstGeom>
                        <a:noFill/>
                        <a:ln w="38100">
                          <a:noFill/>
                          <a:miter/>
                        </a:ln>
                      </p:spPr>
                    </p:pic>
                  </p:oleObj>
                </mc:Fallback>
              </mc:AlternateContent>
            </a:graphicData>
          </a:graphic>
        </p:graphicFrame>
        <p:graphicFrame>
          <p:nvGraphicFramePr>
            <p:cNvPr id="6163" name="Object 9"/>
            <p:cNvGraphicFramePr/>
            <p:nvPr/>
          </p:nvGraphicFramePr>
          <p:xfrm>
            <a:off x="5148263" y="1412875"/>
            <a:ext cx="3128962" cy="449263"/>
          </p:xfrm>
          <a:graphic>
            <a:graphicData uri="http://schemas.openxmlformats.org/presentationml/2006/ole">
              <mc:AlternateContent xmlns:mc="http://schemas.openxmlformats.org/markup-compatibility/2006">
                <mc:Choice xmlns:v="urn:schemas-microsoft-com:vml" Requires="v">
                  <p:oleObj spid="_x0000_s3088" name="" r:id="rId3" imgW="2895600" imgH="419100" progId="Equation.3">
                    <p:embed/>
                  </p:oleObj>
                </mc:Choice>
                <mc:Fallback>
                  <p:oleObj name="" r:id="rId3" imgW="2895600" imgH="419100" progId="Equation.3">
                    <p:embed/>
                    <p:pic>
                      <p:nvPicPr>
                        <p:cNvPr id="0" name="图片 3087"/>
                        <p:cNvPicPr/>
                        <p:nvPr/>
                      </p:nvPicPr>
                      <p:blipFill>
                        <a:blip r:embed="rId4"/>
                        <a:stretch>
                          <a:fillRect/>
                        </a:stretch>
                      </p:blipFill>
                      <p:spPr>
                        <a:xfrm>
                          <a:off x="5148263" y="1412875"/>
                          <a:ext cx="3128962" cy="449263"/>
                        </a:xfrm>
                        <a:prstGeom prst="rect">
                          <a:avLst/>
                        </a:prstGeom>
                        <a:noFill/>
                        <a:ln w="38100">
                          <a:noFill/>
                          <a:miter/>
                        </a:ln>
                      </p:spPr>
                    </p:pic>
                  </p:oleObj>
                </mc:Fallback>
              </mc:AlternateContent>
            </a:graphicData>
          </a:graphic>
        </p:graphicFrame>
      </p:grpSp>
      <p:graphicFrame>
        <p:nvGraphicFramePr>
          <p:cNvPr id="6146" name="Object 10"/>
          <p:cNvGraphicFramePr/>
          <p:nvPr/>
        </p:nvGraphicFramePr>
        <p:xfrm>
          <a:off x="827088" y="1484313"/>
          <a:ext cx="1917700" cy="430212"/>
        </p:xfrm>
        <a:graphic>
          <a:graphicData uri="http://schemas.openxmlformats.org/presentationml/2006/ole">
            <mc:AlternateContent xmlns:mc="http://schemas.openxmlformats.org/markup-compatibility/2006">
              <mc:Choice xmlns:v="urn:schemas-microsoft-com:vml" Requires="v">
                <p:oleObj spid="_x0000_s3089" name="" r:id="rId5" imgW="1917065" imgH="431800" progId="Equation.DSMT4">
                  <p:embed/>
                </p:oleObj>
              </mc:Choice>
              <mc:Fallback>
                <p:oleObj name="" r:id="rId5" imgW="1917065" imgH="431800" progId="Equation.DSMT4">
                  <p:embed/>
                  <p:pic>
                    <p:nvPicPr>
                      <p:cNvPr id="0" name="图片 3088"/>
                      <p:cNvPicPr/>
                      <p:nvPr/>
                    </p:nvPicPr>
                    <p:blipFill>
                      <a:blip r:embed="rId6"/>
                      <a:stretch>
                        <a:fillRect/>
                      </a:stretch>
                    </p:blipFill>
                    <p:spPr>
                      <a:xfrm>
                        <a:off x="827088" y="1484313"/>
                        <a:ext cx="1917700" cy="430212"/>
                      </a:xfrm>
                      <a:prstGeom prst="rect">
                        <a:avLst/>
                      </a:prstGeom>
                      <a:noFill/>
                      <a:ln w="38100">
                        <a:noFill/>
                        <a:miter/>
                      </a:ln>
                    </p:spPr>
                  </p:pic>
                </p:oleObj>
              </mc:Fallback>
            </mc:AlternateContent>
          </a:graphicData>
        </a:graphic>
      </p:graphicFrame>
      <p:grpSp>
        <p:nvGrpSpPr>
          <p:cNvPr id="3" name="Group 33"/>
          <p:cNvGrpSpPr/>
          <p:nvPr/>
        </p:nvGrpSpPr>
        <p:grpSpPr>
          <a:xfrm>
            <a:off x="1835150" y="3284538"/>
            <a:ext cx="6086475" cy="1308100"/>
            <a:chOff x="996" y="1525"/>
            <a:chExt cx="3968" cy="869"/>
          </a:xfrm>
        </p:grpSpPr>
        <p:sp>
          <p:nvSpPr>
            <p:cNvPr id="6167" name="Line 2"/>
            <p:cNvSpPr/>
            <p:nvPr/>
          </p:nvSpPr>
          <p:spPr>
            <a:xfrm>
              <a:off x="1764" y="1962"/>
              <a:ext cx="2256" cy="0"/>
            </a:xfrm>
            <a:prstGeom prst="line">
              <a:avLst/>
            </a:prstGeom>
            <a:ln w="57150" cap="flat" cmpd="sng">
              <a:solidFill>
                <a:srgbClr val="FF0000"/>
              </a:solidFill>
              <a:prstDash val="solid"/>
              <a:headEnd type="none" w="med" len="med"/>
              <a:tailEnd type="none" w="med" len="med"/>
            </a:ln>
          </p:spPr>
        </p:sp>
        <p:sp>
          <p:nvSpPr>
            <p:cNvPr id="6168" name="Arc 3"/>
            <p:cNvSpPr/>
            <p:nvPr/>
          </p:nvSpPr>
          <p:spPr>
            <a:xfrm rot="-2370707">
              <a:off x="2915" y="1633"/>
              <a:ext cx="1006" cy="761"/>
            </a:xfrm>
            <a:custGeom>
              <a:avLst/>
              <a:gdLst>
                <a:gd name="txL" fmla="*/ 0 w 21590"/>
                <a:gd name="txT" fmla="*/ 0 h 21374"/>
                <a:gd name="txR" fmla="*/ 21590 w 21590"/>
                <a:gd name="txB" fmla="*/ 21374 h 21374"/>
              </a:gdLst>
              <a:ahLst/>
              <a:cxnLst>
                <a:cxn ang="0">
                  <a:pos x="0" y="0"/>
                </a:cxn>
                <a:cxn ang="0">
                  <a:pos x="0" y="0"/>
                </a:cxn>
                <a:cxn ang="0">
                  <a:pos x="0" y="0"/>
                </a:cxn>
                <a:cxn ang="0">
                  <a:pos x="0" y="0"/>
                </a:cxn>
                <a:cxn ang="0">
                  <a:pos x="0" y="0"/>
                </a:cxn>
              </a:cxnLst>
              <a:rect l="txL" t="txT" r="txR" b="txB"/>
              <a:pathLst>
                <a:path w="21590" h="21374" fill="none">
                  <a:moveTo>
                    <a:pt x="3115" y="-1"/>
                  </a:moveTo>
                  <a:cubicBezTo>
                    <a:pt x="13480" y="1510"/>
                    <a:pt x="21268" y="10240"/>
                    <a:pt x="21589" y="20711"/>
                  </a:cubicBezTo>
                </a:path>
                <a:path w="21590" h="21374" stroke="0">
                  <a:moveTo>
                    <a:pt x="3115" y="-1"/>
                  </a:moveTo>
                  <a:cubicBezTo>
                    <a:pt x="13480" y="1510"/>
                    <a:pt x="21268" y="10240"/>
                    <a:pt x="21589" y="20711"/>
                  </a:cubicBezTo>
                  <a:lnTo>
                    <a:pt x="0" y="21374"/>
                  </a:lnTo>
                  <a:close/>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6169" name="Arc 4"/>
            <p:cNvSpPr/>
            <p:nvPr/>
          </p:nvSpPr>
          <p:spPr>
            <a:xfrm rot="-2370707">
              <a:off x="1743" y="1622"/>
              <a:ext cx="1036" cy="736"/>
            </a:xfrm>
            <a:custGeom>
              <a:avLst/>
              <a:gdLst>
                <a:gd name="txL" fmla="*/ 0 w 21590"/>
                <a:gd name="txT" fmla="*/ 0 h 21374"/>
                <a:gd name="txR" fmla="*/ 21590 w 21590"/>
                <a:gd name="txB" fmla="*/ 21374 h 21374"/>
              </a:gdLst>
              <a:ahLst/>
              <a:cxnLst>
                <a:cxn ang="0">
                  <a:pos x="0" y="0"/>
                </a:cxn>
                <a:cxn ang="0">
                  <a:pos x="0" y="0"/>
                </a:cxn>
                <a:cxn ang="0">
                  <a:pos x="0" y="0"/>
                </a:cxn>
                <a:cxn ang="0">
                  <a:pos x="0" y="0"/>
                </a:cxn>
                <a:cxn ang="0">
                  <a:pos x="0" y="0"/>
                </a:cxn>
              </a:cxnLst>
              <a:rect l="txL" t="txT" r="txR" b="txB"/>
              <a:pathLst>
                <a:path w="21590" h="21374" fill="none">
                  <a:moveTo>
                    <a:pt x="3115" y="-1"/>
                  </a:moveTo>
                  <a:cubicBezTo>
                    <a:pt x="13480" y="1510"/>
                    <a:pt x="21268" y="10240"/>
                    <a:pt x="21589" y="20711"/>
                  </a:cubicBezTo>
                </a:path>
                <a:path w="21590" h="21374" stroke="0">
                  <a:moveTo>
                    <a:pt x="3115" y="-1"/>
                  </a:moveTo>
                  <a:cubicBezTo>
                    <a:pt x="13480" y="1510"/>
                    <a:pt x="21268" y="10240"/>
                    <a:pt x="21589" y="20711"/>
                  </a:cubicBezTo>
                  <a:lnTo>
                    <a:pt x="0" y="21374"/>
                  </a:lnTo>
                  <a:close/>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6170" name="Line 11"/>
            <p:cNvSpPr/>
            <p:nvPr/>
          </p:nvSpPr>
          <p:spPr>
            <a:xfrm>
              <a:off x="996" y="1962"/>
              <a:ext cx="3905" cy="1"/>
            </a:xfrm>
            <a:prstGeom prst="line">
              <a:avLst/>
            </a:prstGeom>
            <a:ln w="25400" cap="flat" cmpd="sng">
              <a:solidFill>
                <a:schemeClr val="tx1"/>
              </a:solidFill>
              <a:prstDash val="solid"/>
              <a:headEnd type="none" w="med" len="med"/>
              <a:tailEnd type="triangle" w="med" len="med"/>
            </a:ln>
          </p:spPr>
        </p:sp>
        <p:sp>
          <p:nvSpPr>
            <p:cNvPr id="6171" name="Line 12"/>
            <p:cNvSpPr/>
            <p:nvPr/>
          </p:nvSpPr>
          <p:spPr>
            <a:xfrm flipV="1">
              <a:off x="2900" y="1909"/>
              <a:ext cx="1" cy="48"/>
            </a:xfrm>
            <a:prstGeom prst="line">
              <a:avLst/>
            </a:prstGeom>
            <a:ln w="25400" cap="flat" cmpd="sng">
              <a:solidFill>
                <a:srgbClr val="FF0000"/>
              </a:solidFill>
              <a:prstDash val="solid"/>
              <a:headEnd type="none" w="med" len="med"/>
              <a:tailEnd type="none" w="med" len="med"/>
            </a:ln>
          </p:spPr>
        </p:sp>
        <p:graphicFrame>
          <p:nvGraphicFramePr>
            <p:cNvPr id="6156" name="Object 13"/>
            <p:cNvGraphicFramePr/>
            <p:nvPr/>
          </p:nvGraphicFramePr>
          <p:xfrm>
            <a:off x="4792" y="2038"/>
            <a:ext cx="172" cy="164"/>
          </p:xfrm>
          <a:graphic>
            <a:graphicData uri="http://schemas.openxmlformats.org/presentationml/2006/ole">
              <mc:AlternateContent xmlns:mc="http://schemas.openxmlformats.org/markup-compatibility/2006">
                <mc:Choice xmlns:v="urn:schemas-microsoft-com:vml" Requires="v">
                  <p:oleObj spid="_x0000_s3090" name="" r:id="rId7" imgW="266065" imgH="253365" progId="Equation.3">
                    <p:embed/>
                  </p:oleObj>
                </mc:Choice>
                <mc:Fallback>
                  <p:oleObj name="" r:id="rId7" imgW="266065" imgH="253365" progId="Equation.3">
                    <p:embed/>
                    <p:pic>
                      <p:nvPicPr>
                        <p:cNvPr id="0" name="图片 3089"/>
                        <p:cNvPicPr/>
                        <p:nvPr/>
                      </p:nvPicPr>
                      <p:blipFill>
                        <a:blip r:embed="rId8"/>
                        <a:stretch>
                          <a:fillRect/>
                        </a:stretch>
                      </p:blipFill>
                      <p:spPr>
                        <a:xfrm>
                          <a:off x="4792" y="2038"/>
                          <a:ext cx="172" cy="164"/>
                        </a:xfrm>
                        <a:prstGeom prst="rect">
                          <a:avLst/>
                        </a:prstGeom>
                        <a:noFill/>
                        <a:ln w="38100">
                          <a:noFill/>
                          <a:miter/>
                        </a:ln>
                      </p:spPr>
                    </p:pic>
                  </p:oleObj>
                </mc:Fallback>
              </mc:AlternateContent>
            </a:graphicData>
          </a:graphic>
        </p:graphicFrame>
        <p:graphicFrame>
          <p:nvGraphicFramePr>
            <p:cNvPr id="6157" name="Object 14"/>
            <p:cNvGraphicFramePr/>
            <p:nvPr/>
          </p:nvGraphicFramePr>
          <p:xfrm>
            <a:off x="2799" y="2005"/>
            <a:ext cx="156" cy="164"/>
          </p:xfrm>
          <a:graphic>
            <a:graphicData uri="http://schemas.openxmlformats.org/presentationml/2006/ole">
              <mc:AlternateContent xmlns:mc="http://schemas.openxmlformats.org/markup-compatibility/2006">
                <mc:Choice xmlns:v="urn:schemas-microsoft-com:vml" Requires="v">
                  <p:oleObj spid="_x0000_s3091" name="" r:id="rId9" imgW="241300" imgH="254000" progId="Equation.3">
                    <p:embed/>
                  </p:oleObj>
                </mc:Choice>
                <mc:Fallback>
                  <p:oleObj name="" r:id="rId9" imgW="241300" imgH="254000" progId="Equation.3">
                    <p:embed/>
                    <p:pic>
                      <p:nvPicPr>
                        <p:cNvPr id="0" name="图片 3090"/>
                        <p:cNvPicPr/>
                        <p:nvPr/>
                      </p:nvPicPr>
                      <p:blipFill>
                        <a:blip r:embed="rId10"/>
                        <a:stretch>
                          <a:fillRect/>
                        </a:stretch>
                      </p:blipFill>
                      <p:spPr>
                        <a:xfrm>
                          <a:off x="2799" y="2005"/>
                          <a:ext cx="156" cy="164"/>
                        </a:xfrm>
                        <a:prstGeom prst="rect">
                          <a:avLst/>
                        </a:prstGeom>
                        <a:noFill/>
                        <a:ln w="38100">
                          <a:noFill/>
                          <a:miter/>
                        </a:ln>
                      </p:spPr>
                    </p:pic>
                  </p:oleObj>
                </mc:Fallback>
              </mc:AlternateContent>
            </a:graphicData>
          </a:graphic>
        </p:graphicFrame>
        <p:sp>
          <p:nvSpPr>
            <p:cNvPr id="6172" name="Oval 15"/>
            <p:cNvSpPr/>
            <p:nvPr/>
          </p:nvSpPr>
          <p:spPr>
            <a:xfrm>
              <a:off x="1735" y="1927"/>
              <a:ext cx="49" cy="48"/>
            </a:xfrm>
            <a:prstGeom prst="ellipse">
              <a:avLst/>
            </a:prstGeom>
            <a:solidFill>
              <a:srgbClr val="FFFF00"/>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6173" name="Oval 16"/>
            <p:cNvSpPr/>
            <p:nvPr/>
          </p:nvSpPr>
          <p:spPr>
            <a:xfrm>
              <a:off x="3985" y="1924"/>
              <a:ext cx="49" cy="48"/>
            </a:xfrm>
            <a:prstGeom prst="ellipse">
              <a:avLst/>
            </a:prstGeom>
            <a:solidFill>
              <a:srgbClr val="FFFF00"/>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graphicFrame>
          <p:nvGraphicFramePr>
            <p:cNvPr id="6158" name="Object 17"/>
            <p:cNvGraphicFramePr/>
            <p:nvPr/>
          </p:nvGraphicFramePr>
          <p:xfrm>
            <a:off x="1413" y="1981"/>
            <a:ext cx="519" cy="214"/>
          </p:xfrm>
          <a:graphic>
            <a:graphicData uri="http://schemas.openxmlformats.org/presentationml/2006/ole">
              <mc:AlternateContent xmlns:mc="http://schemas.openxmlformats.org/markup-compatibility/2006">
                <mc:Choice xmlns:v="urn:schemas-microsoft-com:vml" Requires="v">
                  <p:oleObj spid="_x0000_s3092" name="" r:id="rId11" imgW="799465" imgH="330200" progId="Equation.3">
                    <p:embed/>
                  </p:oleObj>
                </mc:Choice>
                <mc:Fallback>
                  <p:oleObj name="" r:id="rId11" imgW="799465" imgH="330200" progId="Equation.3">
                    <p:embed/>
                    <p:pic>
                      <p:nvPicPr>
                        <p:cNvPr id="0" name="图片 3091"/>
                        <p:cNvPicPr/>
                        <p:nvPr/>
                      </p:nvPicPr>
                      <p:blipFill>
                        <a:blip r:embed="rId12"/>
                        <a:stretch>
                          <a:fillRect/>
                        </a:stretch>
                      </p:blipFill>
                      <p:spPr>
                        <a:xfrm>
                          <a:off x="1413" y="1981"/>
                          <a:ext cx="519" cy="214"/>
                        </a:xfrm>
                        <a:prstGeom prst="rect">
                          <a:avLst/>
                        </a:prstGeom>
                        <a:noFill/>
                        <a:ln w="38100">
                          <a:noFill/>
                          <a:miter/>
                        </a:ln>
                      </p:spPr>
                    </p:pic>
                  </p:oleObj>
                </mc:Fallback>
              </mc:AlternateContent>
            </a:graphicData>
          </a:graphic>
        </p:graphicFrame>
        <p:graphicFrame>
          <p:nvGraphicFramePr>
            <p:cNvPr id="6159" name="Object 18"/>
            <p:cNvGraphicFramePr/>
            <p:nvPr/>
          </p:nvGraphicFramePr>
          <p:xfrm>
            <a:off x="3698" y="2005"/>
            <a:ext cx="526" cy="214"/>
          </p:xfrm>
          <a:graphic>
            <a:graphicData uri="http://schemas.openxmlformats.org/presentationml/2006/ole">
              <mc:AlternateContent xmlns:mc="http://schemas.openxmlformats.org/markup-compatibility/2006">
                <mc:Choice xmlns:v="urn:schemas-microsoft-com:vml" Requires="v">
                  <p:oleObj spid="_x0000_s3093" name="" r:id="rId13" imgW="812165" imgH="330200" progId="Equation.3">
                    <p:embed/>
                  </p:oleObj>
                </mc:Choice>
                <mc:Fallback>
                  <p:oleObj name="" r:id="rId13" imgW="812165" imgH="330200" progId="Equation.3">
                    <p:embed/>
                    <p:pic>
                      <p:nvPicPr>
                        <p:cNvPr id="0" name="图片 3092"/>
                        <p:cNvPicPr/>
                        <p:nvPr/>
                      </p:nvPicPr>
                      <p:blipFill>
                        <a:blip r:embed="rId14"/>
                        <a:stretch>
                          <a:fillRect/>
                        </a:stretch>
                      </p:blipFill>
                      <p:spPr>
                        <a:xfrm>
                          <a:off x="3698" y="2005"/>
                          <a:ext cx="526" cy="214"/>
                        </a:xfrm>
                        <a:prstGeom prst="rect">
                          <a:avLst/>
                        </a:prstGeom>
                        <a:noFill/>
                        <a:ln w="38100">
                          <a:noFill/>
                          <a:miter/>
                        </a:ln>
                      </p:spPr>
                    </p:pic>
                  </p:oleObj>
                </mc:Fallback>
              </mc:AlternateContent>
            </a:graphicData>
          </a:graphic>
        </p:graphicFrame>
        <p:graphicFrame>
          <p:nvGraphicFramePr>
            <p:cNvPr id="6160" name="Object 19"/>
            <p:cNvGraphicFramePr/>
            <p:nvPr/>
          </p:nvGraphicFramePr>
          <p:xfrm>
            <a:off x="3424" y="1525"/>
            <a:ext cx="148" cy="214"/>
          </p:xfrm>
          <a:graphic>
            <a:graphicData uri="http://schemas.openxmlformats.org/presentationml/2006/ole">
              <mc:AlternateContent xmlns:mc="http://schemas.openxmlformats.org/markup-compatibility/2006">
                <mc:Choice xmlns:v="urn:schemas-microsoft-com:vml" Requires="v">
                  <p:oleObj spid="_x0000_s3094" name="" r:id="rId15" imgW="228600" imgH="330200" progId="Equation.3">
                    <p:embed/>
                  </p:oleObj>
                </mc:Choice>
                <mc:Fallback>
                  <p:oleObj name="" r:id="rId15" imgW="228600" imgH="330200" progId="Equation.3">
                    <p:embed/>
                    <p:pic>
                      <p:nvPicPr>
                        <p:cNvPr id="0" name="图片 3093"/>
                        <p:cNvPicPr/>
                        <p:nvPr/>
                      </p:nvPicPr>
                      <p:blipFill>
                        <a:blip r:embed="rId16">
                          <a:clrChange>
                            <a:clrFrom>
                              <a:srgbClr val="000000"/>
                            </a:clrFrom>
                            <a:clrTo>
                              <a:srgbClr val="3333CC"/>
                            </a:clrTo>
                          </a:clrChange>
                        </a:blip>
                        <a:stretch>
                          <a:fillRect/>
                        </a:stretch>
                      </p:blipFill>
                      <p:spPr>
                        <a:xfrm>
                          <a:off x="3424" y="1525"/>
                          <a:ext cx="148" cy="214"/>
                        </a:xfrm>
                        <a:prstGeom prst="rect">
                          <a:avLst/>
                        </a:prstGeom>
                        <a:noFill/>
                        <a:ln w="38100">
                          <a:noFill/>
                          <a:miter/>
                        </a:ln>
                      </p:spPr>
                    </p:pic>
                  </p:oleObj>
                </mc:Fallback>
              </mc:AlternateContent>
            </a:graphicData>
          </a:graphic>
        </p:graphicFrame>
        <p:graphicFrame>
          <p:nvGraphicFramePr>
            <p:cNvPr id="6161" name="Object 20"/>
            <p:cNvGraphicFramePr/>
            <p:nvPr/>
          </p:nvGraphicFramePr>
          <p:xfrm>
            <a:off x="2272" y="1525"/>
            <a:ext cx="148" cy="214"/>
          </p:xfrm>
          <a:graphic>
            <a:graphicData uri="http://schemas.openxmlformats.org/presentationml/2006/ole">
              <mc:AlternateContent xmlns:mc="http://schemas.openxmlformats.org/markup-compatibility/2006">
                <mc:Choice xmlns:v="urn:schemas-microsoft-com:vml" Requires="v">
                  <p:oleObj spid="_x0000_s3095" name="" r:id="rId17" imgW="228600" imgH="330200" progId="Equation.3">
                    <p:embed/>
                  </p:oleObj>
                </mc:Choice>
                <mc:Fallback>
                  <p:oleObj name="" r:id="rId17" imgW="228600" imgH="330200" progId="Equation.3">
                    <p:embed/>
                    <p:pic>
                      <p:nvPicPr>
                        <p:cNvPr id="0" name="图片 3094"/>
                        <p:cNvPicPr/>
                        <p:nvPr/>
                      </p:nvPicPr>
                      <p:blipFill>
                        <a:blip r:embed="rId16">
                          <a:clrChange>
                            <a:clrFrom>
                              <a:srgbClr val="000000"/>
                            </a:clrFrom>
                            <a:clrTo>
                              <a:srgbClr val="3333CC"/>
                            </a:clrTo>
                          </a:clrChange>
                        </a:blip>
                        <a:stretch>
                          <a:fillRect/>
                        </a:stretch>
                      </p:blipFill>
                      <p:spPr>
                        <a:xfrm>
                          <a:off x="2272" y="1525"/>
                          <a:ext cx="148" cy="214"/>
                        </a:xfrm>
                        <a:prstGeom prst="rect">
                          <a:avLst/>
                        </a:prstGeom>
                        <a:noFill/>
                        <a:ln w="38100">
                          <a:noFill/>
                          <a:miter/>
                        </a:ln>
                      </p:spPr>
                    </p:pic>
                  </p:oleObj>
                </mc:Fallback>
              </mc:AlternateContent>
            </a:graphicData>
          </a:graphic>
        </p:graphicFrame>
      </p:grpSp>
      <p:graphicFrame>
        <p:nvGraphicFramePr>
          <p:cNvPr id="6147" name="Object 23"/>
          <p:cNvGraphicFramePr/>
          <p:nvPr/>
        </p:nvGraphicFramePr>
        <p:xfrm>
          <a:off x="2124075" y="333375"/>
          <a:ext cx="5919788" cy="508000"/>
        </p:xfrm>
        <a:graphic>
          <a:graphicData uri="http://schemas.openxmlformats.org/presentationml/2006/ole">
            <mc:AlternateContent xmlns:mc="http://schemas.openxmlformats.org/markup-compatibility/2006">
              <mc:Choice xmlns:v="urn:schemas-microsoft-com:vml" Requires="v">
                <p:oleObj spid="_x0000_s3077" name="" r:id="rId18" imgW="5918200" imgH="508000" progId="Equation.3">
                  <p:embed/>
                </p:oleObj>
              </mc:Choice>
              <mc:Fallback>
                <p:oleObj name="" r:id="rId18" imgW="5918200" imgH="508000" progId="Equation.3">
                  <p:embed/>
                  <p:pic>
                    <p:nvPicPr>
                      <p:cNvPr id="0" name="图片 3076"/>
                      <p:cNvPicPr/>
                      <p:nvPr/>
                    </p:nvPicPr>
                    <p:blipFill>
                      <a:blip r:embed="rId19"/>
                      <a:stretch>
                        <a:fillRect/>
                      </a:stretch>
                    </p:blipFill>
                    <p:spPr>
                      <a:xfrm>
                        <a:off x="2124075" y="333375"/>
                        <a:ext cx="5919788" cy="508000"/>
                      </a:xfrm>
                      <a:prstGeom prst="rect">
                        <a:avLst/>
                      </a:prstGeom>
                      <a:noFill/>
                      <a:ln w="38100">
                        <a:noFill/>
                        <a:miter/>
                      </a:ln>
                    </p:spPr>
                  </p:pic>
                </p:oleObj>
              </mc:Fallback>
            </mc:AlternateContent>
          </a:graphicData>
        </a:graphic>
      </p:graphicFrame>
      <p:graphicFrame>
        <p:nvGraphicFramePr>
          <p:cNvPr id="52" name="Object 30"/>
          <p:cNvGraphicFramePr/>
          <p:nvPr/>
        </p:nvGraphicFramePr>
        <p:xfrm>
          <a:off x="900113" y="3068638"/>
          <a:ext cx="2705100" cy="406400"/>
        </p:xfrm>
        <a:graphic>
          <a:graphicData uri="http://schemas.openxmlformats.org/presentationml/2006/ole">
            <mc:AlternateContent xmlns:mc="http://schemas.openxmlformats.org/markup-compatibility/2006">
              <mc:Choice xmlns:v="urn:schemas-microsoft-com:vml" Requires="v">
                <p:oleObj spid="_x0000_s3078" name="" r:id="rId20" imgW="2702560" imgH="405765" progId="Equation.3">
                  <p:embed/>
                </p:oleObj>
              </mc:Choice>
              <mc:Fallback>
                <p:oleObj name="" r:id="rId20" imgW="2702560" imgH="405765" progId="Equation.3">
                  <p:embed/>
                  <p:pic>
                    <p:nvPicPr>
                      <p:cNvPr id="0" name="图片 3077"/>
                      <p:cNvPicPr/>
                      <p:nvPr/>
                    </p:nvPicPr>
                    <p:blipFill>
                      <a:blip r:embed="rId21"/>
                      <a:stretch>
                        <a:fillRect/>
                      </a:stretch>
                    </p:blipFill>
                    <p:spPr>
                      <a:xfrm>
                        <a:off x="900113" y="3068638"/>
                        <a:ext cx="2705100" cy="406400"/>
                      </a:xfrm>
                      <a:prstGeom prst="rect">
                        <a:avLst/>
                      </a:prstGeom>
                      <a:noFill/>
                      <a:ln w="38100">
                        <a:noFill/>
                        <a:miter/>
                      </a:ln>
                    </p:spPr>
                  </p:pic>
                </p:oleObj>
              </mc:Fallback>
            </mc:AlternateContent>
          </a:graphicData>
        </a:graphic>
      </p:graphicFrame>
      <p:graphicFrame>
        <p:nvGraphicFramePr>
          <p:cNvPr id="6149" name="Object 31"/>
          <p:cNvGraphicFramePr/>
          <p:nvPr/>
        </p:nvGraphicFramePr>
        <p:xfrm>
          <a:off x="827088" y="333375"/>
          <a:ext cx="1270000" cy="393700"/>
        </p:xfrm>
        <a:graphic>
          <a:graphicData uri="http://schemas.openxmlformats.org/presentationml/2006/ole">
            <mc:AlternateContent xmlns:mc="http://schemas.openxmlformats.org/markup-compatibility/2006">
              <mc:Choice xmlns:v="urn:schemas-microsoft-com:vml" Requires="v">
                <p:oleObj spid="_x0000_s3076" name="" r:id="rId22" imgW="1269365" imgH="393700" progId="Equation.DSMT4">
                  <p:embed/>
                </p:oleObj>
              </mc:Choice>
              <mc:Fallback>
                <p:oleObj name="" r:id="rId22" imgW="1269365" imgH="393700" progId="Equation.DSMT4">
                  <p:embed/>
                  <p:pic>
                    <p:nvPicPr>
                      <p:cNvPr id="0" name="图片 3075"/>
                      <p:cNvPicPr/>
                      <p:nvPr/>
                    </p:nvPicPr>
                    <p:blipFill>
                      <a:blip r:embed="rId23"/>
                      <a:stretch>
                        <a:fillRect/>
                      </a:stretch>
                    </p:blipFill>
                    <p:spPr>
                      <a:xfrm>
                        <a:off x="827088" y="333375"/>
                        <a:ext cx="1270000" cy="393700"/>
                      </a:xfrm>
                      <a:prstGeom prst="rect">
                        <a:avLst/>
                      </a:prstGeom>
                      <a:noFill/>
                      <a:ln w="38100">
                        <a:noFill/>
                        <a:miter/>
                      </a:ln>
                    </p:spPr>
                  </p:pic>
                </p:oleObj>
              </mc:Fallback>
            </mc:AlternateContent>
          </a:graphicData>
        </a:graphic>
      </p:graphicFrame>
      <p:graphicFrame>
        <p:nvGraphicFramePr>
          <p:cNvPr id="6150" name="Object 46"/>
          <p:cNvGraphicFramePr/>
          <p:nvPr/>
        </p:nvGraphicFramePr>
        <p:xfrm>
          <a:off x="1547813" y="1916113"/>
          <a:ext cx="4508500" cy="544512"/>
        </p:xfrm>
        <a:graphic>
          <a:graphicData uri="http://schemas.openxmlformats.org/presentationml/2006/ole">
            <mc:AlternateContent xmlns:mc="http://schemas.openxmlformats.org/markup-compatibility/2006">
              <mc:Choice xmlns:v="urn:schemas-microsoft-com:vml" Requires="v">
                <p:oleObj spid="_x0000_s3096" name="" r:id="rId24" imgW="4506595" imgH="546100" progId="Equation.DSMT4">
                  <p:embed/>
                </p:oleObj>
              </mc:Choice>
              <mc:Fallback>
                <p:oleObj name="" r:id="rId24" imgW="4506595" imgH="546100" progId="Equation.DSMT4">
                  <p:embed/>
                  <p:pic>
                    <p:nvPicPr>
                      <p:cNvPr id="0" name="图片 3095"/>
                      <p:cNvPicPr/>
                      <p:nvPr/>
                    </p:nvPicPr>
                    <p:blipFill>
                      <a:blip r:embed="rId25"/>
                      <a:stretch>
                        <a:fillRect/>
                      </a:stretch>
                    </p:blipFill>
                    <p:spPr>
                      <a:xfrm>
                        <a:off x="1547813" y="1916113"/>
                        <a:ext cx="4508500" cy="544512"/>
                      </a:xfrm>
                      <a:prstGeom prst="rect">
                        <a:avLst/>
                      </a:prstGeom>
                      <a:noFill/>
                      <a:ln w="38100">
                        <a:noFill/>
                        <a:miter/>
                      </a:ln>
                    </p:spPr>
                  </p:pic>
                </p:oleObj>
              </mc:Fallback>
            </mc:AlternateContent>
          </a:graphicData>
        </a:graphic>
      </p:graphicFrame>
      <p:graphicFrame>
        <p:nvGraphicFramePr>
          <p:cNvPr id="6151" name="Object 34"/>
          <p:cNvGraphicFramePr/>
          <p:nvPr/>
        </p:nvGraphicFramePr>
        <p:xfrm>
          <a:off x="900113" y="2492375"/>
          <a:ext cx="5295900" cy="495300"/>
        </p:xfrm>
        <a:graphic>
          <a:graphicData uri="http://schemas.openxmlformats.org/presentationml/2006/ole">
            <mc:AlternateContent xmlns:mc="http://schemas.openxmlformats.org/markup-compatibility/2006">
              <mc:Choice xmlns:v="urn:schemas-microsoft-com:vml" Requires="v">
                <p:oleObj spid="_x0000_s3097" name="" r:id="rId26" imgW="5293360" imgH="495300" progId="Equation.DSMT4">
                  <p:embed/>
                </p:oleObj>
              </mc:Choice>
              <mc:Fallback>
                <p:oleObj name="" r:id="rId26" imgW="5293360" imgH="495300" progId="Equation.DSMT4">
                  <p:embed/>
                  <p:pic>
                    <p:nvPicPr>
                      <p:cNvPr id="0" name="图片 3096"/>
                      <p:cNvPicPr/>
                      <p:nvPr/>
                    </p:nvPicPr>
                    <p:blipFill>
                      <a:blip r:embed="rId27">
                        <a:clrChange>
                          <a:clrFrom>
                            <a:srgbClr val="000000"/>
                          </a:clrFrom>
                          <a:clrTo>
                            <a:srgbClr val="3333CC"/>
                          </a:clrTo>
                        </a:clrChange>
                      </a:blip>
                      <a:stretch>
                        <a:fillRect/>
                      </a:stretch>
                    </p:blipFill>
                    <p:spPr>
                      <a:xfrm>
                        <a:off x="900113" y="2492375"/>
                        <a:ext cx="5295900" cy="495300"/>
                      </a:xfrm>
                      <a:prstGeom prst="rect">
                        <a:avLst/>
                      </a:prstGeom>
                      <a:noFill/>
                      <a:ln w="38100">
                        <a:noFill/>
                        <a:miter/>
                      </a:ln>
                    </p:spPr>
                  </p:pic>
                </p:oleObj>
              </mc:Fallback>
            </mc:AlternateContent>
          </a:graphicData>
        </a:graphic>
      </p:graphicFrame>
      <p:graphicFrame>
        <p:nvGraphicFramePr>
          <p:cNvPr id="6" name="Object 7"/>
          <p:cNvGraphicFramePr/>
          <p:nvPr/>
        </p:nvGraphicFramePr>
        <p:xfrm>
          <a:off x="900113" y="5302250"/>
          <a:ext cx="1955800" cy="608013"/>
        </p:xfrm>
        <a:graphic>
          <a:graphicData uri="http://schemas.openxmlformats.org/presentationml/2006/ole">
            <mc:AlternateContent xmlns:mc="http://schemas.openxmlformats.org/markup-compatibility/2006">
              <mc:Choice xmlns:v="urn:schemas-microsoft-com:vml" Requires="v">
                <p:oleObj spid="_x0000_s3098" name="" r:id="rId28" imgW="1955800" imgH="609600" progId="Equation.3">
                  <p:embed/>
                </p:oleObj>
              </mc:Choice>
              <mc:Fallback>
                <p:oleObj name="" r:id="rId28" imgW="1955800" imgH="609600" progId="Equation.3">
                  <p:embed/>
                  <p:pic>
                    <p:nvPicPr>
                      <p:cNvPr id="0" name="图片 3097"/>
                      <p:cNvPicPr/>
                      <p:nvPr/>
                    </p:nvPicPr>
                    <p:blipFill>
                      <a:blip r:embed="rId29"/>
                      <a:stretch>
                        <a:fillRect/>
                      </a:stretch>
                    </p:blipFill>
                    <p:spPr>
                      <a:xfrm>
                        <a:off x="900113" y="5302250"/>
                        <a:ext cx="1955800" cy="608013"/>
                      </a:xfrm>
                      <a:prstGeom prst="rect">
                        <a:avLst/>
                      </a:prstGeom>
                      <a:noFill/>
                      <a:ln w="38100">
                        <a:noFill/>
                        <a:miter/>
                      </a:ln>
                    </p:spPr>
                  </p:pic>
                </p:oleObj>
              </mc:Fallback>
            </mc:AlternateContent>
          </a:graphicData>
        </a:graphic>
      </p:graphicFrame>
      <p:graphicFrame>
        <p:nvGraphicFramePr>
          <p:cNvPr id="7" name="Object 21"/>
          <p:cNvGraphicFramePr/>
          <p:nvPr/>
        </p:nvGraphicFramePr>
        <p:xfrm>
          <a:off x="847725" y="4948238"/>
          <a:ext cx="8108950" cy="404812"/>
        </p:xfrm>
        <a:graphic>
          <a:graphicData uri="http://schemas.openxmlformats.org/presentationml/2006/ole">
            <mc:AlternateContent xmlns:mc="http://schemas.openxmlformats.org/markup-compatibility/2006">
              <mc:Choice xmlns:v="urn:schemas-microsoft-com:vml" Requires="v">
                <p:oleObj spid="_x0000_s3099" name="" r:id="rId30" imgW="7807325" imgH="393700" progId="Equation.DSMT4">
                  <p:embed/>
                </p:oleObj>
              </mc:Choice>
              <mc:Fallback>
                <p:oleObj name="" r:id="rId30" imgW="7807325" imgH="393700" progId="Equation.DSMT4">
                  <p:embed/>
                  <p:pic>
                    <p:nvPicPr>
                      <p:cNvPr id="0" name="图片 3098"/>
                      <p:cNvPicPr/>
                      <p:nvPr/>
                    </p:nvPicPr>
                    <p:blipFill>
                      <a:blip r:embed="rId31"/>
                      <a:stretch>
                        <a:fillRect/>
                      </a:stretch>
                    </p:blipFill>
                    <p:spPr>
                      <a:xfrm>
                        <a:off x="847725" y="4948238"/>
                        <a:ext cx="8108950" cy="404812"/>
                      </a:xfrm>
                      <a:prstGeom prst="rect">
                        <a:avLst/>
                      </a:prstGeom>
                      <a:noFill/>
                      <a:ln w="38100">
                        <a:noFill/>
                        <a:miter/>
                      </a:ln>
                    </p:spPr>
                  </p:pic>
                </p:oleObj>
              </mc:Fallback>
            </mc:AlternateContent>
          </a:graphicData>
        </a:graphic>
      </p:graphicFrame>
      <p:graphicFrame>
        <p:nvGraphicFramePr>
          <p:cNvPr id="8" name="Object 22"/>
          <p:cNvGraphicFramePr/>
          <p:nvPr/>
        </p:nvGraphicFramePr>
        <p:xfrm>
          <a:off x="1835150" y="5878513"/>
          <a:ext cx="4635500" cy="635000"/>
        </p:xfrm>
        <a:graphic>
          <a:graphicData uri="http://schemas.openxmlformats.org/presentationml/2006/ole">
            <mc:AlternateContent xmlns:mc="http://schemas.openxmlformats.org/markup-compatibility/2006">
              <mc:Choice xmlns:v="urn:schemas-microsoft-com:vml" Requires="v">
                <p:oleObj spid="_x0000_s3100" name="" r:id="rId32" imgW="4633595" imgH="635000" progId="Equation.3">
                  <p:embed/>
                </p:oleObj>
              </mc:Choice>
              <mc:Fallback>
                <p:oleObj name="" r:id="rId32" imgW="4633595" imgH="635000" progId="Equation.3">
                  <p:embed/>
                  <p:pic>
                    <p:nvPicPr>
                      <p:cNvPr id="0" name="图片 3099"/>
                      <p:cNvPicPr/>
                      <p:nvPr/>
                    </p:nvPicPr>
                    <p:blipFill>
                      <a:blip r:embed="rId33"/>
                      <a:stretch>
                        <a:fillRect/>
                      </a:stretch>
                    </p:blipFill>
                    <p:spPr>
                      <a:xfrm>
                        <a:off x="1835150" y="5878513"/>
                        <a:ext cx="4635500" cy="635000"/>
                      </a:xfrm>
                      <a:prstGeom prst="rect">
                        <a:avLst/>
                      </a:prstGeom>
                      <a:noFill/>
                      <a:ln w="38100">
                        <a:noFill/>
                        <a:miter/>
                      </a:ln>
                    </p:spPr>
                  </p:pic>
                </p:oleObj>
              </mc:Fallback>
            </mc:AlternateContent>
          </a:graphicData>
        </a:graphic>
      </p:graphicFrame>
      <p:graphicFrame>
        <p:nvGraphicFramePr>
          <p:cNvPr id="4" name="Object 11"/>
          <p:cNvGraphicFramePr/>
          <p:nvPr/>
        </p:nvGraphicFramePr>
        <p:xfrm>
          <a:off x="900113" y="4437063"/>
          <a:ext cx="4343400" cy="430212"/>
        </p:xfrm>
        <a:graphic>
          <a:graphicData uri="http://schemas.openxmlformats.org/presentationml/2006/ole">
            <mc:AlternateContent xmlns:mc="http://schemas.openxmlformats.org/markup-compatibility/2006">
              <mc:Choice xmlns:v="urn:schemas-microsoft-com:vml" Requires="v">
                <p:oleObj spid="_x0000_s3101" name="" r:id="rId34" imgW="4341495" imgH="431800" progId="Equation.DSMT4">
                  <p:embed/>
                </p:oleObj>
              </mc:Choice>
              <mc:Fallback>
                <p:oleObj name="" r:id="rId34" imgW="4341495" imgH="431800" progId="Equation.DSMT4">
                  <p:embed/>
                  <p:pic>
                    <p:nvPicPr>
                      <p:cNvPr id="0" name="图片 3100"/>
                      <p:cNvPicPr/>
                      <p:nvPr/>
                    </p:nvPicPr>
                    <p:blipFill>
                      <a:blip r:embed="rId35"/>
                      <a:stretch>
                        <a:fillRect/>
                      </a:stretch>
                    </p:blipFill>
                    <p:spPr>
                      <a:xfrm>
                        <a:off x="900113" y="4437063"/>
                        <a:ext cx="4343400" cy="430212"/>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slide(fromBottom)">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3765" name="Object 5"/>
          <p:cNvGraphicFramePr/>
          <p:nvPr/>
        </p:nvGraphicFramePr>
        <p:xfrm>
          <a:off x="755650" y="3429000"/>
          <a:ext cx="8142288" cy="520700"/>
        </p:xfrm>
        <a:graphic>
          <a:graphicData uri="http://schemas.openxmlformats.org/presentationml/2006/ole">
            <mc:AlternateContent xmlns:mc="http://schemas.openxmlformats.org/markup-compatibility/2006">
              <mc:Choice xmlns:v="urn:schemas-microsoft-com:vml" Requires="v">
                <p:oleObj spid="_x0000_s3102" name="" r:id="rId1" imgW="8136890" imgH="520700" progId="Equation.DSMT4">
                  <p:embed/>
                </p:oleObj>
              </mc:Choice>
              <mc:Fallback>
                <p:oleObj name="" r:id="rId1" imgW="8136890" imgH="520700" progId="Equation.DSMT4">
                  <p:embed/>
                  <p:pic>
                    <p:nvPicPr>
                      <p:cNvPr id="0" name="图片 3101"/>
                      <p:cNvPicPr/>
                      <p:nvPr/>
                    </p:nvPicPr>
                    <p:blipFill>
                      <a:blip r:embed="rId2"/>
                      <a:stretch>
                        <a:fillRect/>
                      </a:stretch>
                    </p:blipFill>
                    <p:spPr>
                      <a:xfrm>
                        <a:off x="755650" y="3429000"/>
                        <a:ext cx="8142288" cy="520700"/>
                      </a:xfrm>
                      <a:prstGeom prst="rect">
                        <a:avLst/>
                      </a:prstGeom>
                      <a:noFill/>
                      <a:ln w="38100">
                        <a:noFill/>
                        <a:miter/>
                      </a:ln>
                    </p:spPr>
                  </p:pic>
                </p:oleObj>
              </mc:Fallback>
            </mc:AlternateContent>
          </a:graphicData>
        </a:graphic>
      </p:graphicFrame>
      <p:grpSp>
        <p:nvGrpSpPr>
          <p:cNvPr id="2" name="Group 55"/>
          <p:cNvGrpSpPr/>
          <p:nvPr/>
        </p:nvGrpSpPr>
        <p:grpSpPr>
          <a:xfrm>
            <a:off x="5292725" y="4005263"/>
            <a:ext cx="3600450" cy="2474912"/>
            <a:chOff x="3069" y="1873"/>
            <a:chExt cx="2565" cy="1761"/>
          </a:xfrm>
        </p:grpSpPr>
        <p:sp>
          <p:nvSpPr>
            <p:cNvPr id="7187" name="Line 20"/>
            <p:cNvSpPr/>
            <p:nvPr/>
          </p:nvSpPr>
          <p:spPr>
            <a:xfrm flipH="1">
              <a:off x="3682" y="2825"/>
              <a:ext cx="975" cy="1"/>
            </a:xfrm>
            <a:prstGeom prst="line">
              <a:avLst/>
            </a:prstGeom>
            <a:ln w="19050" cap="flat" cmpd="sng">
              <a:solidFill>
                <a:schemeClr val="accent1"/>
              </a:solidFill>
              <a:prstDash val="solid"/>
              <a:headEnd type="none" w="med" len="med"/>
              <a:tailEnd type="none" w="med" len="med"/>
            </a:ln>
          </p:spPr>
        </p:sp>
        <p:grpSp>
          <p:nvGrpSpPr>
            <p:cNvPr id="7188" name="Group 23"/>
            <p:cNvGrpSpPr/>
            <p:nvPr/>
          </p:nvGrpSpPr>
          <p:grpSpPr>
            <a:xfrm>
              <a:off x="3456" y="1873"/>
              <a:ext cx="2178" cy="1628"/>
              <a:chOff x="697" y="1176"/>
              <a:chExt cx="2110" cy="1719"/>
            </a:xfrm>
          </p:grpSpPr>
          <p:sp>
            <p:nvSpPr>
              <p:cNvPr id="7197" name="Line 24"/>
              <p:cNvSpPr/>
              <p:nvPr/>
            </p:nvSpPr>
            <p:spPr>
              <a:xfrm>
                <a:off x="720" y="2688"/>
                <a:ext cx="2064" cy="0"/>
              </a:xfrm>
              <a:prstGeom prst="line">
                <a:avLst/>
              </a:prstGeom>
              <a:ln w="28575" cap="flat" cmpd="sng">
                <a:solidFill>
                  <a:schemeClr val="tx1"/>
                </a:solidFill>
                <a:prstDash val="solid"/>
                <a:headEnd type="none" w="med" len="med"/>
                <a:tailEnd type="triangle" w="med" len="med"/>
              </a:ln>
            </p:spPr>
          </p:sp>
          <p:sp>
            <p:nvSpPr>
              <p:cNvPr id="7198" name="Line 25"/>
              <p:cNvSpPr/>
              <p:nvPr/>
            </p:nvSpPr>
            <p:spPr>
              <a:xfrm flipV="1">
                <a:off x="912" y="1200"/>
                <a:ext cx="0" cy="1680"/>
              </a:xfrm>
              <a:prstGeom prst="line">
                <a:avLst/>
              </a:prstGeom>
              <a:ln w="28575" cap="flat" cmpd="sng">
                <a:solidFill>
                  <a:schemeClr val="tx1"/>
                </a:solidFill>
                <a:prstDash val="solid"/>
                <a:headEnd type="none" w="med" len="med"/>
                <a:tailEnd type="triangle" w="med" len="med"/>
              </a:ln>
            </p:spPr>
          </p:sp>
          <p:graphicFrame>
            <p:nvGraphicFramePr>
              <p:cNvPr id="7180" name="Object 26"/>
              <p:cNvGraphicFramePr/>
              <p:nvPr/>
            </p:nvGraphicFramePr>
            <p:xfrm>
              <a:off x="768" y="2736"/>
              <a:ext cx="144" cy="159"/>
            </p:xfrm>
            <a:graphic>
              <a:graphicData uri="http://schemas.openxmlformats.org/presentationml/2006/ole">
                <mc:AlternateContent xmlns:mc="http://schemas.openxmlformats.org/markup-compatibility/2006">
                  <mc:Choice xmlns:v="urn:schemas-microsoft-com:vml" Requires="v">
                    <p:oleObj spid="_x0000_s3103" name="" r:id="rId3" imgW="228600" imgH="254000" progId="Equation.3">
                      <p:embed/>
                    </p:oleObj>
                  </mc:Choice>
                  <mc:Fallback>
                    <p:oleObj name="" r:id="rId3" imgW="228600" imgH="254000" progId="Equation.3">
                      <p:embed/>
                      <p:pic>
                        <p:nvPicPr>
                          <p:cNvPr id="0" name="图片 3102"/>
                          <p:cNvPicPr/>
                          <p:nvPr/>
                        </p:nvPicPr>
                        <p:blipFill>
                          <a:blip r:embed="rId4"/>
                          <a:stretch>
                            <a:fillRect/>
                          </a:stretch>
                        </p:blipFill>
                        <p:spPr>
                          <a:xfrm>
                            <a:off x="768" y="2736"/>
                            <a:ext cx="144" cy="159"/>
                          </a:xfrm>
                          <a:prstGeom prst="rect">
                            <a:avLst/>
                          </a:prstGeom>
                          <a:noFill/>
                          <a:ln w="38100">
                            <a:noFill/>
                            <a:miter/>
                          </a:ln>
                        </p:spPr>
                      </p:pic>
                    </p:oleObj>
                  </mc:Fallback>
                </mc:AlternateContent>
              </a:graphicData>
            </a:graphic>
          </p:graphicFrame>
          <p:graphicFrame>
            <p:nvGraphicFramePr>
              <p:cNvPr id="7181" name="Object 27"/>
              <p:cNvGraphicFramePr/>
              <p:nvPr/>
            </p:nvGraphicFramePr>
            <p:xfrm>
              <a:off x="2640" y="2736"/>
              <a:ext cx="167" cy="159"/>
            </p:xfrm>
            <a:graphic>
              <a:graphicData uri="http://schemas.openxmlformats.org/presentationml/2006/ole">
                <mc:AlternateContent xmlns:mc="http://schemas.openxmlformats.org/markup-compatibility/2006">
                  <mc:Choice xmlns:v="urn:schemas-microsoft-com:vml" Requires="v">
                    <p:oleObj spid="_x0000_s3104" name="" r:id="rId5" imgW="266065" imgH="253365" progId="Equation.3">
                      <p:embed/>
                    </p:oleObj>
                  </mc:Choice>
                  <mc:Fallback>
                    <p:oleObj name="" r:id="rId5" imgW="266065" imgH="253365" progId="Equation.3">
                      <p:embed/>
                      <p:pic>
                        <p:nvPicPr>
                          <p:cNvPr id="0" name="图片 3103"/>
                          <p:cNvPicPr/>
                          <p:nvPr/>
                        </p:nvPicPr>
                        <p:blipFill>
                          <a:blip r:embed="rId6"/>
                          <a:stretch>
                            <a:fillRect/>
                          </a:stretch>
                        </p:blipFill>
                        <p:spPr>
                          <a:xfrm>
                            <a:off x="2640" y="2736"/>
                            <a:ext cx="167" cy="159"/>
                          </a:xfrm>
                          <a:prstGeom prst="rect">
                            <a:avLst/>
                          </a:prstGeom>
                          <a:noFill/>
                          <a:ln w="38100">
                            <a:noFill/>
                            <a:miter/>
                          </a:ln>
                        </p:spPr>
                      </p:pic>
                    </p:oleObj>
                  </mc:Fallback>
                </mc:AlternateContent>
              </a:graphicData>
            </a:graphic>
          </p:graphicFrame>
          <p:graphicFrame>
            <p:nvGraphicFramePr>
              <p:cNvPr id="7182" name="Object 28"/>
              <p:cNvGraphicFramePr/>
              <p:nvPr/>
            </p:nvGraphicFramePr>
            <p:xfrm>
              <a:off x="697" y="1176"/>
              <a:ext cx="167" cy="208"/>
            </p:xfrm>
            <a:graphic>
              <a:graphicData uri="http://schemas.openxmlformats.org/presentationml/2006/ole">
                <mc:AlternateContent xmlns:mc="http://schemas.openxmlformats.org/markup-compatibility/2006">
                  <mc:Choice xmlns:v="urn:schemas-microsoft-com:vml" Requires="v">
                    <p:oleObj spid="_x0000_s3105" name="" r:id="rId7" imgW="266065" imgH="329565" progId="Equation.3">
                      <p:embed/>
                    </p:oleObj>
                  </mc:Choice>
                  <mc:Fallback>
                    <p:oleObj name="" r:id="rId7" imgW="266065" imgH="329565" progId="Equation.3">
                      <p:embed/>
                      <p:pic>
                        <p:nvPicPr>
                          <p:cNvPr id="0" name="图片 3104"/>
                          <p:cNvPicPr/>
                          <p:nvPr/>
                        </p:nvPicPr>
                        <p:blipFill>
                          <a:blip r:embed="rId8"/>
                          <a:stretch>
                            <a:fillRect/>
                          </a:stretch>
                        </p:blipFill>
                        <p:spPr>
                          <a:xfrm>
                            <a:off x="697" y="1176"/>
                            <a:ext cx="167" cy="208"/>
                          </a:xfrm>
                          <a:prstGeom prst="rect">
                            <a:avLst/>
                          </a:prstGeom>
                          <a:noFill/>
                          <a:ln w="38100">
                            <a:noFill/>
                            <a:miter/>
                          </a:ln>
                        </p:spPr>
                      </p:pic>
                    </p:oleObj>
                  </mc:Fallback>
                </mc:AlternateContent>
              </a:graphicData>
            </a:graphic>
          </p:graphicFrame>
        </p:grpSp>
        <p:sp>
          <p:nvSpPr>
            <p:cNvPr id="7189" name="Line 29"/>
            <p:cNvSpPr/>
            <p:nvPr/>
          </p:nvSpPr>
          <p:spPr>
            <a:xfrm>
              <a:off x="4113" y="3035"/>
              <a:ext cx="1" cy="240"/>
            </a:xfrm>
            <a:prstGeom prst="line">
              <a:avLst/>
            </a:prstGeom>
            <a:ln w="19050" cap="flat" cmpd="sng">
              <a:solidFill>
                <a:schemeClr val="accent2"/>
              </a:solidFill>
              <a:prstDash val="solid"/>
              <a:headEnd type="none" w="med" len="med"/>
              <a:tailEnd type="none" w="med" len="med"/>
            </a:ln>
          </p:spPr>
        </p:sp>
        <p:sp>
          <p:nvSpPr>
            <p:cNvPr id="7190" name="Line 30"/>
            <p:cNvSpPr/>
            <p:nvPr/>
          </p:nvSpPr>
          <p:spPr>
            <a:xfrm>
              <a:off x="5134" y="2281"/>
              <a:ext cx="1" cy="1005"/>
            </a:xfrm>
            <a:prstGeom prst="line">
              <a:avLst/>
            </a:prstGeom>
            <a:ln w="19050" cap="flat" cmpd="sng">
              <a:solidFill>
                <a:schemeClr val="accent2"/>
              </a:solidFill>
              <a:prstDash val="solid"/>
              <a:headEnd type="none" w="med" len="med"/>
              <a:tailEnd type="none" w="med" len="med"/>
            </a:ln>
          </p:spPr>
        </p:sp>
        <p:sp>
          <p:nvSpPr>
            <p:cNvPr id="7191" name="Line 31"/>
            <p:cNvSpPr/>
            <p:nvPr/>
          </p:nvSpPr>
          <p:spPr>
            <a:xfrm flipH="1">
              <a:off x="3682" y="2281"/>
              <a:ext cx="1418" cy="1"/>
            </a:xfrm>
            <a:prstGeom prst="line">
              <a:avLst/>
            </a:prstGeom>
            <a:ln w="19050" cap="flat" cmpd="sng">
              <a:solidFill>
                <a:schemeClr val="accent2"/>
              </a:solidFill>
              <a:prstDash val="solid"/>
              <a:headEnd type="none" w="med" len="med"/>
              <a:tailEnd type="none" w="med" len="med"/>
            </a:ln>
          </p:spPr>
        </p:sp>
        <p:sp>
          <p:nvSpPr>
            <p:cNvPr id="7192" name="Line 32"/>
            <p:cNvSpPr/>
            <p:nvPr/>
          </p:nvSpPr>
          <p:spPr>
            <a:xfrm flipH="1">
              <a:off x="3681" y="3035"/>
              <a:ext cx="399" cy="1"/>
            </a:xfrm>
            <a:prstGeom prst="line">
              <a:avLst/>
            </a:prstGeom>
            <a:ln w="19050" cap="flat" cmpd="sng">
              <a:solidFill>
                <a:schemeClr val="accent2"/>
              </a:solidFill>
              <a:prstDash val="solid"/>
              <a:headEnd type="none" w="med" len="med"/>
              <a:tailEnd type="none" w="med" len="med"/>
            </a:ln>
          </p:spPr>
        </p:sp>
        <p:sp>
          <p:nvSpPr>
            <p:cNvPr id="7193" name="Line 33"/>
            <p:cNvSpPr/>
            <p:nvPr/>
          </p:nvSpPr>
          <p:spPr>
            <a:xfrm flipH="1" flipV="1">
              <a:off x="4726" y="2825"/>
              <a:ext cx="11" cy="450"/>
            </a:xfrm>
            <a:prstGeom prst="line">
              <a:avLst/>
            </a:prstGeom>
            <a:ln w="19050" cap="flat" cmpd="sng">
              <a:solidFill>
                <a:schemeClr val="accent1"/>
              </a:solidFill>
              <a:prstDash val="solid"/>
              <a:headEnd type="none" w="med" len="med"/>
              <a:tailEnd type="none" w="med" len="med"/>
            </a:ln>
          </p:spPr>
        </p:sp>
        <p:graphicFrame>
          <p:nvGraphicFramePr>
            <p:cNvPr id="7174" name="Object 34"/>
            <p:cNvGraphicFramePr/>
            <p:nvPr/>
          </p:nvGraphicFramePr>
          <p:xfrm>
            <a:off x="4785" y="2795"/>
            <a:ext cx="384" cy="172"/>
          </p:xfrm>
          <a:graphic>
            <a:graphicData uri="http://schemas.openxmlformats.org/presentationml/2006/ole">
              <mc:AlternateContent xmlns:mc="http://schemas.openxmlformats.org/markup-compatibility/2006">
                <mc:Choice xmlns:v="urn:schemas-microsoft-com:vml" Requires="v">
                  <p:oleObj spid="_x0000_s3106" name="" r:id="rId9" imgW="901065" imgH="405765" progId="Equation.3">
                    <p:embed/>
                  </p:oleObj>
                </mc:Choice>
                <mc:Fallback>
                  <p:oleObj name="" r:id="rId9" imgW="901065" imgH="405765" progId="Equation.3">
                    <p:embed/>
                    <p:pic>
                      <p:nvPicPr>
                        <p:cNvPr id="0" name="图片 3105"/>
                        <p:cNvPicPr/>
                        <p:nvPr/>
                      </p:nvPicPr>
                      <p:blipFill>
                        <a:blip r:embed="rId10"/>
                        <a:stretch>
                          <a:fillRect/>
                        </a:stretch>
                      </p:blipFill>
                      <p:spPr>
                        <a:xfrm>
                          <a:off x="4785" y="2795"/>
                          <a:ext cx="384" cy="172"/>
                        </a:xfrm>
                        <a:prstGeom prst="rect">
                          <a:avLst/>
                        </a:prstGeom>
                        <a:noFill/>
                        <a:ln w="38100">
                          <a:noFill/>
                          <a:miter/>
                        </a:ln>
                      </p:spPr>
                    </p:pic>
                  </p:oleObj>
                </mc:Fallback>
              </mc:AlternateContent>
            </a:graphicData>
          </a:graphic>
        </p:graphicFrame>
        <p:graphicFrame>
          <p:nvGraphicFramePr>
            <p:cNvPr id="7175" name="Object 35"/>
            <p:cNvGraphicFramePr/>
            <p:nvPr/>
          </p:nvGraphicFramePr>
          <p:xfrm>
            <a:off x="4680" y="3309"/>
            <a:ext cx="113" cy="107"/>
          </p:xfrm>
          <a:graphic>
            <a:graphicData uri="http://schemas.openxmlformats.org/presentationml/2006/ole">
              <mc:AlternateContent xmlns:mc="http://schemas.openxmlformats.org/markup-compatibility/2006">
                <mc:Choice xmlns:v="urn:schemas-microsoft-com:vml" Requires="v">
                  <p:oleObj spid="_x0000_s3107" name="" r:id="rId11" imgW="266065" imgH="253365" progId="Equation.3">
                    <p:embed/>
                  </p:oleObj>
                </mc:Choice>
                <mc:Fallback>
                  <p:oleObj name="" r:id="rId11" imgW="266065" imgH="253365" progId="Equation.3">
                    <p:embed/>
                    <p:pic>
                      <p:nvPicPr>
                        <p:cNvPr id="0" name="图片 3106"/>
                        <p:cNvPicPr/>
                        <p:nvPr/>
                      </p:nvPicPr>
                      <p:blipFill>
                        <a:blip r:embed="rId12"/>
                        <a:stretch>
                          <a:fillRect/>
                        </a:stretch>
                      </p:blipFill>
                      <p:spPr>
                        <a:xfrm>
                          <a:off x="4680" y="3309"/>
                          <a:ext cx="113" cy="107"/>
                        </a:xfrm>
                        <a:prstGeom prst="rect">
                          <a:avLst/>
                        </a:prstGeom>
                        <a:noFill/>
                        <a:ln w="38100">
                          <a:noFill/>
                          <a:miter/>
                        </a:ln>
                      </p:spPr>
                    </p:pic>
                  </p:oleObj>
                </mc:Fallback>
              </mc:AlternateContent>
            </a:graphicData>
          </a:graphic>
        </p:graphicFrame>
        <p:graphicFrame>
          <p:nvGraphicFramePr>
            <p:cNvPr id="7176" name="Object 36"/>
            <p:cNvGraphicFramePr/>
            <p:nvPr/>
          </p:nvGraphicFramePr>
          <p:xfrm>
            <a:off x="3546" y="2780"/>
            <a:ext cx="113" cy="140"/>
          </p:xfrm>
          <a:graphic>
            <a:graphicData uri="http://schemas.openxmlformats.org/presentationml/2006/ole">
              <mc:AlternateContent xmlns:mc="http://schemas.openxmlformats.org/markup-compatibility/2006">
                <mc:Choice xmlns:v="urn:schemas-microsoft-com:vml" Requires="v">
                  <p:oleObj spid="_x0000_s3108" name="" r:id="rId13" imgW="266065" imgH="329565" progId="Equation.3">
                    <p:embed/>
                  </p:oleObj>
                </mc:Choice>
                <mc:Fallback>
                  <p:oleObj name="" r:id="rId13" imgW="266065" imgH="329565" progId="Equation.3">
                    <p:embed/>
                    <p:pic>
                      <p:nvPicPr>
                        <p:cNvPr id="0" name="图片 3107"/>
                        <p:cNvPicPr/>
                        <p:nvPr/>
                      </p:nvPicPr>
                      <p:blipFill>
                        <a:blip r:embed="rId8"/>
                        <a:stretch>
                          <a:fillRect/>
                        </a:stretch>
                      </p:blipFill>
                      <p:spPr>
                        <a:xfrm>
                          <a:off x="3546" y="2780"/>
                          <a:ext cx="113" cy="140"/>
                        </a:xfrm>
                        <a:prstGeom prst="rect">
                          <a:avLst/>
                        </a:prstGeom>
                        <a:noFill/>
                        <a:ln w="38100">
                          <a:noFill/>
                          <a:miter/>
                        </a:ln>
                      </p:spPr>
                    </p:pic>
                  </p:oleObj>
                </mc:Fallback>
              </mc:AlternateContent>
            </a:graphicData>
          </a:graphic>
        </p:graphicFrame>
        <p:sp>
          <p:nvSpPr>
            <p:cNvPr id="7194" name="AutoShape 37"/>
            <p:cNvSpPr/>
            <p:nvPr/>
          </p:nvSpPr>
          <p:spPr>
            <a:xfrm>
              <a:off x="3501" y="2281"/>
              <a:ext cx="122" cy="759"/>
            </a:xfrm>
            <a:prstGeom prst="leftBrace">
              <a:avLst>
                <a:gd name="adj1" fmla="val 51786"/>
                <a:gd name="adj2" fmla="val 50000"/>
              </a:avLst>
            </a:prstGeom>
            <a:noFill/>
            <a:ln w="25400" cap="flat" cmpd="sng">
              <a:solidFill>
                <a:schemeClr val="accent2"/>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graphicFrame>
          <p:nvGraphicFramePr>
            <p:cNvPr id="7177" name="Object 38"/>
            <p:cNvGraphicFramePr/>
            <p:nvPr/>
          </p:nvGraphicFramePr>
          <p:xfrm>
            <a:off x="3069" y="2539"/>
            <a:ext cx="416" cy="198"/>
          </p:xfrm>
          <a:graphic>
            <a:graphicData uri="http://schemas.openxmlformats.org/presentationml/2006/ole">
              <mc:AlternateContent xmlns:mc="http://schemas.openxmlformats.org/markup-compatibility/2006">
                <mc:Choice xmlns:v="urn:schemas-microsoft-com:vml" Requires="v">
                  <p:oleObj spid="_x0000_s3109" name="" r:id="rId14" imgW="824865" imgH="393700" progId="Equation.DSMT4">
                    <p:embed/>
                  </p:oleObj>
                </mc:Choice>
                <mc:Fallback>
                  <p:oleObj name="" r:id="rId14" imgW="824865" imgH="393700" progId="Equation.DSMT4">
                    <p:embed/>
                    <p:pic>
                      <p:nvPicPr>
                        <p:cNvPr id="0" name="图片 3108"/>
                        <p:cNvPicPr/>
                        <p:nvPr/>
                      </p:nvPicPr>
                      <p:blipFill>
                        <a:blip r:embed="rId15">
                          <a:clrChange>
                            <a:clrFrom>
                              <a:srgbClr val="000000"/>
                            </a:clrFrom>
                            <a:clrTo>
                              <a:srgbClr val="3333CC"/>
                            </a:clrTo>
                          </a:clrChange>
                        </a:blip>
                        <a:stretch>
                          <a:fillRect/>
                        </a:stretch>
                      </p:blipFill>
                      <p:spPr>
                        <a:xfrm>
                          <a:off x="3069" y="2539"/>
                          <a:ext cx="416" cy="198"/>
                        </a:xfrm>
                        <a:prstGeom prst="rect">
                          <a:avLst/>
                        </a:prstGeom>
                        <a:noFill/>
                        <a:ln w="38100">
                          <a:noFill/>
                          <a:miter/>
                        </a:ln>
                      </p:spPr>
                    </p:pic>
                  </p:oleObj>
                </mc:Fallback>
              </mc:AlternateContent>
            </a:graphicData>
          </a:graphic>
        </p:graphicFrame>
        <p:sp>
          <p:nvSpPr>
            <p:cNvPr id="7195" name="AutoShape 39"/>
            <p:cNvSpPr/>
            <p:nvPr/>
          </p:nvSpPr>
          <p:spPr>
            <a:xfrm rot="-5420033" flipV="1">
              <a:off x="4563" y="2892"/>
              <a:ext cx="135" cy="994"/>
            </a:xfrm>
            <a:prstGeom prst="leftBrace">
              <a:avLst>
                <a:gd name="adj1" fmla="val 155235"/>
                <a:gd name="adj2" fmla="val 49366"/>
              </a:avLst>
            </a:prstGeom>
            <a:noFill/>
            <a:ln w="25400" cap="flat" cmpd="sng">
              <a:solidFill>
                <a:schemeClr val="accent2"/>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graphicFrame>
          <p:nvGraphicFramePr>
            <p:cNvPr id="7178" name="Object 40"/>
            <p:cNvGraphicFramePr/>
            <p:nvPr/>
          </p:nvGraphicFramePr>
          <p:xfrm>
            <a:off x="4466" y="3440"/>
            <a:ext cx="410" cy="194"/>
          </p:xfrm>
          <a:graphic>
            <a:graphicData uri="http://schemas.openxmlformats.org/presentationml/2006/ole">
              <mc:AlternateContent xmlns:mc="http://schemas.openxmlformats.org/markup-compatibility/2006">
                <mc:Choice xmlns:v="urn:schemas-microsoft-com:vml" Requires="v">
                  <p:oleObj spid="_x0000_s3110" name="" r:id="rId16" imgW="837565" imgH="393700" progId="Equation.DSMT4">
                    <p:embed/>
                  </p:oleObj>
                </mc:Choice>
                <mc:Fallback>
                  <p:oleObj name="" r:id="rId16" imgW="837565" imgH="393700" progId="Equation.DSMT4">
                    <p:embed/>
                    <p:pic>
                      <p:nvPicPr>
                        <p:cNvPr id="0" name="图片 3109"/>
                        <p:cNvPicPr/>
                        <p:nvPr/>
                      </p:nvPicPr>
                      <p:blipFill>
                        <a:blip r:embed="rId17">
                          <a:clrChange>
                            <a:clrFrom>
                              <a:srgbClr val="000000"/>
                            </a:clrFrom>
                            <a:clrTo>
                              <a:srgbClr val="3333CC"/>
                            </a:clrTo>
                          </a:clrChange>
                        </a:blip>
                        <a:stretch>
                          <a:fillRect/>
                        </a:stretch>
                      </p:blipFill>
                      <p:spPr>
                        <a:xfrm>
                          <a:off x="4466" y="3440"/>
                          <a:ext cx="410" cy="194"/>
                        </a:xfrm>
                        <a:prstGeom prst="rect">
                          <a:avLst/>
                        </a:prstGeom>
                        <a:noFill/>
                        <a:ln w="38100">
                          <a:noFill/>
                          <a:miter/>
                        </a:ln>
                      </p:spPr>
                    </p:pic>
                  </p:oleObj>
                </mc:Fallback>
              </mc:AlternateContent>
            </a:graphicData>
          </a:graphic>
        </p:graphicFrame>
        <p:sp>
          <p:nvSpPr>
            <p:cNvPr id="7196" name="Arc 41"/>
            <p:cNvSpPr/>
            <p:nvPr/>
          </p:nvSpPr>
          <p:spPr>
            <a:xfrm flipV="1">
              <a:off x="3909" y="2099"/>
              <a:ext cx="1197" cy="948"/>
            </a:xfrm>
            <a:custGeom>
              <a:avLst/>
              <a:gdLst>
                <a:gd name="txL" fmla="*/ 0 w 21170"/>
                <a:gd name="txT" fmla="*/ 0 h 21335"/>
                <a:gd name="txR" fmla="*/ 21170 w 21170"/>
                <a:gd name="txB" fmla="*/ 21335 h 21335"/>
              </a:gdLst>
              <a:ahLst/>
              <a:cxnLst>
                <a:cxn ang="0">
                  <a:pos x="0" y="0"/>
                </a:cxn>
                <a:cxn ang="0">
                  <a:pos x="0" y="0"/>
                </a:cxn>
                <a:cxn ang="0">
                  <a:pos x="0" y="0"/>
                </a:cxn>
                <a:cxn ang="0">
                  <a:pos x="0" y="0"/>
                </a:cxn>
                <a:cxn ang="0">
                  <a:pos x="0" y="0"/>
                </a:cxn>
              </a:cxnLst>
              <a:rect l="txL" t="txT" r="txR" b="txB"/>
              <a:pathLst>
                <a:path w="21170" h="21335" fill="none">
                  <a:moveTo>
                    <a:pt x="3374" y="0"/>
                  </a:moveTo>
                  <a:cubicBezTo>
                    <a:pt x="12284" y="1409"/>
                    <a:pt x="19379" y="8207"/>
                    <a:pt x="21170" y="17047"/>
                  </a:cubicBezTo>
                </a:path>
                <a:path w="21170" h="21335" stroke="0">
                  <a:moveTo>
                    <a:pt x="3374" y="0"/>
                  </a:moveTo>
                  <a:cubicBezTo>
                    <a:pt x="12284" y="1409"/>
                    <a:pt x="19379" y="8207"/>
                    <a:pt x="21170" y="17047"/>
                  </a:cubicBezTo>
                  <a:lnTo>
                    <a:pt x="0" y="21335"/>
                  </a:lnTo>
                  <a:close/>
                </a:path>
              </a:pathLst>
            </a:custGeom>
            <a:noFill/>
            <a:ln w="31750" cap="flat" cmpd="sng">
              <a:solidFill>
                <a:srgbClr val="FF0000">
                  <a:alpha val="100000"/>
                </a:srgbClr>
              </a:solidFill>
              <a:prstDash val="solid"/>
              <a:round/>
              <a:headEnd type="none" w="med" len="med"/>
              <a:tailEnd type="none" w="med" len="med"/>
            </a:ln>
          </p:spPr>
          <p:txBody>
            <a:bodyPr/>
            <a:p>
              <a:endParaRPr lang="zh-CN" altLang="en-US"/>
            </a:p>
          </p:txBody>
        </p:sp>
        <p:graphicFrame>
          <p:nvGraphicFramePr>
            <p:cNvPr id="7179" name="Object 42"/>
            <p:cNvGraphicFramePr/>
            <p:nvPr/>
          </p:nvGraphicFramePr>
          <p:xfrm>
            <a:off x="4680" y="2780"/>
            <a:ext cx="91" cy="81"/>
          </p:xfrm>
          <a:graphic>
            <a:graphicData uri="http://schemas.openxmlformats.org/presentationml/2006/ole">
              <mc:AlternateContent xmlns:mc="http://schemas.openxmlformats.org/markup-compatibility/2006">
                <mc:Choice xmlns:v="urn:schemas-microsoft-com:vml" Requires="v">
                  <p:oleObj spid="_x0000_s3111" name="" r:id="rId18" imgW="114300" imgH="101600" progId="Equation.3">
                    <p:embed/>
                  </p:oleObj>
                </mc:Choice>
                <mc:Fallback>
                  <p:oleObj name="" r:id="rId18" imgW="114300" imgH="101600" progId="Equation.3">
                    <p:embed/>
                    <p:pic>
                      <p:nvPicPr>
                        <p:cNvPr id="0" name="图片 3110"/>
                        <p:cNvPicPr/>
                        <p:nvPr/>
                      </p:nvPicPr>
                      <p:blipFill>
                        <a:blip r:embed="rId19">
                          <a:clrChange>
                            <a:clrFrom>
                              <a:srgbClr val="000000"/>
                            </a:clrFrom>
                            <a:clrTo>
                              <a:srgbClr val="FF0000"/>
                            </a:clrTo>
                          </a:clrChange>
                        </a:blip>
                        <a:stretch>
                          <a:fillRect/>
                        </a:stretch>
                      </p:blipFill>
                      <p:spPr>
                        <a:xfrm>
                          <a:off x="4680" y="2780"/>
                          <a:ext cx="91" cy="81"/>
                        </a:xfrm>
                        <a:prstGeom prst="rect">
                          <a:avLst/>
                        </a:prstGeom>
                        <a:noFill/>
                        <a:ln w="38100">
                          <a:noFill/>
                          <a:miter/>
                        </a:ln>
                      </p:spPr>
                    </p:pic>
                  </p:oleObj>
                </mc:Fallback>
              </mc:AlternateContent>
            </a:graphicData>
          </a:graphic>
        </p:graphicFrame>
      </p:grpSp>
      <p:sp>
        <p:nvSpPr>
          <p:cNvPr id="373812" name="Text Box 52"/>
          <p:cNvSpPr txBox="1"/>
          <p:nvPr/>
        </p:nvSpPr>
        <p:spPr>
          <a:xfrm>
            <a:off x="684213" y="3932238"/>
            <a:ext cx="4967287" cy="2628900"/>
          </a:xfrm>
          <a:prstGeom prst="rect">
            <a:avLst/>
          </a:prstGeom>
          <a:noFill/>
          <a:ln w="9525">
            <a:noFill/>
          </a:ln>
        </p:spPr>
        <p:txBody>
          <a:bodyPr>
            <a:spAutoFit/>
          </a:bodyPr>
          <a:p>
            <a:pPr>
              <a:lnSpc>
                <a:spcPct val="120000"/>
              </a:lnSpc>
              <a:spcBef>
                <a:spcPct val="50000"/>
              </a:spcBef>
            </a:pPr>
            <a:r>
              <a:rPr lang="zh-CN" altLang="en-US" dirty="0">
                <a:latin typeface="Times New Roman" panose="02020603050405020304" pitchFamily="18" charset="0"/>
              </a:rPr>
              <a:t>若自变量在定义域内任取一个数值时，对应的函数值只有一个，这种函数称为单值函数，否则称为多值函数</a:t>
            </a:r>
            <a:r>
              <a:rPr lang="en-US" altLang="zh-CN" dirty="0">
                <a:latin typeface="Times New Roman" panose="02020603050405020304" pitchFamily="18" charset="0"/>
              </a:rPr>
              <a:t>. </a:t>
            </a:r>
            <a:r>
              <a:rPr lang="zh-CN" altLang="en-US" dirty="0">
                <a:solidFill>
                  <a:srgbClr val="FF0000"/>
                </a:solidFill>
                <a:latin typeface="Times New Roman" panose="02020603050405020304" pitchFamily="18" charset="0"/>
              </a:rPr>
              <a:t>本课程所讨论的函数均为单值函数</a:t>
            </a:r>
            <a:r>
              <a:rPr lang="en-US" altLang="zh-CN" dirty="0">
                <a:solidFill>
                  <a:srgbClr val="FF0000"/>
                </a:solidFill>
                <a:latin typeface="Times New Roman" panose="02020603050405020304" pitchFamily="18" charset="0"/>
              </a:rPr>
              <a:t>.</a:t>
            </a:r>
            <a:endParaRPr lang="zh-CN" altLang="en-US" dirty="0">
              <a:solidFill>
                <a:srgbClr val="FF0000"/>
              </a:solidFill>
              <a:latin typeface="Times New Roman" panose="02020603050405020304" pitchFamily="18" charset="0"/>
            </a:endParaRPr>
          </a:p>
        </p:txBody>
      </p:sp>
      <p:graphicFrame>
        <p:nvGraphicFramePr>
          <p:cNvPr id="5128" name="Object 58"/>
          <p:cNvGraphicFramePr/>
          <p:nvPr/>
        </p:nvGraphicFramePr>
        <p:xfrm>
          <a:off x="684213" y="2492375"/>
          <a:ext cx="8166100" cy="914400"/>
        </p:xfrm>
        <a:graphic>
          <a:graphicData uri="http://schemas.openxmlformats.org/presentationml/2006/ole">
            <mc:AlternateContent xmlns:mc="http://schemas.openxmlformats.org/markup-compatibility/2006">
              <mc:Choice xmlns:v="urn:schemas-microsoft-com:vml" Requires="v">
                <p:oleObj spid="_x0000_s3112" name="" r:id="rId20" imgW="8166100" imgH="914400" progId="Equation.DSMT4">
                  <p:embed/>
                </p:oleObj>
              </mc:Choice>
              <mc:Fallback>
                <p:oleObj name="" r:id="rId20" imgW="8166100" imgH="914400" progId="Equation.DSMT4">
                  <p:embed/>
                  <p:pic>
                    <p:nvPicPr>
                      <p:cNvPr id="0" name="图片 3111"/>
                      <p:cNvPicPr/>
                      <p:nvPr/>
                    </p:nvPicPr>
                    <p:blipFill>
                      <a:blip r:embed="rId21"/>
                      <a:stretch>
                        <a:fillRect/>
                      </a:stretch>
                    </p:blipFill>
                    <p:spPr>
                      <a:xfrm>
                        <a:off x="684213" y="2492375"/>
                        <a:ext cx="8166100" cy="914400"/>
                      </a:xfrm>
                      <a:prstGeom prst="rect">
                        <a:avLst/>
                      </a:prstGeom>
                      <a:noFill/>
                      <a:ln w="38100">
                        <a:noFill/>
                        <a:miter/>
                      </a:ln>
                    </p:spPr>
                  </p:pic>
                </p:oleObj>
              </mc:Fallback>
            </mc:AlternateContent>
          </a:graphicData>
        </a:graphic>
      </p:graphicFrame>
      <p:grpSp>
        <p:nvGrpSpPr>
          <p:cNvPr id="4" name="组合 34"/>
          <p:cNvGrpSpPr/>
          <p:nvPr/>
        </p:nvGrpSpPr>
        <p:grpSpPr>
          <a:xfrm>
            <a:off x="750888" y="692150"/>
            <a:ext cx="8140700" cy="1800225"/>
            <a:chOff x="751384" y="673137"/>
            <a:chExt cx="8140700" cy="1800641"/>
          </a:xfrm>
        </p:grpSpPr>
        <p:graphicFrame>
          <p:nvGraphicFramePr>
            <p:cNvPr id="7172" name="Object 56"/>
            <p:cNvGraphicFramePr/>
            <p:nvPr/>
          </p:nvGraphicFramePr>
          <p:xfrm>
            <a:off x="751384" y="673137"/>
            <a:ext cx="8140700" cy="1384831"/>
          </p:xfrm>
          <a:graphic>
            <a:graphicData uri="http://schemas.openxmlformats.org/presentationml/2006/ole">
              <mc:AlternateContent xmlns:mc="http://schemas.openxmlformats.org/markup-compatibility/2006">
                <mc:Choice xmlns:v="urn:schemas-microsoft-com:vml" Requires="v">
                  <p:oleObj spid="_x0000_s3114" name="" r:id="rId22" imgW="8140700" imgH="1384300" progId="Equation.DSMT4">
                    <p:embed/>
                  </p:oleObj>
                </mc:Choice>
                <mc:Fallback>
                  <p:oleObj name="" r:id="rId22" imgW="8140700" imgH="1384300" progId="Equation.DSMT4">
                    <p:embed/>
                    <p:pic>
                      <p:nvPicPr>
                        <p:cNvPr id="0" name="图片 3113"/>
                        <p:cNvPicPr/>
                        <p:nvPr/>
                      </p:nvPicPr>
                      <p:blipFill>
                        <a:blip r:embed="rId23"/>
                        <a:stretch>
                          <a:fillRect/>
                        </a:stretch>
                      </p:blipFill>
                      <p:spPr>
                        <a:xfrm>
                          <a:off x="751384" y="673137"/>
                          <a:ext cx="8140700" cy="1384831"/>
                        </a:xfrm>
                        <a:prstGeom prst="rect">
                          <a:avLst/>
                        </a:prstGeom>
                        <a:noFill/>
                        <a:ln w="38100">
                          <a:noFill/>
                          <a:miter/>
                        </a:ln>
                      </p:spPr>
                    </p:pic>
                  </p:oleObj>
                </mc:Fallback>
              </mc:AlternateContent>
            </a:graphicData>
          </a:graphic>
        </p:graphicFrame>
        <p:graphicFrame>
          <p:nvGraphicFramePr>
            <p:cNvPr id="7173" name="Object 57"/>
            <p:cNvGraphicFramePr/>
            <p:nvPr/>
          </p:nvGraphicFramePr>
          <p:xfrm>
            <a:off x="756072" y="2041813"/>
            <a:ext cx="3454400" cy="431965"/>
          </p:xfrm>
          <a:graphic>
            <a:graphicData uri="http://schemas.openxmlformats.org/presentationml/2006/ole">
              <mc:AlternateContent xmlns:mc="http://schemas.openxmlformats.org/markup-compatibility/2006">
                <mc:Choice xmlns:v="urn:schemas-microsoft-com:vml" Requires="v">
                  <p:oleObj spid="_x0000_s3113" name="" r:id="rId24" imgW="3453130" imgH="431800" progId="Equation.DSMT4">
                    <p:embed/>
                  </p:oleObj>
                </mc:Choice>
                <mc:Fallback>
                  <p:oleObj name="" r:id="rId24" imgW="3453130" imgH="431800" progId="Equation.DSMT4">
                    <p:embed/>
                    <p:pic>
                      <p:nvPicPr>
                        <p:cNvPr id="0" name="图片 3112"/>
                        <p:cNvPicPr/>
                        <p:nvPr/>
                      </p:nvPicPr>
                      <p:blipFill>
                        <a:blip r:embed="rId25"/>
                        <a:stretch>
                          <a:fillRect/>
                        </a:stretch>
                      </p:blipFill>
                      <p:spPr>
                        <a:xfrm>
                          <a:off x="756072" y="2041813"/>
                          <a:ext cx="3454400" cy="431965"/>
                        </a:xfrm>
                        <a:prstGeom prst="rect">
                          <a:avLst/>
                        </a:prstGeom>
                        <a:noFill/>
                        <a:ln w="38100">
                          <a:noFill/>
                          <a:miter/>
                        </a:ln>
                      </p:spPr>
                    </p:pic>
                  </p:oleObj>
                </mc:Fallback>
              </mc:AlternateContent>
            </a:graphicData>
          </a:graphic>
        </p:graphicFrame>
      </p:grpSp>
      <p:sp>
        <p:nvSpPr>
          <p:cNvPr id="7186" name="Text Box 25"/>
          <p:cNvSpPr txBox="1"/>
          <p:nvPr/>
        </p:nvSpPr>
        <p:spPr>
          <a:xfrm>
            <a:off x="684213" y="188913"/>
            <a:ext cx="6624637" cy="554037"/>
          </a:xfrm>
          <a:prstGeom prst="rect">
            <a:avLst/>
          </a:prstGeom>
          <a:noFill/>
          <a:ln w="57150">
            <a:noFill/>
          </a:ln>
        </p:spPr>
        <p:txBody>
          <a:bodyPr>
            <a:spAutoFit/>
          </a:bodyPr>
          <a:p>
            <a:pPr>
              <a:spcBef>
                <a:spcPct val="50000"/>
              </a:spcBef>
            </a:pPr>
            <a:r>
              <a:rPr lang="zh-CN" altLang="en-US" sz="3000" dirty="0">
                <a:latin typeface="Times New Roman" panose="02020603050405020304" pitchFamily="18" charset="0"/>
              </a:rPr>
              <a:t>二、 函数的概念</a:t>
            </a:r>
            <a:endParaRPr lang="zh-CN" altLang="en-US" sz="3000" dirty="0">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128"/>
                                        </p:tgtEl>
                                        <p:attrNameLst>
                                          <p:attrName>style.visibility</p:attrName>
                                        </p:attrNameLst>
                                      </p:cBhvr>
                                      <p:to>
                                        <p:strVal val="visible"/>
                                      </p:to>
                                    </p:set>
                                    <p:animEffect transition="in" filter="slide(fromBottom)">
                                      <p:cBhvr>
                                        <p:cTn id="12" dur="500"/>
                                        <p:tgtEl>
                                          <p:spTgt spid="51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73765"/>
                                        </p:tgtEl>
                                        <p:attrNameLst>
                                          <p:attrName>style.visibility</p:attrName>
                                        </p:attrNameLst>
                                      </p:cBhvr>
                                      <p:to>
                                        <p:strVal val="visible"/>
                                      </p:to>
                                    </p:set>
                                    <p:animEffect transition="in" filter="wipe(left)">
                                      <p:cBhvr>
                                        <p:cTn id="17" dur="500"/>
                                        <p:tgtEl>
                                          <p:spTgt spid="37376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73812">
                                            <p:txEl>
                                              <p:charRg st="0" end="66"/>
                                            </p:txEl>
                                          </p:spTgt>
                                        </p:tgtEl>
                                        <p:attrNameLst>
                                          <p:attrName>style.visibility</p:attrName>
                                        </p:attrNameLst>
                                      </p:cBhvr>
                                      <p:to>
                                        <p:strVal val="visible"/>
                                      </p:to>
                                    </p:set>
                                    <p:animEffect transition="in" filter="wipe(left)">
                                      <p:cBhvr>
                                        <p:cTn id="27" dur="500"/>
                                        <p:tgtEl>
                                          <p:spTgt spid="373812">
                                            <p:txEl>
                                              <p:charRg st="0" end="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81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194" name="Object 53"/>
          <p:cNvGraphicFramePr/>
          <p:nvPr/>
        </p:nvGraphicFramePr>
        <p:xfrm>
          <a:off x="755650" y="333375"/>
          <a:ext cx="7734300" cy="1019175"/>
        </p:xfrm>
        <a:graphic>
          <a:graphicData uri="http://schemas.openxmlformats.org/presentationml/2006/ole">
            <mc:AlternateContent xmlns:mc="http://schemas.openxmlformats.org/markup-compatibility/2006">
              <mc:Choice xmlns:v="urn:schemas-microsoft-com:vml" Requires="v">
                <p:oleObj spid="_x0000_s3115" name="" r:id="rId1" imgW="7616825" imgH="1002665" progId="Equation.DSMT4">
                  <p:embed/>
                </p:oleObj>
              </mc:Choice>
              <mc:Fallback>
                <p:oleObj name="" r:id="rId1" imgW="7616825" imgH="1002665" progId="Equation.DSMT4">
                  <p:embed/>
                  <p:pic>
                    <p:nvPicPr>
                      <p:cNvPr id="0" name="图片 3114"/>
                      <p:cNvPicPr/>
                      <p:nvPr/>
                    </p:nvPicPr>
                    <p:blipFill>
                      <a:blip r:embed="rId2"/>
                      <a:stretch>
                        <a:fillRect/>
                      </a:stretch>
                    </p:blipFill>
                    <p:spPr>
                      <a:xfrm>
                        <a:off x="755650" y="333375"/>
                        <a:ext cx="7734300" cy="1019175"/>
                      </a:xfrm>
                      <a:prstGeom prst="rect">
                        <a:avLst/>
                      </a:prstGeom>
                      <a:noFill/>
                      <a:ln w="38100">
                        <a:noFill/>
                        <a:miter/>
                      </a:ln>
                    </p:spPr>
                  </p:pic>
                </p:oleObj>
              </mc:Fallback>
            </mc:AlternateContent>
          </a:graphicData>
        </a:graphic>
      </p:graphicFrame>
      <p:graphicFrame>
        <p:nvGraphicFramePr>
          <p:cNvPr id="8195" name="Object 54"/>
          <p:cNvGraphicFramePr/>
          <p:nvPr/>
        </p:nvGraphicFramePr>
        <p:xfrm>
          <a:off x="827088" y="333375"/>
          <a:ext cx="1282700" cy="381000"/>
        </p:xfrm>
        <a:graphic>
          <a:graphicData uri="http://schemas.openxmlformats.org/presentationml/2006/ole">
            <mc:AlternateContent xmlns:mc="http://schemas.openxmlformats.org/markup-compatibility/2006">
              <mc:Choice xmlns:v="urn:schemas-microsoft-com:vml" Requires="v">
                <p:oleObj spid="_x0000_s3116" name="" r:id="rId3" imgW="1282065" imgH="381000" progId="Equation.DSMT4">
                  <p:embed/>
                </p:oleObj>
              </mc:Choice>
              <mc:Fallback>
                <p:oleObj name="" r:id="rId3" imgW="1282065" imgH="381000" progId="Equation.DSMT4">
                  <p:embed/>
                  <p:pic>
                    <p:nvPicPr>
                      <p:cNvPr id="0" name="图片 3115"/>
                      <p:cNvPicPr/>
                      <p:nvPr/>
                    </p:nvPicPr>
                    <p:blipFill>
                      <a:blip r:embed="rId4"/>
                      <a:stretch>
                        <a:fillRect/>
                      </a:stretch>
                    </p:blipFill>
                    <p:spPr>
                      <a:xfrm>
                        <a:off x="827088" y="333375"/>
                        <a:ext cx="1282700" cy="381000"/>
                      </a:xfrm>
                      <a:prstGeom prst="rect">
                        <a:avLst/>
                      </a:prstGeom>
                      <a:noFill/>
                      <a:ln w="38100">
                        <a:noFill/>
                        <a:miter/>
                      </a:ln>
                    </p:spPr>
                  </p:pic>
                </p:oleObj>
              </mc:Fallback>
            </mc:AlternateContent>
          </a:graphicData>
        </a:graphic>
      </p:graphicFrame>
      <p:graphicFrame>
        <p:nvGraphicFramePr>
          <p:cNvPr id="373820" name="Object 60"/>
          <p:cNvGraphicFramePr/>
          <p:nvPr/>
        </p:nvGraphicFramePr>
        <p:xfrm>
          <a:off x="755650" y="1412875"/>
          <a:ext cx="5867400" cy="393700"/>
        </p:xfrm>
        <a:graphic>
          <a:graphicData uri="http://schemas.openxmlformats.org/presentationml/2006/ole">
            <mc:AlternateContent xmlns:mc="http://schemas.openxmlformats.org/markup-compatibility/2006">
              <mc:Choice xmlns:v="urn:schemas-microsoft-com:vml" Requires="v">
                <p:oleObj spid="_x0000_s3117" name="" r:id="rId5" imgW="5864860" imgH="393700" progId="Equation.DSMT4">
                  <p:embed/>
                </p:oleObj>
              </mc:Choice>
              <mc:Fallback>
                <p:oleObj name="" r:id="rId5" imgW="5864860" imgH="393700" progId="Equation.DSMT4">
                  <p:embed/>
                  <p:pic>
                    <p:nvPicPr>
                      <p:cNvPr id="0" name="图片 3116"/>
                      <p:cNvPicPr/>
                      <p:nvPr/>
                    </p:nvPicPr>
                    <p:blipFill>
                      <a:blip r:embed="rId6"/>
                      <a:stretch>
                        <a:fillRect/>
                      </a:stretch>
                    </p:blipFill>
                    <p:spPr>
                      <a:xfrm>
                        <a:off x="755650" y="1412875"/>
                        <a:ext cx="5867400" cy="393700"/>
                      </a:xfrm>
                      <a:prstGeom prst="rect">
                        <a:avLst/>
                      </a:prstGeom>
                      <a:noFill/>
                      <a:ln w="38100">
                        <a:noFill/>
                        <a:miter/>
                      </a:ln>
                    </p:spPr>
                  </p:pic>
                </p:oleObj>
              </mc:Fallback>
            </mc:AlternateContent>
          </a:graphicData>
        </a:graphic>
      </p:graphicFrame>
      <p:graphicFrame>
        <p:nvGraphicFramePr>
          <p:cNvPr id="7180" name="Object 53"/>
          <p:cNvGraphicFramePr/>
          <p:nvPr/>
        </p:nvGraphicFramePr>
        <p:xfrm>
          <a:off x="755650" y="1916113"/>
          <a:ext cx="7734300" cy="452437"/>
        </p:xfrm>
        <a:graphic>
          <a:graphicData uri="http://schemas.openxmlformats.org/presentationml/2006/ole">
            <mc:AlternateContent xmlns:mc="http://schemas.openxmlformats.org/markup-compatibility/2006">
              <mc:Choice xmlns:v="urn:schemas-microsoft-com:vml" Requires="v">
                <p:oleObj spid="_x0000_s3118" name="" r:id="rId7" imgW="7616825" imgH="444500" progId="Equation.DSMT4">
                  <p:embed/>
                </p:oleObj>
              </mc:Choice>
              <mc:Fallback>
                <p:oleObj name="" r:id="rId7" imgW="7616825" imgH="444500" progId="Equation.DSMT4">
                  <p:embed/>
                  <p:pic>
                    <p:nvPicPr>
                      <p:cNvPr id="0" name="图片 3117"/>
                      <p:cNvPicPr/>
                      <p:nvPr/>
                    </p:nvPicPr>
                    <p:blipFill>
                      <a:blip r:embed="rId8"/>
                      <a:stretch>
                        <a:fillRect/>
                      </a:stretch>
                    </p:blipFill>
                    <p:spPr>
                      <a:xfrm>
                        <a:off x="755650" y="1916113"/>
                        <a:ext cx="7734300" cy="452437"/>
                      </a:xfrm>
                      <a:prstGeom prst="rect">
                        <a:avLst/>
                      </a:prstGeom>
                      <a:noFill/>
                      <a:ln w="38100">
                        <a:noFill/>
                        <a:miter/>
                      </a:ln>
                    </p:spPr>
                  </p:pic>
                </p:oleObj>
              </mc:Fallback>
            </mc:AlternateContent>
          </a:graphicData>
        </a:graphic>
      </p:graphicFrame>
      <p:pic>
        <p:nvPicPr>
          <p:cNvPr id="24" name="Picture 2"/>
          <p:cNvPicPr>
            <a:picLocks noChangeAspect="1"/>
          </p:cNvPicPr>
          <p:nvPr/>
        </p:nvPicPr>
        <p:blipFill>
          <a:blip r:embed="rId9"/>
          <a:srcRect l="21028" t="22040" r="17947" b="30864"/>
          <a:stretch>
            <a:fillRect/>
          </a:stretch>
        </p:blipFill>
        <p:spPr>
          <a:xfrm>
            <a:off x="3635375" y="2420938"/>
            <a:ext cx="2160588" cy="2224087"/>
          </a:xfrm>
          <a:prstGeom prst="rect">
            <a:avLst/>
          </a:prstGeom>
          <a:noFill/>
          <a:ln w="9525">
            <a:noFill/>
          </a:ln>
        </p:spPr>
      </p:pic>
      <p:graphicFrame>
        <p:nvGraphicFramePr>
          <p:cNvPr id="2" name="Object 15"/>
          <p:cNvGraphicFramePr/>
          <p:nvPr/>
        </p:nvGraphicFramePr>
        <p:xfrm>
          <a:off x="898525" y="4508500"/>
          <a:ext cx="2362200" cy="393700"/>
        </p:xfrm>
        <a:graphic>
          <a:graphicData uri="http://schemas.openxmlformats.org/presentationml/2006/ole">
            <mc:AlternateContent xmlns:mc="http://schemas.openxmlformats.org/markup-compatibility/2006">
              <mc:Choice xmlns:v="urn:schemas-microsoft-com:vml" Requires="v">
                <p:oleObj spid="_x0000_s3119" name="" r:id="rId10" imgW="2360930" imgH="393700" progId="Equation.DSMT4">
                  <p:embed/>
                </p:oleObj>
              </mc:Choice>
              <mc:Fallback>
                <p:oleObj name="" r:id="rId10" imgW="2360930" imgH="393700" progId="Equation.DSMT4">
                  <p:embed/>
                  <p:pic>
                    <p:nvPicPr>
                      <p:cNvPr id="0" name="图片 3118"/>
                      <p:cNvPicPr/>
                      <p:nvPr/>
                    </p:nvPicPr>
                    <p:blipFill>
                      <a:blip r:embed="rId11"/>
                      <a:stretch>
                        <a:fillRect/>
                      </a:stretch>
                    </p:blipFill>
                    <p:spPr>
                      <a:xfrm>
                        <a:off x="898525" y="4508500"/>
                        <a:ext cx="2362200" cy="393700"/>
                      </a:xfrm>
                      <a:prstGeom prst="rect">
                        <a:avLst/>
                      </a:prstGeom>
                      <a:noFill/>
                      <a:ln w="38100">
                        <a:noFill/>
                        <a:miter/>
                      </a:ln>
                    </p:spPr>
                  </p:pic>
                </p:oleObj>
              </mc:Fallback>
            </mc:AlternateContent>
          </a:graphicData>
        </a:graphic>
      </p:graphicFrame>
      <p:graphicFrame>
        <p:nvGraphicFramePr>
          <p:cNvPr id="3" name="Object 16"/>
          <p:cNvGraphicFramePr/>
          <p:nvPr/>
        </p:nvGraphicFramePr>
        <p:xfrm>
          <a:off x="827088" y="5013325"/>
          <a:ext cx="6692900" cy="444500"/>
        </p:xfrm>
        <a:graphic>
          <a:graphicData uri="http://schemas.openxmlformats.org/presentationml/2006/ole">
            <mc:AlternateContent xmlns:mc="http://schemas.openxmlformats.org/markup-compatibility/2006">
              <mc:Choice xmlns:v="urn:schemas-microsoft-com:vml" Requires="v">
                <p:oleObj spid="_x0000_s3120" name="" r:id="rId12" imgW="6689725" imgH="444500" progId="Equation.DSMT4">
                  <p:embed/>
                </p:oleObj>
              </mc:Choice>
              <mc:Fallback>
                <p:oleObj name="" r:id="rId12" imgW="6689725" imgH="444500" progId="Equation.DSMT4">
                  <p:embed/>
                  <p:pic>
                    <p:nvPicPr>
                      <p:cNvPr id="0" name="图片 3119"/>
                      <p:cNvPicPr/>
                      <p:nvPr/>
                    </p:nvPicPr>
                    <p:blipFill>
                      <a:blip r:embed="rId13"/>
                      <a:stretch>
                        <a:fillRect/>
                      </a:stretch>
                    </p:blipFill>
                    <p:spPr>
                      <a:xfrm>
                        <a:off x="827088" y="5013325"/>
                        <a:ext cx="6692900" cy="444500"/>
                      </a:xfrm>
                      <a:prstGeom prst="rect">
                        <a:avLst/>
                      </a:prstGeom>
                      <a:noFill/>
                      <a:ln w="38100">
                        <a:noFill/>
                        <a:miter/>
                      </a:ln>
                    </p:spPr>
                  </p:pic>
                </p:oleObj>
              </mc:Fallback>
            </mc:AlternateContent>
          </a:graphicData>
        </a:graphic>
      </p:graphicFrame>
      <p:graphicFrame>
        <p:nvGraphicFramePr>
          <p:cNvPr id="5" name="Object 11"/>
          <p:cNvGraphicFramePr/>
          <p:nvPr/>
        </p:nvGraphicFramePr>
        <p:xfrm>
          <a:off x="827088" y="6092825"/>
          <a:ext cx="5957887" cy="444500"/>
        </p:xfrm>
        <a:graphic>
          <a:graphicData uri="http://schemas.openxmlformats.org/presentationml/2006/ole">
            <mc:AlternateContent xmlns:mc="http://schemas.openxmlformats.org/markup-compatibility/2006">
              <mc:Choice xmlns:v="urn:schemas-microsoft-com:vml" Requires="v">
                <p:oleObj spid="_x0000_s3121" name="" r:id="rId14" imgW="5953760" imgH="444500" progId="Equation.DSMT4">
                  <p:embed/>
                </p:oleObj>
              </mc:Choice>
              <mc:Fallback>
                <p:oleObj name="" r:id="rId14" imgW="5953760" imgH="444500" progId="Equation.DSMT4">
                  <p:embed/>
                  <p:pic>
                    <p:nvPicPr>
                      <p:cNvPr id="0" name="图片 3120"/>
                      <p:cNvPicPr/>
                      <p:nvPr/>
                    </p:nvPicPr>
                    <p:blipFill>
                      <a:blip r:embed="rId15"/>
                      <a:stretch>
                        <a:fillRect/>
                      </a:stretch>
                    </p:blipFill>
                    <p:spPr>
                      <a:xfrm>
                        <a:off x="827088" y="6092825"/>
                        <a:ext cx="5957887" cy="444500"/>
                      </a:xfrm>
                      <a:prstGeom prst="rect">
                        <a:avLst/>
                      </a:prstGeom>
                      <a:noFill/>
                      <a:ln w="38100">
                        <a:noFill/>
                        <a:miter/>
                      </a:ln>
                    </p:spPr>
                  </p:pic>
                </p:oleObj>
              </mc:Fallback>
            </mc:AlternateContent>
          </a:graphicData>
        </a:graphic>
      </p:graphicFrame>
      <p:graphicFrame>
        <p:nvGraphicFramePr>
          <p:cNvPr id="6" name="Object 14"/>
          <p:cNvGraphicFramePr/>
          <p:nvPr/>
        </p:nvGraphicFramePr>
        <p:xfrm>
          <a:off x="827088" y="5516563"/>
          <a:ext cx="4064000" cy="444500"/>
        </p:xfrm>
        <a:graphic>
          <a:graphicData uri="http://schemas.openxmlformats.org/presentationml/2006/ole">
            <mc:AlternateContent xmlns:mc="http://schemas.openxmlformats.org/markup-compatibility/2006">
              <mc:Choice xmlns:v="urn:schemas-microsoft-com:vml" Requires="v">
                <p:oleObj spid="_x0000_s3122" name="" r:id="rId16" imgW="4062095" imgH="444500" progId="Equation.DSMT4">
                  <p:embed/>
                </p:oleObj>
              </mc:Choice>
              <mc:Fallback>
                <p:oleObj name="" r:id="rId16" imgW="4062095" imgH="444500" progId="Equation.DSMT4">
                  <p:embed/>
                  <p:pic>
                    <p:nvPicPr>
                      <p:cNvPr id="0" name="图片 3121"/>
                      <p:cNvPicPr/>
                      <p:nvPr/>
                    </p:nvPicPr>
                    <p:blipFill>
                      <a:blip r:embed="rId17"/>
                      <a:stretch>
                        <a:fillRect/>
                      </a:stretch>
                    </p:blipFill>
                    <p:spPr>
                      <a:xfrm>
                        <a:off x="827088" y="5516563"/>
                        <a:ext cx="4064000" cy="4445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73820"/>
                                        </p:tgtEl>
                                        <p:attrNameLst>
                                          <p:attrName>style.visibility</p:attrName>
                                        </p:attrNameLst>
                                      </p:cBhvr>
                                      <p:to>
                                        <p:strVal val="visible"/>
                                      </p:to>
                                    </p:set>
                                    <p:animEffect transition="in" filter="slide(fromBottom)">
                                      <p:cBhvr>
                                        <p:cTn id="7" dur="500"/>
                                        <p:tgtEl>
                                          <p:spTgt spid="3738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7180"/>
                                        </p:tgtEl>
                                        <p:attrNameLst>
                                          <p:attrName>style.visibility</p:attrName>
                                        </p:attrNameLst>
                                      </p:cBhvr>
                                      <p:to>
                                        <p:strVal val="visible"/>
                                      </p:to>
                                    </p:set>
                                    <p:animEffect transition="in" filter="slide(fromBottom)">
                                      <p:cBhvr>
                                        <p:cTn id="12" dur="500"/>
                                        <p:tgtEl>
                                          <p:spTgt spid="718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lide(fromBottom)">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Bottom)">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slide(fromBottom)">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slide(fromBottom)">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218" name="Object 15"/>
          <p:cNvGraphicFramePr/>
          <p:nvPr/>
        </p:nvGraphicFramePr>
        <p:xfrm>
          <a:off x="827088" y="260350"/>
          <a:ext cx="2362200" cy="393700"/>
        </p:xfrm>
        <a:graphic>
          <a:graphicData uri="http://schemas.openxmlformats.org/presentationml/2006/ole">
            <mc:AlternateContent xmlns:mc="http://schemas.openxmlformats.org/markup-compatibility/2006">
              <mc:Choice xmlns:v="urn:schemas-microsoft-com:vml" Requires="v">
                <p:oleObj spid="_x0000_s3123" name="" r:id="rId1" imgW="2360930" imgH="393700" progId="Equation.DSMT4">
                  <p:embed/>
                </p:oleObj>
              </mc:Choice>
              <mc:Fallback>
                <p:oleObj name="" r:id="rId1" imgW="2360930" imgH="393700" progId="Equation.DSMT4">
                  <p:embed/>
                  <p:pic>
                    <p:nvPicPr>
                      <p:cNvPr id="0" name="图片 3122"/>
                      <p:cNvPicPr/>
                      <p:nvPr/>
                    </p:nvPicPr>
                    <p:blipFill>
                      <a:blip r:embed="rId2"/>
                      <a:stretch>
                        <a:fillRect/>
                      </a:stretch>
                    </p:blipFill>
                    <p:spPr>
                      <a:xfrm>
                        <a:off x="827088" y="260350"/>
                        <a:ext cx="2362200" cy="393700"/>
                      </a:xfrm>
                      <a:prstGeom prst="rect">
                        <a:avLst/>
                      </a:prstGeom>
                      <a:noFill/>
                      <a:ln w="38100">
                        <a:noFill/>
                        <a:miter/>
                      </a:ln>
                    </p:spPr>
                  </p:pic>
                </p:oleObj>
              </mc:Fallback>
            </mc:AlternateContent>
          </a:graphicData>
        </a:graphic>
      </p:graphicFrame>
      <p:graphicFrame>
        <p:nvGraphicFramePr>
          <p:cNvPr id="9219" name="Object 16"/>
          <p:cNvGraphicFramePr/>
          <p:nvPr/>
        </p:nvGraphicFramePr>
        <p:xfrm>
          <a:off x="755650" y="765175"/>
          <a:ext cx="6692900" cy="444500"/>
        </p:xfrm>
        <a:graphic>
          <a:graphicData uri="http://schemas.openxmlformats.org/presentationml/2006/ole">
            <mc:AlternateContent xmlns:mc="http://schemas.openxmlformats.org/markup-compatibility/2006">
              <mc:Choice xmlns:v="urn:schemas-microsoft-com:vml" Requires="v">
                <p:oleObj spid="_x0000_s3124" name="" r:id="rId3" imgW="6689725" imgH="444500" progId="Equation.DSMT4">
                  <p:embed/>
                </p:oleObj>
              </mc:Choice>
              <mc:Fallback>
                <p:oleObj name="" r:id="rId3" imgW="6689725" imgH="444500" progId="Equation.DSMT4">
                  <p:embed/>
                  <p:pic>
                    <p:nvPicPr>
                      <p:cNvPr id="0" name="图片 3123"/>
                      <p:cNvPicPr/>
                      <p:nvPr/>
                    </p:nvPicPr>
                    <p:blipFill>
                      <a:blip r:embed="rId4"/>
                      <a:stretch>
                        <a:fillRect/>
                      </a:stretch>
                    </p:blipFill>
                    <p:spPr>
                      <a:xfrm>
                        <a:off x="755650" y="765175"/>
                        <a:ext cx="6692900" cy="444500"/>
                      </a:xfrm>
                      <a:prstGeom prst="rect">
                        <a:avLst/>
                      </a:prstGeom>
                      <a:noFill/>
                      <a:ln w="38100">
                        <a:noFill/>
                        <a:miter/>
                      </a:ln>
                    </p:spPr>
                  </p:pic>
                </p:oleObj>
              </mc:Fallback>
            </mc:AlternateContent>
          </a:graphicData>
        </a:graphic>
      </p:graphicFrame>
      <p:graphicFrame>
        <p:nvGraphicFramePr>
          <p:cNvPr id="9220" name="Object 17"/>
          <p:cNvGraphicFramePr/>
          <p:nvPr/>
        </p:nvGraphicFramePr>
        <p:xfrm>
          <a:off x="755650" y="2420938"/>
          <a:ext cx="6464300" cy="927100"/>
        </p:xfrm>
        <a:graphic>
          <a:graphicData uri="http://schemas.openxmlformats.org/presentationml/2006/ole">
            <mc:AlternateContent xmlns:mc="http://schemas.openxmlformats.org/markup-compatibility/2006">
              <mc:Choice xmlns:v="urn:schemas-microsoft-com:vml" Requires="v">
                <p:oleObj spid="_x0000_s3125" name="" r:id="rId5" imgW="6464300" imgH="927100" progId="Equation.DSMT4">
                  <p:embed/>
                </p:oleObj>
              </mc:Choice>
              <mc:Fallback>
                <p:oleObj name="" r:id="rId5" imgW="6464300" imgH="927100" progId="Equation.DSMT4">
                  <p:embed/>
                  <p:pic>
                    <p:nvPicPr>
                      <p:cNvPr id="0" name="图片 3124"/>
                      <p:cNvPicPr/>
                      <p:nvPr/>
                    </p:nvPicPr>
                    <p:blipFill>
                      <a:blip r:embed="rId6"/>
                      <a:stretch>
                        <a:fillRect/>
                      </a:stretch>
                    </p:blipFill>
                    <p:spPr>
                      <a:xfrm>
                        <a:off x="755650" y="2420938"/>
                        <a:ext cx="6464300" cy="927100"/>
                      </a:xfrm>
                      <a:prstGeom prst="rect">
                        <a:avLst/>
                      </a:prstGeom>
                      <a:noFill/>
                      <a:ln w="38100">
                        <a:noFill/>
                        <a:miter/>
                      </a:ln>
                    </p:spPr>
                  </p:pic>
                </p:oleObj>
              </mc:Fallback>
            </mc:AlternateContent>
          </a:graphicData>
        </a:graphic>
      </p:graphicFrame>
      <p:graphicFrame>
        <p:nvGraphicFramePr>
          <p:cNvPr id="8197" name="Object 26"/>
          <p:cNvGraphicFramePr/>
          <p:nvPr/>
        </p:nvGraphicFramePr>
        <p:xfrm>
          <a:off x="828675" y="3429000"/>
          <a:ext cx="4267200" cy="1485900"/>
        </p:xfrm>
        <a:graphic>
          <a:graphicData uri="http://schemas.openxmlformats.org/presentationml/2006/ole">
            <mc:AlternateContent xmlns:mc="http://schemas.openxmlformats.org/markup-compatibility/2006">
              <mc:Choice xmlns:v="urn:schemas-microsoft-com:vml" Requires="v">
                <p:oleObj spid="_x0000_s3126" name="" r:id="rId7" imgW="4267200" imgH="1485900" progId="Equation.DSMT4">
                  <p:embed/>
                </p:oleObj>
              </mc:Choice>
              <mc:Fallback>
                <p:oleObj name="" r:id="rId7" imgW="4267200" imgH="1485900" progId="Equation.DSMT4">
                  <p:embed/>
                  <p:pic>
                    <p:nvPicPr>
                      <p:cNvPr id="0" name="图片 3125"/>
                      <p:cNvPicPr/>
                      <p:nvPr/>
                    </p:nvPicPr>
                    <p:blipFill>
                      <a:blip r:embed="rId8"/>
                      <a:stretch>
                        <a:fillRect/>
                      </a:stretch>
                    </p:blipFill>
                    <p:spPr>
                      <a:xfrm>
                        <a:off x="828675" y="3429000"/>
                        <a:ext cx="4267200" cy="1485900"/>
                      </a:xfrm>
                      <a:prstGeom prst="rect">
                        <a:avLst/>
                      </a:prstGeom>
                      <a:noFill/>
                      <a:ln w="38100">
                        <a:noFill/>
                        <a:miter/>
                      </a:ln>
                    </p:spPr>
                  </p:pic>
                </p:oleObj>
              </mc:Fallback>
            </mc:AlternateContent>
          </a:graphicData>
        </a:graphic>
      </p:graphicFrame>
      <p:graphicFrame>
        <p:nvGraphicFramePr>
          <p:cNvPr id="9222" name="Object 14"/>
          <p:cNvGraphicFramePr/>
          <p:nvPr/>
        </p:nvGraphicFramePr>
        <p:xfrm>
          <a:off x="755650" y="1268413"/>
          <a:ext cx="4064000" cy="444500"/>
        </p:xfrm>
        <a:graphic>
          <a:graphicData uri="http://schemas.openxmlformats.org/presentationml/2006/ole">
            <mc:AlternateContent xmlns:mc="http://schemas.openxmlformats.org/markup-compatibility/2006">
              <mc:Choice xmlns:v="urn:schemas-microsoft-com:vml" Requires="v">
                <p:oleObj spid="_x0000_s3127" name="" r:id="rId9" imgW="4062095" imgH="444500" progId="Equation.DSMT4">
                  <p:embed/>
                </p:oleObj>
              </mc:Choice>
              <mc:Fallback>
                <p:oleObj name="" r:id="rId9" imgW="4062095" imgH="444500" progId="Equation.DSMT4">
                  <p:embed/>
                  <p:pic>
                    <p:nvPicPr>
                      <p:cNvPr id="0" name="图片 3126"/>
                      <p:cNvPicPr/>
                      <p:nvPr/>
                    </p:nvPicPr>
                    <p:blipFill>
                      <a:blip r:embed="rId10"/>
                      <a:stretch>
                        <a:fillRect/>
                      </a:stretch>
                    </p:blipFill>
                    <p:spPr>
                      <a:xfrm>
                        <a:off x="755650" y="1268413"/>
                        <a:ext cx="4064000" cy="444500"/>
                      </a:xfrm>
                      <a:prstGeom prst="rect">
                        <a:avLst/>
                      </a:prstGeom>
                      <a:noFill/>
                      <a:ln w="38100">
                        <a:noFill/>
                        <a:miter/>
                      </a:ln>
                    </p:spPr>
                  </p:pic>
                </p:oleObj>
              </mc:Fallback>
            </mc:AlternateContent>
          </a:graphicData>
        </a:graphic>
      </p:graphicFrame>
      <p:graphicFrame>
        <p:nvGraphicFramePr>
          <p:cNvPr id="8204" name="Object 13"/>
          <p:cNvGraphicFramePr/>
          <p:nvPr/>
        </p:nvGraphicFramePr>
        <p:xfrm>
          <a:off x="2771775" y="4510088"/>
          <a:ext cx="2209800" cy="368300"/>
        </p:xfrm>
        <a:graphic>
          <a:graphicData uri="http://schemas.openxmlformats.org/presentationml/2006/ole">
            <mc:AlternateContent xmlns:mc="http://schemas.openxmlformats.org/markup-compatibility/2006">
              <mc:Choice xmlns:v="urn:schemas-microsoft-com:vml" Requires="v">
                <p:oleObj spid="_x0000_s3128" name="" r:id="rId11" imgW="2209800" imgH="368300" progId="Equation.DSMT4">
                  <p:embed/>
                </p:oleObj>
              </mc:Choice>
              <mc:Fallback>
                <p:oleObj name="" r:id="rId11" imgW="2209800" imgH="368300" progId="Equation.DSMT4">
                  <p:embed/>
                  <p:pic>
                    <p:nvPicPr>
                      <p:cNvPr id="0" name="图片 3127"/>
                      <p:cNvPicPr/>
                      <p:nvPr/>
                    </p:nvPicPr>
                    <p:blipFill>
                      <a:blip r:embed="rId12"/>
                      <a:stretch>
                        <a:fillRect/>
                      </a:stretch>
                    </p:blipFill>
                    <p:spPr>
                      <a:xfrm>
                        <a:off x="2771775" y="4510088"/>
                        <a:ext cx="2209800" cy="368300"/>
                      </a:xfrm>
                      <a:prstGeom prst="rect">
                        <a:avLst/>
                      </a:prstGeom>
                      <a:noFill/>
                      <a:ln w="38100">
                        <a:noFill/>
                        <a:miter/>
                      </a:ln>
                    </p:spPr>
                  </p:pic>
                </p:oleObj>
              </mc:Fallback>
            </mc:AlternateContent>
          </a:graphicData>
        </a:graphic>
      </p:graphicFrame>
      <p:graphicFrame>
        <p:nvGraphicFramePr>
          <p:cNvPr id="9224" name="Object 11"/>
          <p:cNvGraphicFramePr/>
          <p:nvPr/>
        </p:nvGraphicFramePr>
        <p:xfrm>
          <a:off x="755650" y="1844675"/>
          <a:ext cx="5957888" cy="444500"/>
        </p:xfrm>
        <a:graphic>
          <a:graphicData uri="http://schemas.openxmlformats.org/presentationml/2006/ole">
            <mc:AlternateContent xmlns:mc="http://schemas.openxmlformats.org/markup-compatibility/2006">
              <mc:Choice xmlns:v="urn:schemas-microsoft-com:vml" Requires="v">
                <p:oleObj spid="_x0000_s3130" name="" r:id="rId13" imgW="5953760" imgH="444500" progId="Equation.DSMT4">
                  <p:embed/>
                </p:oleObj>
              </mc:Choice>
              <mc:Fallback>
                <p:oleObj name="" r:id="rId13" imgW="5953760" imgH="444500" progId="Equation.DSMT4">
                  <p:embed/>
                  <p:pic>
                    <p:nvPicPr>
                      <p:cNvPr id="0" name="图片 3129"/>
                      <p:cNvPicPr/>
                      <p:nvPr/>
                    </p:nvPicPr>
                    <p:blipFill>
                      <a:blip r:embed="rId14"/>
                      <a:stretch>
                        <a:fillRect/>
                      </a:stretch>
                    </p:blipFill>
                    <p:spPr>
                      <a:xfrm>
                        <a:off x="755650" y="1844675"/>
                        <a:ext cx="5957888" cy="444500"/>
                      </a:xfrm>
                      <a:prstGeom prst="rect">
                        <a:avLst/>
                      </a:prstGeom>
                      <a:noFill/>
                      <a:ln w="38100">
                        <a:noFill/>
                        <a:miter/>
                      </a:ln>
                    </p:spPr>
                  </p:pic>
                </p:oleObj>
              </mc:Fallback>
            </mc:AlternateContent>
          </a:graphicData>
        </a:graphic>
      </p:graphicFrame>
      <p:graphicFrame>
        <p:nvGraphicFramePr>
          <p:cNvPr id="2" name="Object 28"/>
          <p:cNvGraphicFramePr/>
          <p:nvPr/>
        </p:nvGraphicFramePr>
        <p:xfrm>
          <a:off x="827088" y="5013325"/>
          <a:ext cx="2692400" cy="977900"/>
        </p:xfrm>
        <a:graphic>
          <a:graphicData uri="http://schemas.openxmlformats.org/presentationml/2006/ole">
            <mc:AlternateContent xmlns:mc="http://schemas.openxmlformats.org/markup-compatibility/2006">
              <mc:Choice xmlns:v="urn:schemas-microsoft-com:vml" Requires="v">
                <p:oleObj spid="_x0000_s3129" name="" r:id="rId15" imgW="2692400" imgH="977900" progId="Equation.DSMT4">
                  <p:embed/>
                </p:oleObj>
              </mc:Choice>
              <mc:Fallback>
                <p:oleObj name="" r:id="rId15" imgW="2692400" imgH="977900" progId="Equation.DSMT4">
                  <p:embed/>
                  <p:pic>
                    <p:nvPicPr>
                      <p:cNvPr id="0" name="图片 3128"/>
                      <p:cNvPicPr/>
                      <p:nvPr/>
                    </p:nvPicPr>
                    <p:blipFill>
                      <a:blip r:embed="rId16"/>
                      <a:stretch>
                        <a:fillRect/>
                      </a:stretch>
                    </p:blipFill>
                    <p:spPr>
                      <a:xfrm>
                        <a:off x="827088" y="5013325"/>
                        <a:ext cx="2692400" cy="977900"/>
                      </a:xfrm>
                      <a:prstGeom prst="rect">
                        <a:avLst/>
                      </a:prstGeom>
                      <a:noFill/>
                      <a:ln w="38100">
                        <a:noFill/>
                        <a:miter/>
                      </a:ln>
                    </p:spPr>
                  </p:pic>
                </p:oleObj>
              </mc:Fallback>
            </mc:AlternateContent>
          </a:graphicData>
        </a:graphic>
      </p:graphicFrame>
      <p:graphicFrame>
        <p:nvGraphicFramePr>
          <p:cNvPr id="3" name="Object 30"/>
          <p:cNvGraphicFramePr/>
          <p:nvPr/>
        </p:nvGraphicFramePr>
        <p:xfrm>
          <a:off x="4057650" y="5275263"/>
          <a:ext cx="2108200" cy="368300"/>
        </p:xfrm>
        <a:graphic>
          <a:graphicData uri="http://schemas.openxmlformats.org/presentationml/2006/ole">
            <mc:AlternateContent xmlns:mc="http://schemas.openxmlformats.org/markup-compatibility/2006">
              <mc:Choice xmlns:v="urn:schemas-microsoft-com:vml" Requires="v">
                <p:oleObj spid="_x0000_s3131" name="" r:id="rId17" imgW="2108200" imgH="368300" progId="Equation.DSMT4">
                  <p:embed/>
                </p:oleObj>
              </mc:Choice>
              <mc:Fallback>
                <p:oleObj name="" r:id="rId17" imgW="2108200" imgH="368300" progId="Equation.DSMT4">
                  <p:embed/>
                  <p:pic>
                    <p:nvPicPr>
                      <p:cNvPr id="0" name="图片 3130"/>
                      <p:cNvPicPr/>
                      <p:nvPr/>
                    </p:nvPicPr>
                    <p:blipFill>
                      <a:blip r:embed="rId18"/>
                      <a:stretch>
                        <a:fillRect/>
                      </a:stretch>
                    </p:blipFill>
                    <p:spPr>
                      <a:xfrm>
                        <a:off x="4057650" y="5275263"/>
                        <a:ext cx="2108200" cy="368300"/>
                      </a:xfrm>
                      <a:prstGeom prst="rect">
                        <a:avLst/>
                      </a:prstGeom>
                      <a:noFill/>
                      <a:ln w="38100">
                        <a:noFill/>
                        <a:miter/>
                      </a:ln>
                    </p:spPr>
                  </p:pic>
                </p:oleObj>
              </mc:Fallback>
            </mc:AlternateContent>
          </a:graphicData>
        </a:graphic>
      </p:graphicFrame>
      <p:graphicFrame>
        <p:nvGraphicFramePr>
          <p:cNvPr id="5" name="Object 31"/>
          <p:cNvGraphicFramePr/>
          <p:nvPr/>
        </p:nvGraphicFramePr>
        <p:xfrm>
          <a:off x="774700" y="6153150"/>
          <a:ext cx="3706813" cy="444500"/>
        </p:xfrm>
        <a:graphic>
          <a:graphicData uri="http://schemas.openxmlformats.org/presentationml/2006/ole">
            <mc:AlternateContent xmlns:mc="http://schemas.openxmlformats.org/markup-compatibility/2006">
              <mc:Choice xmlns:v="urn:schemas-microsoft-com:vml" Requires="v">
                <p:oleObj spid="_x0000_s3132" name="" r:id="rId19" imgW="3567430" imgH="444500" progId="Equation.DSMT4">
                  <p:embed/>
                </p:oleObj>
              </mc:Choice>
              <mc:Fallback>
                <p:oleObj name="" r:id="rId19" imgW="3567430" imgH="444500" progId="Equation.DSMT4">
                  <p:embed/>
                  <p:pic>
                    <p:nvPicPr>
                      <p:cNvPr id="0" name="图片 3131"/>
                      <p:cNvPicPr/>
                      <p:nvPr/>
                    </p:nvPicPr>
                    <p:blipFill>
                      <a:blip r:embed="rId20"/>
                      <a:stretch>
                        <a:fillRect/>
                      </a:stretch>
                    </p:blipFill>
                    <p:spPr>
                      <a:xfrm>
                        <a:off x="774700" y="6153150"/>
                        <a:ext cx="3706813" cy="444500"/>
                      </a:xfrm>
                      <a:prstGeom prst="rect">
                        <a:avLst/>
                      </a:prstGeom>
                      <a:noFill/>
                      <a:ln w="38100">
                        <a:noFill/>
                        <a:miter/>
                      </a:ln>
                    </p:spPr>
                  </p:pic>
                </p:oleObj>
              </mc:Fallback>
            </mc:AlternateContent>
          </a:graphicData>
        </a:graphic>
      </p:graphicFrame>
      <p:graphicFrame>
        <p:nvGraphicFramePr>
          <p:cNvPr id="6" name="Object 32"/>
          <p:cNvGraphicFramePr/>
          <p:nvPr/>
        </p:nvGraphicFramePr>
        <p:xfrm>
          <a:off x="4465638" y="6140450"/>
          <a:ext cx="2489200" cy="495300"/>
        </p:xfrm>
        <a:graphic>
          <a:graphicData uri="http://schemas.openxmlformats.org/presentationml/2006/ole">
            <mc:AlternateContent xmlns:mc="http://schemas.openxmlformats.org/markup-compatibility/2006">
              <mc:Choice xmlns:v="urn:schemas-microsoft-com:vml" Requires="v">
                <p:oleObj spid="_x0000_s3133" name="" r:id="rId21" imgW="2487930" imgH="495300" progId="Equation.DSMT4">
                  <p:embed/>
                </p:oleObj>
              </mc:Choice>
              <mc:Fallback>
                <p:oleObj name="" r:id="rId21" imgW="2487930" imgH="495300" progId="Equation.DSMT4">
                  <p:embed/>
                  <p:pic>
                    <p:nvPicPr>
                      <p:cNvPr id="0" name="图片 3132"/>
                      <p:cNvPicPr/>
                      <p:nvPr/>
                    </p:nvPicPr>
                    <p:blipFill>
                      <a:blip r:embed="rId22"/>
                      <a:stretch>
                        <a:fillRect/>
                      </a:stretch>
                    </p:blipFill>
                    <p:spPr>
                      <a:xfrm>
                        <a:off x="4465638" y="6140450"/>
                        <a:ext cx="2489200" cy="495300"/>
                      </a:xfrm>
                      <a:prstGeom prst="rect">
                        <a:avLst/>
                      </a:prstGeom>
                      <a:noFill/>
                      <a:ln w="38100">
                        <a:noFill/>
                        <a:miter/>
                      </a:ln>
                    </p:spPr>
                  </p:pic>
                </p:oleObj>
              </mc:Fallback>
            </mc:AlternateContent>
          </a:graphicData>
        </a:graphic>
      </p:graphicFrame>
      <p:graphicFrame>
        <p:nvGraphicFramePr>
          <p:cNvPr id="7" name="Object 33"/>
          <p:cNvGraphicFramePr/>
          <p:nvPr/>
        </p:nvGraphicFramePr>
        <p:xfrm>
          <a:off x="6188075" y="5229225"/>
          <a:ext cx="2622550" cy="393700"/>
        </p:xfrm>
        <a:graphic>
          <a:graphicData uri="http://schemas.openxmlformats.org/presentationml/2006/ole">
            <mc:AlternateContent xmlns:mc="http://schemas.openxmlformats.org/markup-compatibility/2006">
              <mc:Choice xmlns:v="urn:schemas-microsoft-com:vml" Requires="v">
                <p:oleObj spid="_x0000_s3134" name="" r:id="rId23" imgW="2386330" imgH="393700" progId="Equation.DSMT4">
                  <p:embed/>
                </p:oleObj>
              </mc:Choice>
              <mc:Fallback>
                <p:oleObj name="" r:id="rId23" imgW="2386330" imgH="393700" progId="Equation.DSMT4">
                  <p:embed/>
                  <p:pic>
                    <p:nvPicPr>
                      <p:cNvPr id="0" name="图片 3133"/>
                      <p:cNvPicPr/>
                      <p:nvPr/>
                    </p:nvPicPr>
                    <p:blipFill>
                      <a:blip r:embed="rId24">
                        <a:clrChange>
                          <a:clrFrom>
                            <a:srgbClr val="000000"/>
                          </a:clrFrom>
                          <a:clrTo>
                            <a:srgbClr val="FF3300"/>
                          </a:clrTo>
                        </a:clrChange>
                      </a:blip>
                      <a:stretch>
                        <a:fillRect/>
                      </a:stretch>
                    </p:blipFill>
                    <p:spPr>
                      <a:xfrm>
                        <a:off x="6188075" y="5229225"/>
                        <a:ext cx="2622550" cy="393700"/>
                      </a:xfrm>
                      <a:prstGeom prst="rect">
                        <a:avLst/>
                      </a:prstGeom>
                      <a:noFill/>
                      <a:ln w="38100">
                        <a:noFill/>
                        <a:miter/>
                      </a:ln>
                    </p:spPr>
                  </p:pic>
                </p:oleObj>
              </mc:Fallback>
            </mc:AlternateContent>
          </a:graphicData>
        </a:graphic>
      </p:graphicFrame>
      <p:graphicFrame>
        <p:nvGraphicFramePr>
          <p:cNvPr id="8" name="Object 13"/>
          <p:cNvGraphicFramePr/>
          <p:nvPr/>
        </p:nvGraphicFramePr>
        <p:xfrm>
          <a:off x="2484438" y="5589588"/>
          <a:ext cx="1524000" cy="317500"/>
        </p:xfrm>
        <a:graphic>
          <a:graphicData uri="http://schemas.openxmlformats.org/presentationml/2006/ole">
            <mc:AlternateContent xmlns:mc="http://schemas.openxmlformats.org/markup-compatibility/2006">
              <mc:Choice xmlns:v="urn:schemas-microsoft-com:vml" Requires="v">
                <p:oleObj spid="_x0000_s3135" name="" r:id="rId25" imgW="1522730" imgH="317500" progId="Equation.DSMT4">
                  <p:embed/>
                </p:oleObj>
              </mc:Choice>
              <mc:Fallback>
                <p:oleObj name="" r:id="rId25" imgW="1522730" imgH="317500" progId="Equation.DSMT4">
                  <p:embed/>
                  <p:pic>
                    <p:nvPicPr>
                      <p:cNvPr id="0" name="图片 3134"/>
                      <p:cNvPicPr/>
                      <p:nvPr/>
                    </p:nvPicPr>
                    <p:blipFill>
                      <a:blip r:embed="rId26"/>
                      <a:stretch>
                        <a:fillRect/>
                      </a:stretch>
                    </p:blipFill>
                    <p:spPr>
                      <a:xfrm>
                        <a:off x="2484438" y="5589588"/>
                        <a:ext cx="1524000" cy="317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slide(fromBottom)">
                                      <p:cBhvr>
                                        <p:cTn id="7" dur="500"/>
                                        <p:tgtEl>
                                          <p:spTgt spid="819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8204"/>
                                        </p:tgtEl>
                                        <p:attrNameLst>
                                          <p:attrName>style.visibility</p:attrName>
                                        </p:attrNameLst>
                                      </p:cBhvr>
                                      <p:to>
                                        <p:strVal val="visible"/>
                                      </p:to>
                                    </p:set>
                                    <p:animEffect transition="in" filter="slide(fromBottom)">
                                      <p:cBhvr>
                                        <p:cTn id="12" dur="500"/>
                                        <p:tgtEl>
                                          <p:spTgt spid="820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lide(fromBottom)">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lide(fromBottom)">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Bottom)">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slide(fromBottom)">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slide(fromBottom)">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5810" name="Text Box 2"/>
          <p:cNvSpPr txBox="1"/>
          <p:nvPr/>
        </p:nvSpPr>
        <p:spPr>
          <a:xfrm>
            <a:off x="755650" y="836613"/>
            <a:ext cx="2663825" cy="519112"/>
          </a:xfrm>
          <a:prstGeom prst="rect">
            <a:avLst/>
          </a:prstGeom>
          <a:noFill/>
          <a:ln w="9525">
            <a:noFill/>
          </a:ln>
        </p:spPr>
        <p:txBody>
          <a:bodyPr>
            <a:spAutoFit/>
          </a:bodyPr>
          <a:p>
            <a:pPr>
              <a:spcBef>
                <a:spcPct val="50000"/>
              </a:spcBef>
            </a:pPr>
            <a:r>
              <a:rPr lang="en-US" altLang="zh-CN" dirty="0">
                <a:latin typeface="Times New Roman" panose="02020603050405020304" pitchFamily="18" charset="0"/>
              </a:rPr>
              <a:t>(1) </a:t>
            </a:r>
            <a:r>
              <a:rPr lang="zh-CN" altLang="en-US" dirty="0">
                <a:latin typeface="Times New Roman" panose="02020603050405020304" pitchFamily="18" charset="0"/>
              </a:rPr>
              <a:t>符号函数</a:t>
            </a:r>
            <a:endParaRPr lang="zh-CN" altLang="en-US" sz="2400" b="0" dirty="0">
              <a:latin typeface="Times New Roman" panose="02020603050405020304" pitchFamily="18" charset="0"/>
            </a:endParaRPr>
          </a:p>
        </p:txBody>
      </p:sp>
      <p:graphicFrame>
        <p:nvGraphicFramePr>
          <p:cNvPr id="375811" name="Object 3"/>
          <p:cNvGraphicFramePr/>
          <p:nvPr/>
        </p:nvGraphicFramePr>
        <p:xfrm>
          <a:off x="1035050" y="1403350"/>
          <a:ext cx="3384550" cy="1355725"/>
        </p:xfrm>
        <a:graphic>
          <a:graphicData uri="http://schemas.openxmlformats.org/presentationml/2006/ole">
            <mc:AlternateContent xmlns:mc="http://schemas.openxmlformats.org/markup-compatibility/2006">
              <mc:Choice xmlns:v="urn:schemas-microsoft-com:vml" Requires="v">
                <p:oleObj spid="_x0000_s3136" name="" r:id="rId1" imgW="3771900" imgH="1511300" progId="Equation.DSMT4">
                  <p:embed/>
                </p:oleObj>
              </mc:Choice>
              <mc:Fallback>
                <p:oleObj name="" r:id="rId1" imgW="3771900" imgH="1511300" progId="Equation.DSMT4">
                  <p:embed/>
                  <p:pic>
                    <p:nvPicPr>
                      <p:cNvPr id="0" name="图片 3135"/>
                      <p:cNvPicPr/>
                      <p:nvPr/>
                    </p:nvPicPr>
                    <p:blipFill>
                      <a:blip r:embed="rId2"/>
                      <a:stretch>
                        <a:fillRect/>
                      </a:stretch>
                    </p:blipFill>
                    <p:spPr>
                      <a:xfrm>
                        <a:off x="1035050" y="1403350"/>
                        <a:ext cx="3384550" cy="1355725"/>
                      </a:xfrm>
                      <a:prstGeom prst="rect">
                        <a:avLst/>
                      </a:prstGeom>
                      <a:noFill/>
                      <a:ln w="38100">
                        <a:noFill/>
                        <a:miter/>
                      </a:ln>
                    </p:spPr>
                  </p:pic>
                </p:oleObj>
              </mc:Fallback>
            </mc:AlternateContent>
          </a:graphicData>
        </a:graphic>
      </p:graphicFrame>
      <p:sp>
        <p:nvSpPr>
          <p:cNvPr id="10255" name="Text Box 4"/>
          <p:cNvSpPr txBox="1"/>
          <p:nvPr/>
        </p:nvSpPr>
        <p:spPr>
          <a:xfrm>
            <a:off x="755650" y="260350"/>
            <a:ext cx="3384550" cy="519113"/>
          </a:xfrm>
          <a:prstGeom prst="rect">
            <a:avLst/>
          </a:prstGeom>
          <a:noFill/>
          <a:ln w="9525">
            <a:noFill/>
          </a:ln>
        </p:spPr>
        <p:txBody>
          <a:bodyPr anchor="ctr" anchorCtr="0">
            <a:spAutoFit/>
          </a:bodyPr>
          <a:p>
            <a:pPr>
              <a:spcBef>
                <a:spcPct val="50000"/>
              </a:spcBef>
            </a:pPr>
            <a:r>
              <a:rPr lang="en-US" altLang="zh-CN" dirty="0">
                <a:solidFill>
                  <a:schemeClr val="accent2"/>
                </a:solidFill>
                <a:latin typeface="Times New Roman" panose="02020603050405020304" pitchFamily="18" charset="0"/>
              </a:rPr>
              <a:t>4</a:t>
            </a:r>
            <a:r>
              <a:rPr lang="zh-CN" altLang="en-US" dirty="0">
                <a:solidFill>
                  <a:schemeClr val="accent2"/>
                </a:solidFill>
                <a:latin typeface="Times New Roman" panose="02020603050405020304" pitchFamily="18" charset="0"/>
              </a:rPr>
              <a:t>、几个特殊函数</a:t>
            </a:r>
            <a:endParaRPr lang="zh-CN" altLang="en-US" dirty="0">
              <a:solidFill>
                <a:schemeClr val="accent2"/>
              </a:solidFill>
              <a:latin typeface="Times New Roman" panose="02020603050405020304" pitchFamily="18" charset="0"/>
            </a:endParaRPr>
          </a:p>
        </p:txBody>
      </p:sp>
      <p:grpSp>
        <p:nvGrpSpPr>
          <p:cNvPr id="2" name="Group 5"/>
          <p:cNvGrpSpPr/>
          <p:nvPr/>
        </p:nvGrpSpPr>
        <p:grpSpPr>
          <a:xfrm>
            <a:off x="5219700" y="188913"/>
            <a:ext cx="3398838" cy="2257425"/>
            <a:chOff x="403" y="2016"/>
            <a:chExt cx="2141" cy="1422"/>
          </a:xfrm>
        </p:grpSpPr>
        <p:sp>
          <p:nvSpPr>
            <p:cNvPr id="10304" name="Line 6"/>
            <p:cNvSpPr/>
            <p:nvPr/>
          </p:nvSpPr>
          <p:spPr>
            <a:xfrm flipV="1">
              <a:off x="1287" y="2304"/>
              <a:ext cx="0" cy="1008"/>
            </a:xfrm>
            <a:prstGeom prst="line">
              <a:avLst/>
            </a:prstGeom>
            <a:ln w="28575" cap="flat" cmpd="sng">
              <a:solidFill>
                <a:schemeClr val="tx1"/>
              </a:solidFill>
              <a:prstDash val="solid"/>
              <a:headEnd type="none" w="med" len="med"/>
              <a:tailEnd type="triangle" w="med" len="med"/>
            </a:ln>
          </p:spPr>
        </p:sp>
        <p:sp>
          <p:nvSpPr>
            <p:cNvPr id="10305" name="Line 7"/>
            <p:cNvSpPr/>
            <p:nvPr/>
          </p:nvSpPr>
          <p:spPr>
            <a:xfrm>
              <a:off x="1287" y="2928"/>
              <a:ext cx="1040" cy="0"/>
            </a:xfrm>
            <a:prstGeom prst="line">
              <a:avLst/>
            </a:prstGeom>
            <a:ln w="28575" cap="flat" cmpd="sng">
              <a:solidFill>
                <a:schemeClr val="tx1"/>
              </a:solidFill>
              <a:prstDash val="solid"/>
              <a:headEnd type="oval" w="med" len="med"/>
              <a:tailEnd type="triangle" w="med" len="med"/>
            </a:ln>
          </p:spPr>
        </p:sp>
        <p:sp>
          <p:nvSpPr>
            <p:cNvPr id="10306" name="Line 8"/>
            <p:cNvSpPr/>
            <p:nvPr/>
          </p:nvSpPr>
          <p:spPr>
            <a:xfrm flipH="1">
              <a:off x="403" y="2928"/>
              <a:ext cx="884" cy="0"/>
            </a:xfrm>
            <a:prstGeom prst="line">
              <a:avLst/>
            </a:prstGeom>
            <a:ln w="28575" cap="flat" cmpd="sng">
              <a:solidFill>
                <a:schemeClr val="tx1"/>
              </a:solidFill>
              <a:prstDash val="solid"/>
              <a:headEnd type="none" w="med" len="med"/>
              <a:tailEnd type="none" w="med" len="med"/>
            </a:ln>
          </p:spPr>
        </p:sp>
        <p:sp>
          <p:nvSpPr>
            <p:cNvPr id="10307" name="Line 9"/>
            <p:cNvSpPr/>
            <p:nvPr/>
          </p:nvSpPr>
          <p:spPr>
            <a:xfrm>
              <a:off x="1287" y="2592"/>
              <a:ext cx="832" cy="0"/>
            </a:xfrm>
            <a:prstGeom prst="line">
              <a:avLst/>
            </a:prstGeom>
            <a:ln w="25400" cap="flat" cmpd="sng">
              <a:solidFill>
                <a:schemeClr val="accent2"/>
              </a:solidFill>
              <a:prstDash val="solid"/>
              <a:headEnd type="none" w="med" len="med"/>
              <a:tailEnd type="none" w="med" len="med"/>
            </a:ln>
          </p:spPr>
        </p:sp>
        <p:sp>
          <p:nvSpPr>
            <p:cNvPr id="10308" name="Line 10"/>
            <p:cNvSpPr/>
            <p:nvPr/>
          </p:nvSpPr>
          <p:spPr>
            <a:xfrm flipH="1">
              <a:off x="403" y="3216"/>
              <a:ext cx="884" cy="0"/>
            </a:xfrm>
            <a:prstGeom prst="line">
              <a:avLst/>
            </a:prstGeom>
            <a:ln w="25400" cap="flat" cmpd="sng">
              <a:solidFill>
                <a:schemeClr val="accent2"/>
              </a:solidFill>
              <a:prstDash val="solid"/>
              <a:headEnd type="none" w="med" len="med"/>
              <a:tailEnd type="none" w="med" len="med"/>
            </a:ln>
          </p:spPr>
        </p:sp>
        <p:sp>
          <p:nvSpPr>
            <p:cNvPr id="10309" name="Oval 11"/>
            <p:cNvSpPr/>
            <p:nvPr/>
          </p:nvSpPr>
          <p:spPr>
            <a:xfrm>
              <a:off x="1265" y="2582"/>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310" name="Oval 12"/>
            <p:cNvSpPr/>
            <p:nvPr/>
          </p:nvSpPr>
          <p:spPr>
            <a:xfrm>
              <a:off x="1265" y="3206"/>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311" name="Text Box 13"/>
            <p:cNvSpPr txBox="1"/>
            <p:nvPr/>
          </p:nvSpPr>
          <p:spPr>
            <a:xfrm>
              <a:off x="1036" y="2448"/>
              <a:ext cx="212" cy="288"/>
            </a:xfrm>
            <a:prstGeom prst="rect">
              <a:avLst/>
            </a:prstGeom>
            <a:noFill/>
            <a:ln w="9525">
              <a:noFill/>
            </a:ln>
          </p:spPr>
          <p:txBody>
            <a:bodyPr wrap="none" anchor="ctr" anchorCtr="0">
              <a:spAutoFit/>
            </a:bodyPr>
            <a:p>
              <a:pPr algn="ctr">
                <a:spcBef>
                  <a:spcPct val="50000"/>
                </a:spcBef>
              </a:pPr>
              <a:r>
                <a:rPr lang="en-US" altLang="zh-CN" sz="2400" b="0" dirty="0">
                  <a:latin typeface="Times New Roman" panose="02020603050405020304" pitchFamily="18" charset="0"/>
                </a:rPr>
                <a:t>1</a:t>
              </a:r>
              <a:endParaRPr lang="en-US" altLang="zh-CN" sz="2400" b="0" dirty="0">
                <a:latin typeface="Times New Roman" panose="02020603050405020304" pitchFamily="18" charset="0"/>
              </a:endParaRPr>
            </a:p>
          </p:txBody>
        </p:sp>
        <p:sp>
          <p:nvSpPr>
            <p:cNvPr id="10312" name="Text Box 14"/>
            <p:cNvSpPr txBox="1"/>
            <p:nvPr/>
          </p:nvSpPr>
          <p:spPr>
            <a:xfrm>
              <a:off x="1038" y="3150"/>
              <a:ext cx="276" cy="288"/>
            </a:xfrm>
            <a:prstGeom prst="rect">
              <a:avLst/>
            </a:prstGeom>
            <a:noFill/>
            <a:ln w="9525">
              <a:noFill/>
            </a:ln>
          </p:spPr>
          <p:txBody>
            <a:bodyPr wrap="none" anchor="ctr" anchorCtr="0">
              <a:spAutoFit/>
            </a:bodyPr>
            <a:p>
              <a:pPr algn="ctr">
                <a:spcBef>
                  <a:spcPct val="50000"/>
                </a:spcBef>
              </a:pPr>
              <a:r>
                <a:rPr lang="en-US" altLang="zh-CN" sz="2400" b="0" dirty="0">
                  <a:latin typeface="Times New Roman" panose="02020603050405020304" pitchFamily="18" charset="0"/>
                </a:rPr>
                <a:t>-1</a:t>
              </a:r>
              <a:endParaRPr lang="en-US" altLang="zh-CN" sz="2400" b="0" dirty="0">
                <a:latin typeface="Times New Roman" panose="02020603050405020304" pitchFamily="18" charset="0"/>
              </a:endParaRPr>
            </a:p>
          </p:txBody>
        </p:sp>
        <p:sp>
          <p:nvSpPr>
            <p:cNvPr id="10313" name="Text Box 15"/>
            <p:cNvSpPr txBox="1"/>
            <p:nvPr/>
          </p:nvSpPr>
          <p:spPr>
            <a:xfrm>
              <a:off x="2332" y="2784"/>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10314" name="Text Box 16"/>
            <p:cNvSpPr txBox="1"/>
            <p:nvPr/>
          </p:nvSpPr>
          <p:spPr>
            <a:xfrm>
              <a:off x="1205" y="2016"/>
              <a:ext cx="201"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10315" name="Text Box 17"/>
            <p:cNvSpPr txBox="1"/>
            <p:nvPr/>
          </p:nvSpPr>
          <p:spPr>
            <a:xfrm>
              <a:off x="1132" y="2832"/>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grpSp>
      <p:graphicFrame>
        <p:nvGraphicFramePr>
          <p:cNvPr id="375826" name="Object 18"/>
          <p:cNvGraphicFramePr/>
          <p:nvPr/>
        </p:nvGraphicFramePr>
        <p:xfrm>
          <a:off x="5435600" y="2492375"/>
          <a:ext cx="2628900" cy="962025"/>
        </p:xfrm>
        <a:graphic>
          <a:graphicData uri="http://schemas.openxmlformats.org/presentationml/2006/ole">
            <mc:AlternateContent xmlns:mc="http://schemas.openxmlformats.org/markup-compatibility/2006">
              <mc:Choice xmlns:v="urn:schemas-microsoft-com:vml" Requires="v">
                <p:oleObj spid="_x0000_s3137" name="" r:id="rId3" imgW="2628900" imgH="965200" progId="Equation.DSMT4">
                  <p:embed/>
                </p:oleObj>
              </mc:Choice>
              <mc:Fallback>
                <p:oleObj name="" r:id="rId3" imgW="2628900" imgH="965200" progId="Equation.DSMT4">
                  <p:embed/>
                  <p:pic>
                    <p:nvPicPr>
                      <p:cNvPr id="0" name="图片 3136"/>
                      <p:cNvPicPr/>
                      <p:nvPr/>
                    </p:nvPicPr>
                    <p:blipFill>
                      <a:blip r:embed="rId4"/>
                      <a:stretch>
                        <a:fillRect/>
                      </a:stretch>
                    </p:blipFill>
                    <p:spPr>
                      <a:xfrm>
                        <a:off x="5435600" y="2492375"/>
                        <a:ext cx="2628900" cy="962025"/>
                      </a:xfrm>
                      <a:prstGeom prst="rect">
                        <a:avLst/>
                      </a:prstGeom>
                      <a:noFill/>
                      <a:ln w="38100">
                        <a:noFill/>
                        <a:miter/>
                      </a:ln>
                    </p:spPr>
                  </p:pic>
                </p:oleObj>
              </mc:Fallback>
            </mc:AlternateContent>
          </a:graphicData>
        </a:graphic>
      </p:graphicFrame>
      <p:graphicFrame>
        <p:nvGraphicFramePr>
          <p:cNvPr id="375880" name="Object 72"/>
          <p:cNvGraphicFramePr/>
          <p:nvPr/>
        </p:nvGraphicFramePr>
        <p:xfrm>
          <a:off x="900113" y="3429000"/>
          <a:ext cx="1968500" cy="419100"/>
        </p:xfrm>
        <a:graphic>
          <a:graphicData uri="http://schemas.openxmlformats.org/presentationml/2006/ole">
            <mc:AlternateContent xmlns:mc="http://schemas.openxmlformats.org/markup-compatibility/2006">
              <mc:Choice xmlns:v="urn:schemas-microsoft-com:vml" Requires="v">
                <p:oleObj spid="_x0000_s3138" name="" r:id="rId5" imgW="1968500" imgH="419100" progId="Equation.3">
                  <p:embed/>
                </p:oleObj>
              </mc:Choice>
              <mc:Fallback>
                <p:oleObj name="" r:id="rId5" imgW="1968500" imgH="419100" progId="Equation.3">
                  <p:embed/>
                  <p:pic>
                    <p:nvPicPr>
                      <p:cNvPr id="0" name="图片 3137"/>
                      <p:cNvPicPr/>
                      <p:nvPr/>
                    </p:nvPicPr>
                    <p:blipFill>
                      <a:blip r:embed="rId6"/>
                      <a:stretch>
                        <a:fillRect/>
                      </a:stretch>
                    </p:blipFill>
                    <p:spPr>
                      <a:xfrm>
                        <a:off x="900113" y="3429000"/>
                        <a:ext cx="1968500" cy="419100"/>
                      </a:xfrm>
                      <a:prstGeom prst="rect">
                        <a:avLst/>
                      </a:prstGeom>
                      <a:noFill/>
                      <a:ln w="38100">
                        <a:noFill/>
                        <a:miter/>
                      </a:ln>
                    </p:spPr>
                  </p:pic>
                </p:oleObj>
              </mc:Fallback>
            </mc:AlternateContent>
          </a:graphicData>
        </a:graphic>
      </p:graphicFrame>
      <p:graphicFrame>
        <p:nvGraphicFramePr>
          <p:cNvPr id="375881" name="Object 73"/>
          <p:cNvGraphicFramePr/>
          <p:nvPr/>
        </p:nvGraphicFramePr>
        <p:xfrm>
          <a:off x="2124075" y="3932238"/>
          <a:ext cx="1041400" cy="419100"/>
        </p:xfrm>
        <a:graphic>
          <a:graphicData uri="http://schemas.openxmlformats.org/presentationml/2006/ole">
            <mc:AlternateContent xmlns:mc="http://schemas.openxmlformats.org/markup-compatibility/2006">
              <mc:Choice xmlns:v="urn:schemas-microsoft-com:vml" Requires="v">
                <p:oleObj spid="_x0000_s3139" name="" r:id="rId7" imgW="1040765" imgH="419100" progId="Equation.3">
                  <p:embed/>
                </p:oleObj>
              </mc:Choice>
              <mc:Fallback>
                <p:oleObj name="" r:id="rId7" imgW="1040765" imgH="419100" progId="Equation.3">
                  <p:embed/>
                  <p:pic>
                    <p:nvPicPr>
                      <p:cNvPr id="0" name="图片 3138"/>
                      <p:cNvPicPr/>
                      <p:nvPr/>
                    </p:nvPicPr>
                    <p:blipFill>
                      <a:blip r:embed="rId8"/>
                      <a:stretch>
                        <a:fillRect/>
                      </a:stretch>
                    </p:blipFill>
                    <p:spPr>
                      <a:xfrm>
                        <a:off x="2124075" y="3932238"/>
                        <a:ext cx="1041400" cy="419100"/>
                      </a:xfrm>
                      <a:prstGeom prst="rect">
                        <a:avLst/>
                      </a:prstGeom>
                      <a:noFill/>
                      <a:ln w="38100">
                        <a:noFill/>
                        <a:miter/>
                      </a:ln>
                    </p:spPr>
                  </p:pic>
                </p:oleObj>
              </mc:Fallback>
            </mc:AlternateContent>
          </a:graphicData>
        </a:graphic>
      </p:graphicFrame>
      <p:graphicFrame>
        <p:nvGraphicFramePr>
          <p:cNvPr id="375932" name="Object 124"/>
          <p:cNvGraphicFramePr/>
          <p:nvPr/>
        </p:nvGraphicFramePr>
        <p:xfrm>
          <a:off x="827088" y="4437063"/>
          <a:ext cx="5080000" cy="406400"/>
        </p:xfrm>
        <a:graphic>
          <a:graphicData uri="http://schemas.openxmlformats.org/presentationml/2006/ole">
            <mc:AlternateContent xmlns:mc="http://schemas.openxmlformats.org/markup-compatibility/2006">
              <mc:Choice xmlns:v="urn:schemas-microsoft-com:vml" Requires="v">
                <p:oleObj spid="_x0000_s3140" name="" r:id="rId9" imgW="5075555" imgH="405765" progId="Equation.3">
                  <p:embed/>
                </p:oleObj>
              </mc:Choice>
              <mc:Fallback>
                <p:oleObj name="" r:id="rId9" imgW="5075555" imgH="405765" progId="Equation.3">
                  <p:embed/>
                  <p:pic>
                    <p:nvPicPr>
                      <p:cNvPr id="0" name="图片 3139"/>
                      <p:cNvPicPr/>
                      <p:nvPr/>
                    </p:nvPicPr>
                    <p:blipFill>
                      <a:blip r:embed="rId10"/>
                      <a:stretch>
                        <a:fillRect/>
                      </a:stretch>
                    </p:blipFill>
                    <p:spPr>
                      <a:xfrm>
                        <a:off x="827088" y="4437063"/>
                        <a:ext cx="5080000" cy="406400"/>
                      </a:xfrm>
                      <a:prstGeom prst="rect">
                        <a:avLst/>
                      </a:prstGeom>
                      <a:noFill/>
                      <a:ln w="38100">
                        <a:noFill/>
                        <a:miter/>
                      </a:ln>
                    </p:spPr>
                  </p:pic>
                </p:oleObj>
              </mc:Fallback>
            </mc:AlternateContent>
          </a:graphicData>
        </a:graphic>
      </p:graphicFrame>
      <p:graphicFrame>
        <p:nvGraphicFramePr>
          <p:cNvPr id="375933" name="Object 125"/>
          <p:cNvGraphicFramePr/>
          <p:nvPr/>
        </p:nvGraphicFramePr>
        <p:xfrm>
          <a:off x="827088" y="5013325"/>
          <a:ext cx="2438400" cy="393700"/>
        </p:xfrm>
        <a:graphic>
          <a:graphicData uri="http://schemas.openxmlformats.org/presentationml/2006/ole">
            <mc:AlternateContent xmlns:mc="http://schemas.openxmlformats.org/markup-compatibility/2006">
              <mc:Choice xmlns:v="urn:schemas-microsoft-com:vml" Requires="v">
                <p:oleObj spid="_x0000_s3141" name="" r:id="rId11" imgW="2437130" imgH="393700" progId="Equation.3">
                  <p:embed/>
                </p:oleObj>
              </mc:Choice>
              <mc:Fallback>
                <p:oleObj name="" r:id="rId11" imgW="2437130" imgH="393700" progId="Equation.3">
                  <p:embed/>
                  <p:pic>
                    <p:nvPicPr>
                      <p:cNvPr id="0" name="图片 3140"/>
                      <p:cNvPicPr/>
                      <p:nvPr/>
                    </p:nvPicPr>
                    <p:blipFill>
                      <a:blip r:embed="rId12"/>
                      <a:stretch>
                        <a:fillRect/>
                      </a:stretch>
                    </p:blipFill>
                    <p:spPr>
                      <a:xfrm>
                        <a:off x="827088" y="5013325"/>
                        <a:ext cx="2438400" cy="393700"/>
                      </a:xfrm>
                      <a:prstGeom prst="rect">
                        <a:avLst/>
                      </a:prstGeom>
                      <a:noFill/>
                      <a:ln w="38100">
                        <a:noFill/>
                        <a:miter/>
                      </a:ln>
                    </p:spPr>
                  </p:pic>
                </p:oleObj>
              </mc:Fallback>
            </mc:AlternateContent>
          </a:graphicData>
        </a:graphic>
      </p:graphicFrame>
      <p:grpSp>
        <p:nvGrpSpPr>
          <p:cNvPr id="3" name="Group 126"/>
          <p:cNvGrpSpPr/>
          <p:nvPr/>
        </p:nvGrpSpPr>
        <p:grpSpPr>
          <a:xfrm>
            <a:off x="4787900" y="3213100"/>
            <a:ext cx="4133850" cy="3276600"/>
            <a:chOff x="2964" y="1632"/>
            <a:chExt cx="2604" cy="2064"/>
          </a:xfrm>
        </p:grpSpPr>
        <p:sp>
          <p:nvSpPr>
            <p:cNvPr id="10258" name="Text Box 127"/>
            <p:cNvSpPr txBox="1"/>
            <p:nvPr/>
          </p:nvSpPr>
          <p:spPr>
            <a:xfrm>
              <a:off x="4128" y="2736"/>
              <a:ext cx="1440"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 1  2  3   4  5  </a:t>
              </a:r>
              <a:endParaRPr lang="en-US" altLang="zh-CN" sz="2400" b="0" dirty="0">
                <a:latin typeface="Times New Roman" panose="02020603050405020304" pitchFamily="18" charset="0"/>
              </a:endParaRPr>
            </a:p>
          </p:txBody>
        </p:sp>
        <p:sp>
          <p:nvSpPr>
            <p:cNvPr id="10259" name="Text Box 128"/>
            <p:cNvSpPr txBox="1"/>
            <p:nvPr/>
          </p:nvSpPr>
          <p:spPr>
            <a:xfrm>
              <a:off x="4004" y="2976"/>
              <a:ext cx="1196"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-2</a:t>
              </a:r>
              <a:endParaRPr lang="en-US" altLang="zh-CN" sz="2400" b="0" dirty="0">
                <a:latin typeface="Times New Roman" panose="02020603050405020304" pitchFamily="18" charset="0"/>
              </a:endParaRPr>
            </a:p>
          </p:txBody>
        </p:sp>
        <p:sp>
          <p:nvSpPr>
            <p:cNvPr id="10260" name="Text Box 129"/>
            <p:cNvSpPr txBox="1"/>
            <p:nvPr/>
          </p:nvSpPr>
          <p:spPr>
            <a:xfrm>
              <a:off x="4004" y="3288"/>
              <a:ext cx="1352"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-4</a:t>
              </a:r>
              <a:endParaRPr lang="en-US" altLang="zh-CN" sz="2400" b="0" dirty="0">
                <a:latin typeface="Times New Roman" panose="02020603050405020304" pitchFamily="18" charset="0"/>
              </a:endParaRPr>
            </a:p>
          </p:txBody>
        </p:sp>
        <p:sp>
          <p:nvSpPr>
            <p:cNvPr id="10261" name="Line 130"/>
            <p:cNvSpPr/>
            <p:nvPr/>
          </p:nvSpPr>
          <p:spPr>
            <a:xfrm>
              <a:off x="4271" y="2736"/>
              <a:ext cx="0" cy="48"/>
            </a:xfrm>
            <a:prstGeom prst="line">
              <a:avLst/>
            </a:prstGeom>
            <a:ln w="9525" cap="flat" cmpd="sng">
              <a:solidFill>
                <a:schemeClr val="tx1"/>
              </a:solidFill>
              <a:prstDash val="solid"/>
              <a:headEnd type="none" w="med" len="med"/>
              <a:tailEnd type="none" w="med" len="med"/>
            </a:ln>
          </p:spPr>
        </p:sp>
        <p:sp>
          <p:nvSpPr>
            <p:cNvPr id="10262" name="Line 131"/>
            <p:cNvSpPr/>
            <p:nvPr/>
          </p:nvSpPr>
          <p:spPr>
            <a:xfrm>
              <a:off x="4472" y="2736"/>
              <a:ext cx="0" cy="48"/>
            </a:xfrm>
            <a:prstGeom prst="line">
              <a:avLst/>
            </a:prstGeom>
            <a:ln w="9525" cap="flat" cmpd="sng">
              <a:solidFill>
                <a:schemeClr val="tx1"/>
              </a:solidFill>
              <a:prstDash val="solid"/>
              <a:headEnd type="none" w="med" len="med"/>
              <a:tailEnd type="none" w="med" len="med"/>
            </a:ln>
          </p:spPr>
        </p:sp>
        <p:sp>
          <p:nvSpPr>
            <p:cNvPr id="10263" name="Line 132"/>
            <p:cNvSpPr/>
            <p:nvPr/>
          </p:nvSpPr>
          <p:spPr>
            <a:xfrm>
              <a:off x="4680" y="2736"/>
              <a:ext cx="0" cy="48"/>
            </a:xfrm>
            <a:prstGeom prst="line">
              <a:avLst/>
            </a:prstGeom>
            <a:ln w="9525" cap="flat" cmpd="sng">
              <a:solidFill>
                <a:schemeClr val="tx1"/>
              </a:solidFill>
              <a:prstDash val="solid"/>
              <a:headEnd type="none" w="med" len="med"/>
              <a:tailEnd type="none" w="med" len="med"/>
            </a:ln>
          </p:spPr>
        </p:sp>
        <p:sp>
          <p:nvSpPr>
            <p:cNvPr id="10264" name="Line 133"/>
            <p:cNvSpPr/>
            <p:nvPr/>
          </p:nvSpPr>
          <p:spPr>
            <a:xfrm>
              <a:off x="4888" y="2736"/>
              <a:ext cx="0" cy="48"/>
            </a:xfrm>
            <a:prstGeom prst="line">
              <a:avLst/>
            </a:prstGeom>
            <a:ln w="9525" cap="flat" cmpd="sng">
              <a:solidFill>
                <a:schemeClr val="tx1"/>
              </a:solidFill>
              <a:prstDash val="solid"/>
              <a:headEnd type="none" w="med" len="med"/>
              <a:tailEnd type="none" w="med" len="med"/>
            </a:ln>
          </p:spPr>
        </p:sp>
        <p:sp>
          <p:nvSpPr>
            <p:cNvPr id="10265" name="Line 134"/>
            <p:cNvSpPr/>
            <p:nvPr/>
          </p:nvSpPr>
          <p:spPr>
            <a:xfrm>
              <a:off x="5083" y="2736"/>
              <a:ext cx="0" cy="48"/>
            </a:xfrm>
            <a:prstGeom prst="line">
              <a:avLst/>
            </a:prstGeom>
            <a:ln w="9525" cap="flat" cmpd="sng">
              <a:solidFill>
                <a:schemeClr val="tx1"/>
              </a:solidFill>
              <a:prstDash val="solid"/>
              <a:headEnd type="none" w="med" len="med"/>
              <a:tailEnd type="none" w="med" len="med"/>
            </a:ln>
          </p:spPr>
        </p:sp>
        <p:sp>
          <p:nvSpPr>
            <p:cNvPr id="10266" name="Line 135"/>
            <p:cNvSpPr/>
            <p:nvPr/>
          </p:nvSpPr>
          <p:spPr>
            <a:xfrm>
              <a:off x="3172" y="2736"/>
              <a:ext cx="0" cy="48"/>
            </a:xfrm>
            <a:prstGeom prst="line">
              <a:avLst/>
            </a:prstGeom>
            <a:ln w="9525" cap="flat" cmpd="sng">
              <a:solidFill>
                <a:schemeClr val="tx1"/>
              </a:solidFill>
              <a:prstDash val="solid"/>
              <a:headEnd type="none" w="med" len="med"/>
              <a:tailEnd type="none" w="med" len="med"/>
            </a:ln>
          </p:spPr>
        </p:sp>
        <p:sp>
          <p:nvSpPr>
            <p:cNvPr id="10267" name="Line 136"/>
            <p:cNvSpPr/>
            <p:nvPr/>
          </p:nvSpPr>
          <p:spPr>
            <a:xfrm>
              <a:off x="3380" y="2736"/>
              <a:ext cx="0" cy="48"/>
            </a:xfrm>
            <a:prstGeom prst="line">
              <a:avLst/>
            </a:prstGeom>
            <a:ln w="9525" cap="flat" cmpd="sng">
              <a:solidFill>
                <a:schemeClr val="tx1"/>
              </a:solidFill>
              <a:prstDash val="solid"/>
              <a:headEnd type="none" w="med" len="med"/>
              <a:tailEnd type="none" w="med" len="med"/>
            </a:ln>
          </p:spPr>
        </p:sp>
        <p:sp>
          <p:nvSpPr>
            <p:cNvPr id="10268" name="Line 137"/>
            <p:cNvSpPr/>
            <p:nvPr/>
          </p:nvSpPr>
          <p:spPr>
            <a:xfrm>
              <a:off x="3848" y="2736"/>
              <a:ext cx="0" cy="48"/>
            </a:xfrm>
            <a:prstGeom prst="line">
              <a:avLst/>
            </a:prstGeom>
            <a:ln w="9525" cap="flat" cmpd="sng">
              <a:solidFill>
                <a:schemeClr val="tx1"/>
              </a:solidFill>
              <a:prstDash val="solid"/>
              <a:headEnd type="none" w="med" len="med"/>
              <a:tailEnd type="none" w="med" len="med"/>
            </a:ln>
          </p:spPr>
        </p:sp>
        <p:sp>
          <p:nvSpPr>
            <p:cNvPr id="10269" name="Line 138"/>
            <p:cNvSpPr/>
            <p:nvPr/>
          </p:nvSpPr>
          <p:spPr>
            <a:xfrm>
              <a:off x="3621" y="2736"/>
              <a:ext cx="0" cy="48"/>
            </a:xfrm>
            <a:prstGeom prst="line">
              <a:avLst/>
            </a:prstGeom>
            <a:ln w="9525" cap="flat" cmpd="sng">
              <a:solidFill>
                <a:schemeClr val="tx1"/>
              </a:solidFill>
              <a:prstDash val="solid"/>
              <a:headEnd type="none" w="med" len="med"/>
              <a:tailEnd type="none" w="med" len="med"/>
            </a:ln>
          </p:spPr>
        </p:sp>
        <p:sp>
          <p:nvSpPr>
            <p:cNvPr id="10270" name="Line 139"/>
            <p:cNvSpPr/>
            <p:nvPr/>
          </p:nvSpPr>
          <p:spPr>
            <a:xfrm>
              <a:off x="4004" y="3456"/>
              <a:ext cx="52" cy="0"/>
            </a:xfrm>
            <a:prstGeom prst="line">
              <a:avLst/>
            </a:prstGeom>
            <a:ln w="9525" cap="flat" cmpd="sng">
              <a:solidFill>
                <a:schemeClr val="tx1"/>
              </a:solidFill>
              <a:prstDash val="solid"/>
              <a:headEnd type="none" w="med" len="med"/>
              <a:tailEnd type="none" w="med" len="med"/>
            </a:ln>
          </p:spPr>
        </p:sp>
        <p:sp>
          <p:nvSpPr>
            <p:cNvPr id="10271" name="Line 140"/>
            <p:cNvSpPr/>
            <p:nvPr/>
          </p:nvSpPr>
          <p:spPr>
            <a:xfrm>
              <a:off x="4004" y="3264"/>
              <a:ext cx="52" cy="0"/>
            </a:xfrm>
            <a:prstGeom prst="line">
              <a:avLst/>
            </a:prstGeom>
            <a:ln w="9525" cap="flat" cmpd="sng">
              <a:solidFill>
                <a:schemeClr val="tx1"/>
              </a:solidFill>
              <a:prstDash val="solid"/>
              <a:headEnd type="none" w="med" len="med"/>
              <a:tailEnd type="none" w="med" len="med"/>
            </a:ln>
          </p:spPr>
        </p:sp>
        <p:sp>
          <p:nvSpPr>
            <p:cNvPr id="10272" name="Line 141"/>
            <p:cNvSpPr/>
            <p:nvPr/>
          </p:nvSpPr>
          <p:spPr>
            <a:xfrm>
              <a:off x="4004" y="3120"/>
              <a:ext cx="52" cy="0"/>
            </a:xfrm>
            <a:prstGeom prst="line">
              <a:avLst/>
            </a:prstGeom>
            <a:ln w="9525" cap="flat" cmpd="sng">
              <a:solidFill>
                <a:schemeClr val="tx1"/>
              </a:solidFill>
              <a:prstDash val="solid"/>
              <a:headEnd type="none" w="med" len="med"/>
              <a:tailEnd type="none" w="med" len="med"/>
            </a:ln>
          </p:spPr>
        </p:sp>
        <p:sp>
          <p:nvSpPr>
            <p:cNvPr id="10273" name="Line 142"/>
            <p:cNvSpPr/>
            <p:nvPr/>
          </p:nvSpPr>
          <p:spPr>
            <a:xfrm>
              <a:off x="3068" y="2784"/>
              <a:ext cx="2236" cy="0"/>
            </a:xfrm>
            <a:prstGeom prst="line">
              <a:avLst/>
            </a:prstGeom>
            <a:ln w="25400" cap="flat" cmpd="sng">
              <a:solidFill>
                <a:schemeClr val="tx1"/>
              </a:solidFill>
              <a:prstDash val="solid"/>
              <a:headEnd type="none" w="med" len="med"/>
              <a:tailEnd type="triangle" w="med" len="med"/>
            </a:ln>
          </p:spPr>
        </p:sp>
        <p:sp>
          <p:nvSpPr>
            <p:cNvPr id="10274" name="Text Box 143"/>
            <p:cNvSpPr txBox="1"/>
            <p:nvPr/>
          </p:nvSpPr>
          <p:spPr>
            <a:xfrm>
              <a:off x="2964" y="2736"/>
              <a:ext cx="2028"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-4 -3 -2 -1  </a:t>
              </a:r>
              <a:endParaRPr lang="en-US" altLang="zh-CN" sz="2400" b="0" dirty="0">
                <a:latin typeface="Times New Roman" panose="02020603050405020304" pitchFamily="18" charset="0"/>
              </a:endParaRPr>
            </a:p>
          </p:txBody>
        </p:sp>
        <p:sp>
          <p:nvSpPr>
            <p:cNvPr id="10275" name="Text Box 144"/>
            <p:cNvSpPr txBox="1"/>
            <p:nvPr/>
          </p:nvSpPr>
          <p:spPr>
            <a:xfrm>
              <a:off x="3773" y="1788"/>
              <a:ext cx="346" cy="1152"/>
            </a:xfrm>
            <a:prstGeom prst="rect">
              <a:avLst/>
            </a:prstGeom>
            <a:noFill/>
            <a:ln w="9525">
              <a:noFill/>
            </a:ln>
          </p:spPr>
          <p:txBody>
            <a:bodyPr vert="eaVert">
              <a:spAutoFit/>
            </a:bodyPr>
            <a:p>
              <a:pPr>
                <a:spcBef>
                  <a:spcPct val="50000"/>
                </a:spcBef>
              </a:pPr>
              <a:r>
                <a:rPr lang="en-US" altLang="zh-CN" sz="2400" b="0" dirty="0">
                  <a:latin typeface="Times New Roman" panose="02020603050405020304" pitchFamily="18" charset="0"/>
                </a:rPr>
                <a:t>  4 3 2 1  </a:t>
              </a:r>
              <a:endParaRPr lang="en-US" altLang="zh-CN" sz="2400" b="0" dirty="0">
                <a:latin typeface="Times New Roman" panose="02020603050405020304" pitchFamily="18" charset="0"/>
              </a:endParaRPr>
            </a:p>
          </p:txBody>
        </p:sp>
        <p:sp>
          <p:nvSpPr>
            <p:cNvPr id="10276" name="Text Box 145"/>
            <p:cNvSpPr txBox="1"/>
            <p:nvPr/>
          </p:nvSpPr>
          <p:spPr>
            <a:xfrm>
              <a:off x="4004" y="2784"/>
              <a:ext cx="832"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-1</a:t>
              </a:r>
              <a:endParaRPr lang="en-US" altLang="zh-CN" sz="2400" b="0" dirty="0">
                <a:latin typeface="Times New Roman" panose="02020603050405020304" pitchFamily="18" charset="0"/>
              </a:endParaRPr>
            </a:p>
          </p:txBody>
        </p:sp>
        <p:sp>
          <p:nvSpPr>
            <p:cNvPr id="10277" name="Text Box 146"/>
            <p:cNvSpPr txBox="1"/>
            <p:nvPr/>
          </p:nvSpPr>
          <p:spPr>
            <a:xfrm>
              <a:off x="4004" y="3120"/>
              <a:ext cx="1092"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-3</a:t>
              </a:r>
              <a:endParaRPr lang="en-US" altLang="zh-CN" sz="2400" b="0" dirty="0">
                <a:latin typeface="Times New Roman" panose="02020603050405020304" pitchFamily="18" charset="0"/>
              </a:endParaRPr>
            </a:p>
          </p:txBody>
        </p:sp>
        <p:sp>
          <p:nvSpPr>
            <p:cNvPr id="10278" name="Line 147"/>
            <p:cNvSpPr/>
            <p:nvPr/>
          </p:nvSpPr>
          <p:spPr>
            <a:xfrm>
              <a:off x="4056" y="2256"/>
              <a:ext cx="52" cy="0"/>
            </a:xfrm>
            <a:prstGeom prst="line">
              <a:avLst/>
            </a:prstGeom>
            <a:ln w="9525" cap="flat" cmpd="sng">
              <a:solidFill>
                <a:schemeClr val="tx1"/>
              </a:solidFill>
              <a:prstDash val="solid"/>
              <a:headEnd type="none" w="med" len="med"/>
              <a:tailEnd type="none" w="med" len="med"/>
            </a:ln>
          </p:spPr>
        </p:sp>
        <p:sp>
          <p:nvSpPr>
            <p:cNvPr id="10279" name="Line 148"/>
            <p:cNvSpPr/>
            <p:nvPr/>
          </p:nvSpPr>
          <p:spPr>
            <a:xfrm>
              <a:off x="4056" y="2448"/>
              <a:ext cx="52" cy="0"/>
            </a:xfrm>
            <a:prstGeom prst="line">
              <a:avLst/>
            </a:prstGeom>
            <a:ln w="9525" cap="flat" cmpd="sng">
              <a:solidFill>
                <a:schemeClr val="tx1"/>
              </a:solidFill>
              <a:prstDash val="solid"/>
              <a:headEnd type="none" w="med" len="med"/>
              <a:tailEnd type="none" w="med" len="med"/>
            </a:ln>
          </p:spPr>
        </p:sp>
        <p:sp>
          <p:nvSpPr>
            <p:cNvPr id="10280" name="Line 149"/>
            <p:cNvSpPr/>
            <p:nvPr/>
          </p:nvSpPr>
          <p:spPr>
            <a:xfrm>
              <a:off x="4056" y="2640"/>
              <a:ext cx="52" cy="0"/>
            </a:xfrm>
            <a:prstGeom prst="line">
              <a:avLst/>
            </a:prstGeom>
            <a:ln w="9525" cap="flat" cmpd="sng">
              <a:solidFill>
                <a:schemeClr val="tx1"/>
              </a:solidFill>
              <a:prstDash val="solid"/>
              <a:headEnd type="none" w="med" len="med"/>
              <a:tailEnd type="none" w="med" len="med"/>
            </a:ln>
          </p:spPr>
        </p:sp>
        <p:sp>
          <p:nvSpPr>
            <p:cNvPr id="10281" name="Line 150"/>
            <p:cNvSpPr/>
            <p:nvPr/>
          </p:nvSpPr>
          <p:spPr>
            <a:xfrm>
              <a:off x="4056" y="2064"/>
              <a:ext cx="52" cy="0"/>
            </a:xfrm>
            <a:prstGeom prst="line">
              <a:avLst/>
            </a:prstGeom>
            <a:ln w="9525" cap="flat" cmpd="sng">
              <a:solidFill>
                <a:schemeClr val="tx1"/>
              </a:solidFill>
              <a:prstDash val="solid"/>
              <a:headEnd type="none" w="med" len="med"/>
              <a:tailEnd type="none" w="med" len="med"/>
            </a:ln>
          </p:spPr>
        </p:sp>
        <p:sp>
          <p:nvSpPr>
            <p:cNvPr id="10282" name="Line 151"/>
            <p:cNvSpPr/>
            <p:nvPr/>
          </p:nvSpPr>
          <p:spPr>
            <a:xfrm>
              <a:off x="3883" y="2952"/>
              <a:ext cx="173" cy="0"/>
            </a:xfrm>
            <a:prstGeom prst="line">
              <a:avLst/>
            </a:prstGeom>
            <a:ln w="9525" cap="flat" cmpd="sng">
              <a:solidFill>
                <a:schemeClr val="tx1"/>
              </a:solidFill>
              <a:prstDash val="solid"/>
              <a:headEnd type="oval" w="med" len="med"/>
              <a:tailEnd type="none" w="med" len="med"/>
            </a:ln>
          </p:spPr>
        </p:sp>
        <p:sp>
          <p:nvSpPr>
            <p:cNvPr id="10283" name="Line 152"/>
            <p:cNvSpPr/>
            <p:nvPr/>
          </p:nvSpPr>
          <p:spPr>
            <a:xfrm>
              <a:off x="4264" y="2640"/>
              <a:ext cx="173" cy="0"/>
            </a:xfrm>
            <a:prstGeom prst="line">
              <a:avLst/>
            </a:prstGeom>
            <a:ln w="9525" cap="flat" cmpd="sng">
              <a:solidFill>
                <a:schemeClr val="tx1"/>
              </a:solidFill>
              <a:prstDash val="solid"/>
              <a:headEnd type="oval" w="med" len="med"/>
              <a:tailEnd type="none" w="med" len="med"/>
            </a:ln>
          </p:spPr>
        </p:sp>
        <p:sp>
          <p:nvSpPr>
            <p:cNvPr id="10284" name="Line 153"/>
            <p:cNvSpPr/>
            <p:nvPr/>
          </p:nvSpPr>
          <p:spPr>
            <a:xfrm>
              <a:off x="4459" y="2448"/>
              <a:ext cx="173" cy="0"/>
            </a:xfrm>
            <a:prstGeom prst="line">
              <a:avLst/>
            </a:prstGeom>
            <a:ln w="9525" cap="flat" cmpd="sng">
              <a:solidFill>
                <a:schemeClr val="tx1"/>
              </a:solidFill>
              <a:prstDash val="solid"/>
              <a:headEnd type="oval" w="med" len="med"/>
              <a:tailEnd type="none" w="med" len="med"/>
            </a:ln>
          </p:spPr>
        </p:sp>
        <p:sp>
          <p:nvSpPr>
            <p:cNvPr id="10285" name="Line 154"/>
            <p:cNvSpPr/>
            <p:nvPr/>
          </p:nvSpPr>
          <p:spPr>
            <a:xfrm>
              <a:off x="4680" y="2256"/>
              <a:ext cx="173" cy="0"/>
            </a:xfrm>
            <a:prstGeom prst="line">
              <a:avLst/>
            </a:prstGeom>
            <a:ln w="9525" cap="flat" cmpd="sng">
              <a:solidFill>
                <a:schemeClr val="tx1"/>
              </a:solidFill>
              <a:prstDash val="solid"/>
              <a:headEnd type="oval" w="med" len="med"/>
              <a:tailEnd type="none" w="med" len="med"/>
            </a:ln>
          </p:spPr>
        </p:sp>
        <p:sp>
          <p:nvSpPr>
            <p:cNvPr id="10286" name="Line 155"/>
            <p:cNvSpPr/>
            <p:nvPr/>
          </p:nvSpPr>
          <p:spPr>
            <a:xfrm>
              <a:off x="4875" y="2064"/>
              <a:ext cx="173" cy="0"/>
            </a:xfrm>
            <a:prstGeom prst="line">
              <a:avLst/>
            </a:prstGeom>
            <a:ln w="9525" cap="flat" cmpd="sng">
              <a:solidFill>
                <a:schemeClr val="tx1"/>
              </a:solidFill>
              <a:prstDash val="solid"/>
              <a:headEnd type="oval" w="med" len="med"/>
              <a:tailEnd type="none" w="med" len="med"/>
            </a:ln>
          </p:spPr>
        </p:sp>
        <p:sp>
          <p:nvSpPr>
            <p:cNvPr id="10287" name="Oval 156"/>
            <p:cNvSpPr/>
            <p:nvPr/>
          </p:nvSpPr>
          <p:spPr>
            <a:xfrm>
              <a:off x="5044" y="2046"/>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88" name="Oval 157"/>
            <p:cNvSpPr/>
            <p:nvPr/>
          </p:nvSpPr>
          <p:spPr>
            <a:xfrm>
              <a:off x="4836" y="2232"/>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89" name="Oval 158"/>
            <p:cNvSpPr/>
            <p:nvPr/>
          </p:nvSpPr>
          <p:spPr>
            <a:xfrm>
              <a:off x="4628" y="2430"/>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0" name="Oval 159"/>
            <p:cNvSpPr/>
            <p:nvPr/>
          </p:nvSpPr>
          <p:spPr>
            <a:xfrm>
              <a:off x="4420" y="2622"/>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1" name="Oval 160"/>
            <p:cNvSpPr/>
            <p:nvPr/>
          </p:nvSpPr>
          <p:spPr>
            <a:xfrm>
              <a:off x="4030" y="2928"/>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2" name="Oval 161"/>
            <p:cNvSpPr/>
            <p:nvPr/>
          </p:nvSpPr>
          <p:spPr>
            <a:xfrm>
              <a:off x="4245" y="2760"/>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3" name="Oval 162"/>
            <p:cNvSpPr/>
            <p:nvPr/>
          </p:nvSpPr>
          <p:spPr>
            <a:xfrm>
              <a:off x="3380" y="3408"/>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4" name="Oval 163"/>
            <p:cNvSpPr/>
            <p:nvPr/>
          </p:nvSpPr>
          <p:spPr>
            <a:xfrm>
              <a:off x="3796" y="3072"/>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5" name="Oval 164"/>
            <p:cNvSpPr/>
            <p:nvPr/>
          </p:nvSpPr>
          <p:spPr>
            <a:xfrm>
              <a:off x="3588" y="3234"/>
              <a:ext cx="52" cy="48"/>
            </a:xfrm>
            <a:prstGeom prst="ellipse">
              <a:avLst/>
            </a:prstGeom>
            <a:solidFill>
              <a:schemeClr val="bg1"/>
            </a:solidFill>
            <a:ln w="9525" cap="flat" cmpd="sng">
              <a:solidFill>
                <a:schemeClr val="tx1"/>
              </a:solidFill>
              <a:prstDash val="solid"/>
              <a:headEnd type="none" w="med" len="med"/>
              <a:tailEnd type="none" w="med" len="med"/>
            </a:ln>
          </p:spPr>
          <p:txBody>
            <a:bodyPr wrap="none" anchor="ctr" anchorCtr="0"/>
            <a:p>
              <a:endParaRPr lang="zh-CN" altLang="en-US" dirty="0">
                <a:latin typeface="Times New Roman" panose="02020603050405020304" pitchFamily="18" charset="0"/>
              </a:endParaRPr>
            </a:p>
          </p:txBody>
        </p:sp>
        <p:sp>
          <p:nvSpPr>
            <p:cNvPr id="10296" name="Line 165"/>
            <p:cNvSpPr/>
            <p:nvPr/>
          </p:nvSpPr>
          <p:spPr>
            <a:xfrm>
              <a:off x="4056" y="2784"/>
              <a:ext cx="173" cy="0"/>
            </a:xfrm>
            <a:prstGeom prst="line">
              <a:avLst/>
            </a:prstGeom>
            <a:ln w="9525" cap="flat" cmpd="sng">
              <a:solidFill>
                <a:schemeClr val="tx1"/>
              </a:solidFill>
              <a:prstDash val="solid"/>
              <a:headEnd type="oval" w="med" len="med"/>
              <a:tailEnd type="none" w="med" len="med"/>
            </a:ln>
          </p:spPr>
        </p:sp>
        <p:sp>
          <p:nvSpPr>
            <p:cNvPr id="10297" name="Text Box 166"/>
            <p:cNvSpPr txBox="1"/>
            <p:nvPr/>
          </p:nvSpPr>
          <p:spPr>
            <a:xfrm>
              <a:off x="5261" y="2640"/>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10298" name="Text Box 167"/>
            <p:cNvSpPr txBox="1"/>
            <p:nvPr/>
          </p:nvSpPr>
          <p:spPr>
            <a:xfrm>
              <a:off x="3989" y="1632"/>
              <a:ext cx="201"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10299" name="Text Box 168"/>
            <p:cNvSpPr txBox="1"/>
            <p:nvPr/>
          </p:nvSpPr>
          <p:spPr>
            <a:xfrm>
              <a:off x="3888" y="2688"/>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0300" name="Line 169"/>
            <p:cNvSpPr/>
            <p:nvPr/>
          </p:nvSpPr>
          <p:spPr>
            <a:xfrm>
              <a:off x="3640" y="3084"/>
              <a:ext cx="173" cy="0"/>
            </a:xfrm>
            <a:prstGeom prst="line">
              <a:avLst/>
            </a:prstGeom>
            <a:ln w="9525" cap="flat" cmpd="sng">
              <a:solidFill>
                <a:schemeClr val="tx1"/>
              </a:solidFill>
              <a:prstDash val="solid"/>
              <a:headEnd type="oval" w="med" len="med"/>
              <a:tailEnd type="none" w="med" len="med"/>
            </a:ln>
          </p:spPr>
        </p:sp>
        <p:sp>
          <p:nvSpPr>
            <p:cNvPr id="10301" name="Line 170"/>
            <p:cNvSpPr/>
            <p:nvPr/>
          </p:nvSpPr>
          <p:spPr>
            <a:xfrm>
              <a:off x="3432" y="3264"/>
              <a:ext cx="173" cy="0"/>
            </a:xfrm>
            <a:prstGeom prst="line">
              <a:avLst/>
            </a:prstGeom>
            <a:ln w="9525" cap="flat" cmpd="sng">
              <a:solidFill>
                <a:schemeClr val="tx1"/>
              </a:solidFill>
              <a:prstDash val="solid"/>
              <a:headEnd type="oval" w="med" len="med"/>
              <a:tailEnd type="none" w="med" len="med"/>
            </a:ln>
          </p:spPr>
        </p:sp>
        <p:sp>
          <p:nvSpPr>
            <p:cNvPr id="10302" name="Line 171"/>
            <p:cNvSpPr/>
            <p:nvPr/>
          </p:nvSpPr>
          <p:spPr>
            <a:xfrm>
              <a:off x="3224" y="3420"/>
              <a:ext cx="173" cy="0"/>
            </a:xfrm>
            <a:prstGeom prst="line">
              <a:avLst/>
            </a:prstGeom>
            <a:ln w="9525" cap="flat" cmpd="sng">
              <a:solidFill>
                <a:schemeClr val="tx1"/>
              </a:solidFill>
              <a:prstDash val="solid"/>
              <a:headEnd type="oval" w="med" len="med"/>
              <a:tailEnd type="none" w="med" len="med"/>
            </a:ln>
          </p:spPr>
        </p:sp>
        <p:sp>
          <p:nvSpPr>
            <p:cNvPr id="10303" name="Line 172"/>
            <p:cNvSpPr/>
            <p:nvPr/>
          </p:nvSpPr>
          <p:spPr>
            <a:xfrm flipV="1">
              <a:off x="4056" y="1920"/>
              <a:ext cx="0" cy="1776"/>
            </a:xfrm>
            <a:prstGeom prst="line">
              <a:avLst/>
            </a:prstGeom>
            <a:ln w="25400" cap="flat" cmpd="sng">
              <a:solidFill>
                <a:schemeClr val="tx1"/>
              </a:solidFill>
              <a:prstDash val="solid"/>
              <a:headEnd type="none" w="med" len="med"/>
              <a:tailEnd type="triangle" w="med" len="med"/>
            </a:ln>
          </p:spPr>
        </p:sp>
      </p:grpSp>
      <p:graphicFrame>
        <p:nvGraphicFramePr>
          <p:cNvPr id="375982" name="Object 174"/>
          <p:cNvGraphicFramePr/>
          <p:nvPr/>
        </p:nvGraphicFramePr>
        <p:xfrm>
          <a:off x="827088" y="5516563"/>
          <a:ext cx="2146300" cy="444500"/>
        </p:xfrm>
        <a:graphic>
          <a:graphicData uri="http://schemas.openxmlformats.org/presentationml/2006/ole">
            <mc:AlternateContent xmlns:mc="http://schemas.openxmlformats.org/markup-compatibility/2006">
              <mc:Choice xmlns:v="urn:schemas-microsoft-com:vml" Requires="v">
                <p:oleObj spid="_x0000_s3142" name="" r:id="rId13" imgW="2145665" imgH="444500" progId="Equation.3">
                  <p:embed/>
                </p:oleObj>
              </mc:Choice>
              <mc:Fallback>
                <p:oleObj name="" r:id="rId13" imgW="2145665" imgH="444500" progId="Equation.3">
                  <p:embed/>
                  <p:pic>
                    <p:nvPicPr>
                      <p:cNvPr id="0" name="图片 3141"/>
                      <p:cNvPicPr/>
                      <p:nvPr/>
                    </p:nvPicPr>
                    <p:blipFill>
                      <a:blip r:embed="rId14"/>
                      <a:stretch>
                        <a:fillRect/>
                      </a:stretch>
                    </p:blipFill>
                    <p:spPr>
                      <a:xfrm>
                        <a:off x="827088" y="5516563"/>
                        <a:ext cx="2146300" cy="444500"/>
                      </a:xfrm>
                      <a:prstGeom prst="rect">
                        <a:avLst/>
                      </a:prstGeom>
                      <a:noFill/>
                      <a:ln w="38100">
                        <a:noFill/>
                        <a:miter/>
                      </a:ln>
                    </p:spPr>
                  </p:pic>
                </p:oleObj>
              </mc:Fallback>
            </mc:AlternateContent>
          </a:graphicData>
        </a:graphic>
      </p:graphicFrame>
      <p:graphicFrame>
        <p:nvGraphicFramePr>
          <p:cNvPr id="375983" name="Object 175"/>
          <p:cNvGraphicFramePr/>
          <p:nvPr/>
        </p:nvGraphicFramePr>
        <p:xfrm>
          <a:off x="2916238" y="5516563"/>
          <a:ext cx="1968500" cy="431800"/>
        </p:xfrm>
        <a:graphic>
          <a:graphicData uri="http://schemas.openxmlformats.org/presentationml/2006/ole">
            <mc:AlternateContent xmlns:mc="http://schemas.openxmlformats.org/markup-compatibility/2006">
              <mc:Choice xmlns:v="urn:schemas-microsoft-com:vml" Requires="v">
                <p:oleObj spid="_x0000_s3143" name="" r:id="rId15" imgW="1967865" imgH="431800" progId="Equation.3">
                  <p:embed/>
                </p:oleObj>
              </mc:Choice>
              <mc:Fallback>
                <p:oleObj name="" r:id="rId15" imgW="1967865" imgH="431800" progId="Equation.3">
                  <p:embed/>
                  <p:pic>
                    <p:nvPicPr>
                      <p:cNvPr id="0" name="图片 3142"/>
                      <p:cNvPicPr/>
                      <p:nvPr/>
                    </p:nvPicPr>
                    <p:blipFill>
                      <a:blip r:embed="rId16"/>
                      <a:stretch>
                        <a:fillRect/>
                      </a:stretch>
                    </p:blipFill>
                    <p:spPr>
                      <a:xfrm>
                        <a:off x="2916238" y="5516563"/>
                        <a:ext cx="1968500" cy="431800"/>
                      </a:xfrm>
                      <a:prstGeom prst="rect">
                        <a:avLst/>
                      </a:prstGeom>
                      <a:noFill/>
                      <a:ln w="38100">
                        <a:noFill/>
                        <a:miter/>
                      </a:ln>
                    </p:spPr>
                  </p:pic>
                </p:oleObj>
              </mc:Fallback>
            </mc:AlternateContent>
          </a:graphicData>
        </a:graphic>
      </p:graphicFrame>
      <p:graphicFrame>
        <p:nvGraphicFramePr>
          <p:cNvPr id="7240" name="Object 72"/>
          <p:cNvGraphicFramePr/>
          <p:nvPr/>
        </p:nvGraphicFramePr>
        <p:xfrm>
          <a:off x="900113" y="2924175"/>
          <a:ext cx="1562100" cy="393700"/>
        </p:xfrm>
        <a:graphic>
          <a:graphicData uri="http://schemas.openxmlformats.org/presentationml/2006/ole">
            <mc:AlternateContent xmlns:mc="http://schemas.openxmlformats.org/markup-compatibility/2006">
              <mc:Choice xmlns:v="urn:schemas-microsoft-com:vml" Requires="v">
                <p:oleObj spid="_x0000_s3144" name="" r:id="rId17" imgW="1561465" imgH="393700" progId="Equation.DSMT4">
                  <p:embed/>
                </p:oleObj>
              </mc:Choice>
              <mc:Fallback>
                <p:oleObj name="" r:id="rId17" imgW="1561465" imgH="393700" progId="Equation.DSMT4">
                  <p:embed/>
                  <p:pic>
                    <p:nvPicPr>
                      <p:cNvPr id="0" name="图片 3143"/>
                      <p:cNvPicPr/>
                      <p:nvPr/>
                    </p:nvPicPr>
                    <p:blipFill>
                      <a:blip r:embed="rId18"/>
                      <a:stretch>
                        <a:fillRect/>
                      </a:stretch>
                    </p:blipFill>
                    <p:spPr>
                      <a:xfrm>
                        <a:off x="900113" y="2924175"/>
                        <a:ext cx="1562100" cy="393700"/>
                      </a:xfrm>
                      <a:prstGeom prst="rect">
                        <a:avLst/>
                      </a:prstGeom>
                      <a:noFill/>
                      <a:ln w="38100">
                        <a:noFill/>
                        <a:miter/>
                      </a:ln>
                    </p:spPr>
                  </p:pic>
                </p:oleObj>
              </mc:Fallback>
            </mc:AlternateContent>
          </a:graphicData>
        </a:graphic>
      </p:graphicFrame>
      <p:graphicFrame>
        <p:nvGraphicFramePr>
          <p:cNvPr id="7241" name="Object 73"/>
          <p:cNvGraphicFramePr/>
          <p:nvPr/>
        </p:nvGraphicFramePr>
        <p:xfrm>
          <a:off x="2555875" y="2924175"/>
          <a:ext cx="2463800" cy="393700"/>
        </p:xfrm>
        <a:graphic>
          <a:graphicData uri="http://schemas.openxmlformats.org/presentationml/2006/ole">
            <mc:AlternateContent xmlns:mc="http://schemas.openxmlformats.org/markup-compatibility/2006">
              <mc:Choice xmlns:v="urn:schemas-microsoft-com:vml" Requires="v">
                <p:oleObj spid="_x0000_s3145" name="" r:id="rId19" imgW="2462530" imgH="393700" progId="Equation.DSMT4">
                  <p:embed/>
                </p:oleObj>
              </mc:Choice>
              <mc:Fallback>
                <p:oleObj name="" r:id="rId19" imgW="2462530" imgH="393700" progId="Equation.DSMT4">
                  <p:embed/>
                  <p:pic>
                    <p:nvPicPr>
                      <p:cNvPr id="0" name="图片 3144"/>
                      <p:cNvPicPr/>
                      <p:nvPr/>
                    </p:nvPicPr>
                    <p:blipFill>
                      <a:blip r:embed="rId20"/>
                      <a:stretch>
                        <a:fillRect/>
                      </a:stretch>
                    </p:blipFill>
                    <p:spPr>
                      <a:xfrm>
                        <a:off x="2555875" y="2924175"/>
                        <a:ext cx="2463800" cy="393700"/>
                      </a:xfrm>
                      <a:prstGeom prst="rect">
                        <a:avLst/>
                      </a:prstGeom>
                      <a:noFill/>
                      <a:ln w="38100">
                        <a:noFill/>
                        <a:miter/>
                      </a:ln>
                    </p:spPr>
                  </p:pic>
                </p:oleObj>
              </mc:Fallback>
            </mc:AlternateContent>
          </a:graphicData>
        </a:graphic>
      </p:graphicFrame>
      <p:graphicFrame>
        <p:nvGraphicFramePr>
          <p:cNvPr id="7242" name="Object 74"/>
          <p:cNvGraphicFramePr/>
          <p:nvPr/>
        </p:nvGraphicFramePr>
        <p:xfrm>
          <a:off x="827088" y="6092825"/>
          <a:ext cx="1562100" cy="393700"/>
        </p:xfrm>
        <a:graphic>
          <a:graphicData uri="http://schemas.openxmlformats.org/presentationml/2006/ole">
            <mc:AlternateContent xmlns:mc="http://schemas.openxmlformats.org/markup-compatibility/2006">
              <mc:Choice xmlns:v="urn:schemas-microsoft-com:vml" Requires="v">
                <p:oleObj spid="_x0000_s3146" name="" r:id="rId21" imgW="1561465" imgH="393700" progId="Equation.DSMT4">
                  <p:embed/>
                </p:oleObj>
              </mc:Choice>
              <mc:Fallback>
                <p:oleObj name="" r:id="rId21" imgW="1561465" imgH="393700" progId="Equation.DSMT4">
                  <p:embed/>
                  <p:pic>
                    <p:nvPicPr>
                      <p:cNvPr id="0" name="图片 3145"/>
                      <p:cNvPicPr/>
                      <p:nvPr/>
                    </p:nvPicPr>
                    <p:blipFill>
                      <a:blip r:embed="rId18"/>
                      <a:stretch>
                        <a:fillRect/>
                      </a:stretch>
                    </p:blipFill>
                    <p:spPr>
                      <a:xfrm>
                        <a:off x="827088" y="6092825"/>
                        <a:ext cx="1562100" cy="393700"/>
                      </a:xfrm>
                      <a:prstGeom prst="rect">
                        <a:avLst/>
                      </a:prstGeom>
                      <a:noFill/>
                      <a:ln w="38100">
                        <a:noFill/>
                        <a:miter/>
                      </a:ln>
                    </p:spPr>
                  </p:pic>
                </p:oleObj>
              </mc:Fallback>
            </mc:AlternateContent>
          </a:graphicData>
        </a:graphic>
      </p:graphicFrame>
      <p:graphicFrame>
        <p:nvGraphicFramePr>
          <p:cNvPr id="7243" name="Object 75"/>
          <p:cNvGraphicFramePr/>
          <p:nvPr/>
        </p:nvGraphicFramePr>
        <p:xfrm>
          <a:off x="2555875" y="6092825"/>
          <a:ext cx="1549400" cy="393700"/>
        </p:xfrm>
        <a:graphic>
          <a:graphicData uri="http://schemas.openxmlformats.org/presentationml/2006/ole">
            <mc:AlternateContent xmlns:mc="http://schemas.openxmlformats.org/markup-compatibility/2006">
              <mc:Choice xmlns:v="urn:schemas-microsoft-com:vml" Requires="v">
                <p:oleObj spid="_x0000_s3147" name="" r:id="rId22" imgW="1548765" imgH="393700" progId="Equation.DSMT4">
                  <p:embed/>
                </p:oleObj>
              </mc:Choice>
              <mc:Fallback>
                <p:oleObj name="" r:id="rId22" imgW="1548765" imgH="393700" progId="Equation.DSMT4">
                  <p:embed/>
                  <p:pic>
                    <p:nvPicPr>
                      <p:cNvPr id="0" name="图片 3146"/>
                      <p:cNvPicPr/>
                      <p:nvPr/>
                    </p:nvPicPr>
                    <p:blipFill>
                      <a:blip r:embed="rId23"/>
                      <a:stretch>
                        <a:fillRect/>
                      </a:stretch>
                    </p:blipFill>
                    <p:spPr>
                      <a:xfrm>
                        <a:off x="2555875" y="6092825"/>
                        <a:ext cx="1549400" cy="3937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375810"/>
                                        </p:tgtEl>
                                        <p:attrNameLst>
                                          <p:attrName>style.visibility</p:attrName>
                                        </p:attrNameLst>
                                      </p:cBhvr>
                                      <p:to>
                                        <p:strVal val="visible"/>
                                      </p:to>
                                    </p:set>
                                    <p:animEffect transition="in" filter="wipe(left)">
                                      <p:cBhvr>
                                        <p:cTn id="7" dur="75"/>
                                        <p:tgtEl>
                                          <p:spTgt spid="3758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75811"/>
                                        </p:tgtEl>
                                        <p:attrNameLst>
                                          <p:attrName>style.visibility</p:attrName>
                                        </p:attrNameLst>
                                      </p:cBhvr>
                                      <p:to>
                                        <p:strVal val="visible"/>
                                      </p:to>
                                    </p:set>
                                    <p:animEffect transition="in" filter="wipe(left)">
                                      <p:cBhvr>
                                        <p:cTn id="12" dur="500"/>
                                        <p:tgtEl>
                                          <p:spTgt spid="37581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7240"/>
                                        </p:tgtEl>
                                        <p:attrNameLst>
                                          <p:attrName>style.visibility</p:attrName>
                                        </p:attrNameLst>
                                      </p:cBhvr>
                                      <p:to>
                                        <p:strVal val="visible"/>
                                      </p:to>
                                    </p:set>
                                    <p:animEffect transition="in" filter="slide(fromBottom)">
                                      <p:cBhvr>
                                        <p:cTn id="17" dur="500"/>
                                        <p:tgtEl>
                                          <p:spTgt spid="7240"/>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7241"/>
                                        </p:tgtEl>
                                        <p:attrNameLst>
                                          <p:attrName>style.visibility</p:attrName>
                                        </p:attrNameLst>
                                      </p:cBhvr>
                                      <p:to>
                                        <p:strVal val="visible"/>
                                      </p:to>
                                    </p:set>
                                    <p:animEffect transition="in" filter="slide(fromBottom)">
                                      <p:cBhvr>
                                        <p:cTn id="22" dur="500"/>
                                        <p:tgtEl>
                                          <p:spTgt spid="724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75826"/>
                                        </p:tgtEl>
                                        <p:attrNameLst>
                                          <p:attrName>style.visibility</p:attrName>
                                        </p:attrNameLst>
                                      </p:cBhvr>
                                      <p:to>
                                        <p:strVal val="visible"/>
                                      </p:to>
                                    </p:set>
                                    <p:animEffect transition="in" filter="wipe(left)">
                                      <p:cBhvr>
                                        <p:cTn id="32" dur="500"/>
                                        <p:tgtEl>
                                          <p:spTgt spid="37582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75880"/>
                                        </p:tgtEl>
                                        <p:attrNameLst>
                                          <p:attrName>style.visibility</p:attrName>
                                        </p:attrNameLst>
                                      </p:cBhvr>
                                      <p:to>
                                        <p:strVal val="visible"/>
                                      </p:to>
                                    </p:set>
                                    <p:animEffect transition="in" filter="slide(fromBottom)">
                                      <p:cBhvr>
                                        <p:cTn id="37" dur="500"/>
                                        <p:tgtEl>
                                          <p:spTgt spid="375880"/>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75881"/>
                                        </p:tgtEl>
                                        <p:attrNameLst>
                                          <p:attrName>style.visibility</p:attrName>
                                        </p:attrNameLst>
                                      </p:cBhvr>
                                      <p:to>
                                        <p:strVal val="visible"/>
                                      </p:to>
                                    </p:set>
                                    <p:animEffect transition="in" filter="slide(fromBottom)">
                                      <p:cBhvr>
                                        <p:cTn id="42" dur="500"/>
                                        <p:tgtEl>
                                          <p:spTgt spid="375881"/>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75932"/>
                                        </p:tgtEl>
                                        <p:attrNameLst>
                                          <p:attrName>style.visibility</p:attrName>
                                        </p:attrNameLst>
                                      </p:cBhvr>
                                      <p:to>
                                        <p:strVal val="visible"/>
                                      </p:to>
                                    </p:set>
                                    <p:animEffect transition="in" filter="slide(fromBottom)">
                                      <p:cBhvr>
                                        <p:cTn id="47" dur="500"/>
                                        <p:tgtEl>
                                          <p:spTgt spid="37593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375933"/>
                                        </p:tgtEl>
                                        <p:attrNameLst>
                                          <p:attrName>style.visibility</p:attrName>
                                        </p:attrNameLst>
                                      </p:cBhvr>
                                      <p:to>
                                        <p:strVal val="visible"/>
                                      </p:to>
                                    </p:set>
                                    <p:animEffect transition="in" filter="slide(fromBottom)">
                                      <p:cBhvr>
                                        <p:cTn id="52" dur="500"/>
                                        <p:tgtEl>
                                          <p:spTgt spid="37593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75982"/>
                                        </p:tgtEl>
                                        <p:attrNameLst>
                                          <p:attrName>style.visibility</p:attrName>
                                        </p:attrNameLst>
                                      </p:cBhvr>
                                      <p:to>
                                        <p:strVal val="visible"/>
                                      </p:to>
                                    </p:set>
                                    <p:animEffect transition="in" filter="wipe(left)">
                                      <p:cBhvr>
                                        <p:cTn id="57" dur="500"/>
                                        <p:tgtEl>
                                          <p:spTgt spid="37598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75983"/>
                                        </p:tgtEl>
                                        <p:attrNameLst>
                                          <p:attrName>style.visibility</p:attrName>
                                        </p:attrNameLst>
                                      </p:cBhvr>
                                      <p:to>
                                        <p:strVal val="visible"/>
                                      </p:to>
                                    </p:set>
                                    <p:animEffect transition="in" filter="wipe(left)">
                                      <p:cBhvr>
                                        <p:cTn id="62" dur="500"/>
                                        <p:tgtEl>
                                          <p:spTgt spid="37598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nodeType="clickEffect">
                                  <p:stCondLst>
                                    <p:cond delay="0"/>
                                  </p:stCondLst>
                                  <p:childTnLst>
                                    <p:set>
                                      <p:cBhvr>
                                        <p:cTn id="66" dur="1" fill="hold">
                                          <p:stCondLst>
                                            <p:cond delay="0"/>
                                          </p:stCondLst>
                                        </p:cTn>
                                        <p:tgtEl>
                                          <p:spTgt spid="7242"/>
                                        </p:tgtEl>
                                        <p:attrNameLst>
                                          <p:attrName>style.visibility</p:attrName>
                                        </p:attrNameLst>
                                      </p:cBhvr>
                                      <p:to>
                                        <p:strVal val="visible"/>
                                      </p:to>
                                    </p:set>
                                    <p:animEffect transition="in" filter="slide(fromBottom)">
                                      <p:cBhvr>
                                        <p:cTn id="67" dur="500"/>
                                        <p:tgtEl>
                                          <p:spTgt spid="7242"/>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7243"/>
                                        </p:tgtEl>
                                        <p:attrNameLst>
                                          <p:attrName>style.visibility</p:attrName>
                                        </p:attrNameLst>
                                      </p:cBhvr>
                                      <p:to>
                                        <p:strVal val="visible"/>
                                      </p:to>
                                    </p:set>
                                    <p:animEffect transition="in" filter="slide(fromBottom)">
                                      <p:cBhvr>
                                        <p:cTn id="72" dur="500"/>
                                        <p:tgtEl>
                                          <p:spTgt spid="724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3"/>
                                        </p:tgtEl>
                                        <p:attrNameLst>
                                          <p:attrName>style.visibility</p:attrName>
                                        </p:attrNameLst>
                                      </p:cBhvr>
                                      <p:to>
                                        <p:strVal val="visible"/>
                                      </p:to>
                                    </p:set>
                                    <p:animEffect transition="in" filter="wipe(left)">
                                      <p:cBhvr>
                                        <p:cTn id="7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74" name="Text Box 16"/>
          <p:cNvSpPr txBox="1"/>
          <p:nvPr/>
        </p:nvSpPr>
        <p:spPr>
          <a:xfrm>
            <a:off x="684213" y="333375"/>
            <a:ext cx="2952750" cy="519113"/>
          </a:xfrm>
          <a:prstGeom prst="rect">
            <a:avLst/>
          </a:prstGeom>
          <a:noFill/>
          <a:ln w="9525">
            <a:noFill/>
          </a:ln>
        </p:spPr>
        <p:txBody>
          <a:bodyPr>
            <a:spAutoFit/>
          </a:bodyPr>
          <a:p>
            <a:pPr>
              <a:spcBef>
                <a:spcPct val="50000"/>
              </a:spcBef>
            </a:pPr>
            <a:r>
              <a:rPr lang="en-US" altLang="zh-CN" dirty="0">
                <a:latin typeface="Times New Roman" panose="02020603050405020304" pitchFamily="18" charset="0"/>
              </a:rPr>
              <a:t>(3) </a:t>
            </a:r>
            <a:r>
              <a:rPr lang="zh-CN" altLang="en-US" dirty="0">
                <a:latin typeface="Times New Roman" panose="02020603050405020304" pitchFamily="18" charset="0"/>
              </a:rPr>
              <a:t>取最值函数</a:t>
            </a:r>
            <a:endParaRPr lang="zh-CN" altLang="en-US" sz="2400" b="0" dirty="0">
              <a:latin typeface="Times New Roman" panose="02020603050405020304" pitchFamily="18" charset="0"/>
            </a:endParaRPr>
          </a:p>
        </p:txBody>
      </p:sp>
      <p:graphicFrame>
        <p:nvGraphicFramePr>
          <p:cNvPr id="376849" name="Object 17"/>
          <p:cNvGraphicFramePr/>
          <p:nvPr/>
        </p:nvGraphicFramePr>
        <p:xfrm>
          <a:off x="755650" y="981075"/>
          <a:ext cx="5976938" cy="471488"/>
        </p:xfrm>
        <a:graphic>
          <a:graphicData uri="http://schemas.openxmlformats.org/presentationml/2006/ole">
            <mc:AlternateContent xmlns:mc="http://schemas.openxmlformats.org/markup-compatibility/2006">
              <mc:Choice xmlns:v="urn:schemas-microsoft-com:vml" Requires="v">
                <p:oleObj spid="_x0000_s3148" name="" r:id="rId1" imgW="5598160" imgH="444500" progId="Equation.DSMT4">
                  <p:embed/>
                </p:oleObj>
              </mc:Choice>
              <mc:Fallback>
                <p:oleObj name="" r:id="rId1" imgW="5598160" imgH="444500" progId="Equation.DSMT4">
                  <p:embed/>
                  <p:pic>
                    <p:nvPicPr>
                      <p:cNvPr id="0" name="图片 3147"/>
                      <p:cNvPicPr/>
                      <p:nvPr/>
                    </p:nvPicPr>
                    <p:blipFill>
                      <a:blip r:embed="rId2"/>
                      <a:stretch>
                        <a:fillRect/>
                      </a:stretch>
                    </p:blipFill>
                    <p:spPr>
                      <a:xfrm>
                        <a:off x="755650" y="981075"/>
                        <a:ext cx="5976938" cy="471488"/>
                      </a:xfrm>
                      <a:prstGeom prst="rect">
                        <a:avLst/>
                      </a:prstGeom>
                      <a:noFill/>
                      <a:ln w="38100">
                        <a:noFill/>
                        <a:miter/>
                      </a:ln>
                    </p:spPr>
                  </p:pic>
                </p:oleObj>
              </mc:Fallback>
            </mc:AlternateContent>
          </a:graphicData>
        </a:graphic>
      </p:graphicFrame>
      <p:graphicFrame>
        <p:nvGraphicFramePr>
          <p:cNvPr id="376850" name="Object 18"/>
          <p:cNvGraphicFramePr/>
          <p:nvPr/>
        </p:nvGraphicFramePr>
        <p:xfrm>
          <a:off x="827088" y="3789363"/>
          <a:ext cx="5581650" cy="447675"/>
        </p:xfrm>
        <a:graphic>
          <a:graphicData uri="http://schemas.openxmlformats.org/presentationml/2006/ole">
            <mc:AlternateContent xmlns:mc="http://schemas.openxmlformats.org/markup-compatibility/2006">
              <mc:Choice xmlns:v="urn:schemas-microsoft-com:vml" Requires="v">
                <p:oleObj spid="_x0000_s3149" name="" r:id="rId3" imgW="5547360" imgH="444500" progId="Equation.DSMT4">
                  <p:embed/>
                </p:oleObj>
              </mc:Choice>
              <mc:Fallback>
                <p:oleObj name="" r:id="rId3" imgW="5547360" imgH="444500" progId="Equation.DSMT4">
                  <p:embed/>
                  <p:pic>
                    <p:nvPicPr>
                      <p:cNvPr id="0" name="图片 3148"/>
                      <p:cNvPicPr/>
                      <p:nvPr/>
                    </p:nvPicPr>
                    <p:blipFill>
                      <a:blip r:embed="rId4"/>
                      <a:stretch>
                        <a:fillRect/>
                      </a:stretch>
                    </p:blipFill>
                    <p:spPr>
                      <a:xfrm>
                        <a:off x="827088" y="3789363"/>
                        <a:ext cx="5581650" cy="447675"/>
                      </a:xfrm>
                      <a:prstGeom prst="rect">
                        <a:avLst/>
                      </a:prstGeom>
                      <a:noFill/>
                      <a:ln w="38100">
                        <a:noFill/>
                        <a:miter/>
                      </a:ln>
                    </p:spPr>
                  </p:pic>
                </p:oleObj>
              </mc:Fallback>
            </mc:AlternateContent>
          </a:graphicData>
        </a:graphic>
      </p:graphicFrame>
      <p:grpSp>
        <p:nvGrpSpPr>
          <p:cNvPr id="2" name="Group 19"/>
          <p:cNvGrpSpPr/>
          <p:nvPr/>
        </p:nvGrpSpPr>
        <p:grpSpPr>
          <a:xfrm>
            <a:off x="4787900" y="1557338"/>
            <a:ext cx="2393950" cy="2209800"/>
            <a:chOff x="720" y="2592"/>
            <a:chExt cx="1508" cy="1392"/>
          </a:xfrm>
        </p:grpSpPr>
        <p:sp>
          <p:nvSpPr>
            <p:cNvPr id="11288" name="Line 20"/>
            <p:cNvSpPr/>
            <p:nvPr/>
          </p:nvSpPr>
          <p:spPr>
            <a:xfrm>
              <a:off x="756" y="3744"/>
              <a:ext cx="1308" cy="0"/>
            </a:xfrm>
            <a:prstGeom prst="line">
              <a:avLst/>
            </a:prstGeom>
            <a:ln w="25400" cap="flat" cmpd="sng">
              <a:solidFill>
                <a:schemeClr val="tx1"/>
              </a:solidFill>
              <a:prstDash val="solid"/>
              <a:headEnd type="none" w="med" len="med"/>
              <a:tailEnd type="triangle" w="med" len="med"/>
            </a:ln>
          </p:spPr>
        </p:sp>
        <p:sp>
          <p:nvSpPr>
            <p:cNvPr id="11289" name="Line 21"/>
            <p:cNvSpPr/>
            <p:nvPr/>
          </p:nvSpPr>
          <p:spPr>
            <a:xfrm flipV="1">
              <a:off x="943" y="2832"/>
              <a:ext cx="0" cy="1104"/>
            </a:xfrm>
            <a:prstGeom prst="line">
              <a:avLst/>
            </a:prstGeom>
            <a:ln w="25400" cap="flat" cmpd="sng">
              <a:solidFill>
                <a:schemeClr val="tx1"/>
              </a:solidFill>
              <a:prstDash val="solid"/>
              <a:headEnd type="none" w="med" len="med"/>
              <a:tailEnd type="triangle" w="med" len="med"/>
            </a:ln>
          </p:spPr>
        </p:sp>
        <p:sp>
          <p:nvSpPr>
            <p:cNvPr id="11290" name="Text Box 22"/>
            <p:cNvSpPr txBox="1"/>
            <p:nvPr/>
          </p:nvSpPr>
          <p:spPr>
            <a:xfrm>
              <a:off x="869" y="2592"/>
              <a:ext cx="201"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11291" name="Text Box 23"/>
            <p:cNvSpPr txBox="1"/>
            <p:nvPr/>
          </p:nvSpPr>
          <p:spPr>
            <a:xfrm>
              <a:off x="2016" y="3576"/>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11292" name="Text Box 24"/>
            <p:cNvSpPr txBox="1"/>
            <p:nvPr/>
          </p:nvSpPr>
          <p:spPr>
            <a:xfrm>
              <a:off x="748" y="3696"/>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1293" name="Arc 25"/>
            <p:cNvSpPr/>
            <p:nvPr/>
          </p:nvSpPr>
          <p:spPr>
            <a:xfrm rot="10800000">
              <a:off x="816" y="2928"/>
              <a:ext cx="864" cy="720"/>
            </a:xfrm>
            <a:custGeom>
              <a:avLst/>
              <a:gdLst>
                <a:gd name="txL" fmla="*/ 0 w 21600"/>
                <a:gd name="txT" fmla="*/ 0 h 21600"/>
                <a:gd name="txR" fmla="*/ 21600 w 21600"/>
                <a:gd name="txB" fmla="*/ 21600 h 21600"/>
              </a:gdLst>
              <a:ahLst/>
              <a:cxnLst>
                <a:cxn ang="0">
                  <a:pos x="0" y="0"/>
                </a:cxn>
                <a:cxn ang="0">
                  <a:pos x="0" y="0"/>
                </a:cxn>
                <a:cxn ang="0">
                  <a:pos x="0" y="0"/>
                </a:cxn>
                <a:cxn ang="0">
                  <a:pos x="0" y="0"/>
                </a:cxn>
                <a:cxn ang="0">
                  <a:pos x="0" y="0"/>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1294" name="Line 26"/>
            <p:cNvSpPr/>
            <p:nvPr/>
          </p:nvSpPr>
          <p:spPr>
            <a:xfrm flipV="1">
              <a:off x="720" y="2963"/>
              <a:ext cx="1104" cy="637"/>
            </a:xfrm>
            <a:prstGeom prst="line">
              <a:avLst/>
            </a:prstGeom>
            <a:ln w="25400" cap="flat" cmpd="sng">
              <a:solidFill>
                <a:schemeClr val="tx1"/>
              </a:solidFill>
              <a:prstDash val="sysDot"/>
              <a:headEnd type="none" w="med" len="med"/>
              <a:tailEnd type="none" w="med" len="med"/>
            </a:ln>
          </p:spPr>
        </p:sp>
        <p:sp>
          <p:nvSpPr>
            <p:cNvPr id="11295" name="Line 27"/>
            <p:cNvSpPr/>
            <p:nvPr/>
          </p:nvSpPr>
          <p:spPr>
            <a:xfrm flipV="1">
              <a:off x="1056" y="2937"/>
              <a:ext cx="816" cy="471"/>
            </a:xfrm>
            <a:prstGeom prst="line">
              <a:avLst/>
            </a:prstGeom>
            <a:ln w="25400" cap="flat" cmpd="sng">
              <a:solidFill>
                <a:schemeClr val="accent2"/>
              </a:solidFill>
              <a:prstDash val="solid"/>
              <a:headEnd type="none" w="med" len="med"/>
              <a:tailEnd type="none" w="med" len="med"/>
            </a:ln>
          </p:spPr>
        </p:sp>
        <p:sp>
          <p:nvSpPr>
            <p:cNvPr id="11296" name="Arc 28"/>
            <p:cNvSpPr/>
            <p:nvPr/>
          </p:nvSpPr>
          <p:spPr>
            <a:xfrm rot="10800000">
              <a:off x="816" y="2928"/>
              <a:ext cx="864" cy="720"/>
            </a:xfrm>
            <a:custGeom>
              <a:avLst/>
              <a:gdLst>
                <a:gd name="txL" fmla="*/ 0 w 21600"/>
                <a:gd name="txT" fmla="*/ 0 h 21600"/>
                <a:gd name="txR" fmla="*/ 21600 w 21600"/>
                <a:gd name="txB" fmla="*/ 21600 h 21600"/>
              </a:gdLst>
              <a:ahLst/>
              <a:cxnLst>
                <a:cxn ang="0">
                  <a:pos x="0" y="0"/>
                </a:cxn>
                <a:cxn ang="0">
                  <a:pos x="0" y="0"/>
                </a:cxn>
                <a:cxn ang="0">
                  <a:pos x="0" y="0"/>
                </a:cxn>
                <a:cxn ang="0">
                  <a:pos x="0" y="0"/>
                </a:cxn>
                <a:cxn ang="0">
                  <a:pos x="0" y="0"/>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5400" cap="flat" cmpd="sng">
              <a:solidFill>
                <a:schemeClr val="tx1">
                  <a:alpha val="100000"/>
                </a:schemeClr>
              </a:solidFill>
              <a:prstDash val="sysDot"/>
              <a:round/>
              <a:headEnd type="none" w="med" len="med"/>
              <a:tailEnd type="none" w="med" len="med"/>
            </a:ln>
          </p:spPr>
          <p:txBody>
            <a:bodyPr/>
            <a:p>
              <a:endParaRPr lang="zh-CN" altLang="en-US"/>
            </a:p>
          </p:txBody>
        </p:sp>
        <p:sp>
          <p:nvSpPr>
            <p:cNvPr id="11297" name="Arc 29"/>
            <p:cNvSpPr/>
            <p:nvPr/>
          </p:nvSpPr>
          <p:spPr>
            <a:xfrm rot="10800000">
              <a:off x="816" y="2939"/>
              <a:ext cx="864" cy="471"/>
            </a:xfrm>
            <a:custGeom>
              <a:avLst/>
              <a:gdLst>
                <a:gd name="txL" fmla="*/ 0 w 21600"/>
                <a:gd name="txT" fmla="*/ 0 h 14122"/>
                <a:gd name="txR" fmla="*/ 21600 w 21600"/>
                <a:gd name="txB" fmla="*/ 14122 h 14122"/>
              </a:gdLst>
              <a:ahLst/>
              <a:cxnLst>
                <a:cxn ang="0">
                  <a:pos x="0" y="0"/>
                </a:cxn>
                <a:cxn ang="0">
                  <a:pos x="0" y="0"/>
                </a:cxn>
                <a:cxn ang="0">
                  <a:pos x="0" y="0"/>
                </a:cxn>
                <a:cxn ang="0">
                  <a:pos x="0" y="0"/>
                </a:cxn>
                <a:cxn ang="0">
                  <a:pos x="0" y="0"/>
                </a:cxn>
              </a:cxnLst>
              <a:rect l="txL" t="txT" r="txR" b="txB"/>
              <a:pathLst>
                <a:path w="21600" h="14122" fill="none">
                  <a:moveTo>
                    <a:pt x="16344" y="-1"/>
                  </a:moveTo>
                  <a:cubicBezTo>
                    <a:pt x="19734" y="3923"/>
                    <a:pt x="21600" y="8936"/>
                    <a:pt x="21600" y="14122"/>
                  </a:cubicBezTo>
                </a:path>
                <a:path w="21600" h="14122" stroke="0">
                  <a:moveTo>
                    <a:pt x="16344" y="-1"/>
                  </a:moveTo>
                  <a:cubicBezTo>
                    <a:pt x="19734" y="3923"/>
                    <a:pt x="21600" y="8936"/>
                    <a:pt x="21600" y="14122"/>
                  </a:cubicBezTo>
                  <a:lnTo>
                    <a:pt x="0" y="14122"/>
                  </a:lnTo>
                  <a:close/>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graphicFrame>
          <p:nvGraphicFramePr>
            <p:cNvPr id="11272" name="Object 30"/>
            <p:cNvGraphicFramePr/>
            <p:nvPr/>
          </p:nvGraphicFramePr>
          <p:xfrm>
            <a:off x="1728" y="3024"/>
            <a:ext cx="360" cy="174"/>
          </p:xfrm>
          <a:graphic>
            <a:graphicData uri="http://schemas.openxmlformats.org/presentationml/2006/ole">
              <mc:AlternateContent xmlns:mc="http://schemas.openxmlformats.org/markup-compatibility/2006">
                <mc:Choice xmlns:v="urn:schemas-microsoft-com:vml" Requires="v">
                  <p:oleObj spid="_x0000_s3150" name="" r:id="rId5" imgW="837565" imgH="405765" progId="Equation.3">
                    <p:embed/>
                  </p:oleObj>
                </mc:Choice>
                <mc:Fallback>
                  <p:oleObj name="" r:id="rId5" imgW="837565" imgH="405765" progId="Equation.3">
                    <p:embed/>
                    <p:pic>
                      <p:nvPicPr>
                        <p:cNvPr id="0" name="图片 3149"/>
                        <p:cNvPicPr/>
                        <p:nvPr/>
                      </p:nvPicPr>
                      <p:blipFill>
                        <a:blip r:embed="rId6"/>
                        <a:stretch>
                          <a:fillRect/>
                        </a:stretch>
                      </p:blipFill>
                      <p:spPr>
                        <a:xfrm>
                          <a:off x="1728" y="3024"/>
                          <a:ext cx="360" cy="174"/>
                        </a:xfrm>
                        <a:prstGeom prst="rect">
                          <a:avLst/>
                        </a:prstGeom>
                        <a:noFill/>
                        <a:ln w="38100">
                          <a:noFill/>
                          <a:miter/>
                        </a:ln>
                      </p:spPr>
                    </p:pic>
                  </p:oleObj>
                </mc:Fallback>
              </mc:AlternateContent>
            </a:graphicData>
          </a:graphic>
        </p:graphicFrame>
        <p:graphicFrame>
          <p:nvGraphicFramePr>
            <p:cNvPr id="11273" name="Object 31"/>
            <p:cNvGraphicFramePr/>
            <p:nvPr/>
          </p:nvGraphicFramePr>
          <p:xfrm>
            <a:off x="1732" y="3474"/>
            <a:ext cx="332" cy="174"/>
          </p:xfrm>
          <a:graphic>
            <a:graphicData uri="http://schemas.openxmlformats.org/presentationml/2006/ole">
              <mc:AlternateContent xmlns:mc="http://schemas.openxmlformats.org/markup-compatibility/2006">
                <mc:Choice xmlns:v="urn:schemas-microsoft-com:vml" Requires="v">
                  <p:oleObj spid="_x0000_s3151" name="" r:id="rId7" imgW="774065" imgH="405765" progId="Equation.3">
                    <p:embed/>
                  </p:oleObj>
                </mc:Choice>
                <mc:Fallback>
                  <p:oleObj name="" r:id="rId7" imgW="774065" imgH="405765" progId="Equation.3">
                    <p:embed/>
                    <p:pic>
                      <p:nvPicPr>
                        <p:cNvPr id="0" name="图片 3150"/>
                        <p:cNvPicPr/>
                        <p:nvPr/>
                      </p:nvPicPr>
                      <p:blipFill>
                        <a:blip r:embed="rId8"/>
                        <a:stretch>
                          <a:fillRect/>
                        </a:stretch>
                      </p:blipFill>
                      <p:spPr>
                        <a:xfrm>
                          <a:off x="1732" y="3474"/>
                          <a:ext cx="332" cy="174"/>
                        </a:xfrm>
                        <a:prstGeom prst="rect">
                          <a:avLst/>
                        </a:prstGeom>
                        <a:noFill/>
                        <a:ln w="38100">
                          <a:noFill/>
                          <a:miter/>
                        </a:ln>
                      </p:spPr>
                    </p:pic>
                  </p:oleObj>
                </mc:Fallback>
              </mc:AlternateContent>
            </a:graphicData>
          </a:graphic>
        </p:graphicFrame>
      </p:grpSp>
      <p:grpSp>
        <p:nvGrpSpPr>
          <p:cNvPr id="3" name="Group 32"/>
          <p:cNvGrpSpPr/>
          <p:nvPr/>
        </p:nvGrpSpPr>
        <p:grpSpPr>
          <a:xfrm>
            <a:off x="4787900" y="4149725"/>
            <a:ext cx="2393950" cy="2209800"/>
            <a:chOff x="3216" y="2592"/>
            <a:chExt cx="1508" cy="1392"/>
          </a:xfrm>
        </p:grpSpPr>
        <p:sp>
          <p:nvSpPr>
            <p:cNvPr id="11277" name="Text Box 33"/>
            <p:cNvSpPr txBox="1"/>
            <p:nvPr/>
          </p:nvSpPr>
          <p:spPr>
            <a:xfrm>
              <a:off x="3365" y="2592"/>
              <a:ext cx="201"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grpSp>
          <p:nvGrpSpPr>
            <p:cNvPr id="11278" name="Group 34"/>
            <p:cNvGrpSpPr/>
            <p:nvPr/>
          </p:nvGrpSpPr>
          <p:grpSpPr>
            <a:xfrm>
              <a:off x="3216" y="2832"/>
              <a:ext cx="1508" cy="1152"/>
              <a:chOff x="3216" y="2832"/>
              <a:chExt cx="1508" cy="1152"/>
            </a:xfrm>
          </p:grpSpPr>
          <p:sp>
            <p:nvSpPr>
              <p:cNvPr id="11279" name="Line 35"/>
              <p:cNvSpPr/>
              <p:nvPr/>
            </p:nvSpPr>
            <p:spPr>
              <a:xfrm>
                <a:off x="3252" y="3744"/>
                <a:ext cx="1308" cy="0"/>
              </a:xfrm>
              <a:prstGeom prst="line">
                <a:avLst/>
              </a:prstGeom>
              <a:ln w="25400" cap="flat" cmpd="sng">
                <a:solidFill>
                  <a:schemeClr val="tx1"/>
                </a:solidFill>
                <a:prstDash val="solid"/>
                <a:headEnd type="none" w="med" len="med"/>
                <a:tailEnd type="triangle" w="med" len="med"/>
              </a:ln>
            </p:spPr>
          </p:sp>
          <p:sp>
            <p:nvSpPr>
              <p:cNvPr id="11280" name="Line 36"/>
              <p:cNvSpPr/>
              <p:nvPr/>
            </p:nvSpPr>
            <p:spPr>
              <a:xfrm flipV="1">
                <a:off x="3439" y="2832"/>
                <a:ext cx="0" cy="1104"/>
              </a:xfrm>
              <a:prstGeom prst="line">
                <a:avLst/>
              </a:prstGeom>
              <a:ln w="25400" cap="flat" cmpd="sng">
                <a:solidFill>
                  <a:schemeClr val="tx1"/>
                </a:solidFill>
                <a:prstDash val="solid"/>
                <a:headEnd type="none" w="med" len="med"/>
                <a:tailEnd type="triangle" w="med" len="med"/>
              </a:ln>
            </p:spPr>
          </p:sp>
          <p:sp>
            <p:nvSpPr>
              <p:cNvPr id="11281" name="Text Box 37"/>
              <p:cNvSpPr txBox="1"/>
              <p:nvPr/>
            </p:nvSpPr>
            <p:spPr>
              <a:xfrm>
                <a:off x="4512" y="3576"/>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11282" name="Text Box 38"/>
              <p:cNvSpPr txBox="1"/>
              <p:nvPr/>
            </p:nvSpPr>
            <p:spPr>
              <a:xfrm>
                <a:off x="3244" y="3696"/>
                <a:ext cx="212" cy="288"/>
              </a:xfrm>
              <a:prstGeom prst="rect">
                <a:avLst/>
              </a:prstGeom>
              <a:noFill/>
              <a:ln w="9525">
                <a:noFill/>
              </a:ln>
            </p:spPr>
            <p:txBody>
              <a:bodyPr wrap="none" anchor="ctr" anchorCtr="0">
                <a:spAutoFit/>
              </a:bodyPr>
              <a:p>
                <a:pPr algn="ct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11283" name="Arc 39"/>
              <p:cNvSpPr/>
              <p:nvPr/>
            </p:nvSpPr>
            <p:spPr>
              <a:xfrm rot="10800000">
                <a:off x="3312" y="2928"/>
                <a:ext cx="864" cy="720"/>
              </a:xfrm>
              <a:custGeom>
                <a:avLst/>
                <a:gdLst>
                  <a:gd name="txL" fmla="*/ 0 w 21600"/>
                  <a:gd name="txT" fmla="*/ 0 h 21600"/>
                  <a:gd name="txR" fmla="*/ 21600 w 21600"/>
                  <a:gd name="txB" fmla="*/ 21600 h 21600"/>
                </a:gdLst>
                <a:ahLst/>
                <a:cxnLst>
                  <a:cxn ang="0">
                    <a:pos x="0" y="0"/>
                  </a:cxn>
                  <a:cxn ang="0">
                    <a:pos x="0" y="0"/>
                  </a:cxn>
                  <a:cxn ang="0">
                    <a:pos x="0" y="0"/>
                  </a:cxn>
                  <a:cxn ang="0">
                    <a:pos x="0" y="0"/>
                  </a:cxn>
                  <a:cxn ang="0">
                    <a:pos x="0" y="0"/>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1284" name="Line 40"/>
              <p:cNvSpPr/>
              <p:nvPr/>
            </p:nvSpPr>
            <p:spPr>
              <a:xfrm flipV="1">
                <a:off x="3216" y="2963"/>
                <a:ext cx="1104" cy="637"/>
              </a:xfrm>
              <a:prstGeom prst="line">
                <a:avLst/>
              </a:prstGeom>
              <a:ln w="25400" cap="flat" cmpd="sng">
                <a:solidFill>
                  <a:schemeClr val="tx1"/>
                </a:solidFill>
                <a:prstDash val="sysDot"/>
                <a:headEnd type="none" w="med" len="med"/>
                <a:tailEnd type="none" w="med" len="med"/>
              </a:ln>
            </p:spPr>
          </p:sp>
          <p:sp>
            <p:nvSpPr>
              <p:cNvPr id="11285" name="Arc 41"/>
              <p:cNvSpPr/>
              <p:nvPr/>
            </p:nvSpPr>
            <p:spPr>
              <a:xfrm rot="10800000">
                <a:off x="3312" y="2928"/>
                <a:ext cx="864" cy="720"/>
              </a:xfrm>
              <a:custGeom>
                <a:avLst/>
                <a:gdLst>
                  <a:gd name="txL" fmla="*/ 0 w 21600"/>
                  <a:gd name="txT" fmla="*/ 0 h 21600"/>
                  <a:gd name="txR" fmla="*/ 21600 w 21600"/>
                  <a:gd name="txB" fmla="*/ 21600 h 21600"/>
                </a:gdLst>
                <a:ahLst/>
                <a:cxnLst>
                  <a:cxn ang="0">
                    <a:pos x="0" y="0"/>
                  </a:cxn>
                  <a:cxn ang="0">
                    <a:pos x="0" y="0"/>
                  </a:cxn>
                  <a:cxn ang="0">
                    <a:pos x="0" y="0"/>
                  </a:cxn>
                  <a:cxn ang="0">
                    <a:pos x="0" y="0"/>
                  </a:cxn>
                  <a:cxn ang="0">
                    <a:pos x="0" y="0"/>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25400" cap="flat" cmpd="sng">
                <a:solidFill>
                  <a:schemeClr val="tx1">
                    <a:alpha val="100000"/>
                  </a:schemeClr>
                </a:solidFill>
                <a:prstDash val="sysDot"/>
                <a:round/>
                <a:headEnd type="none" w="med" len="med"/>
                <a:tailEnd type="none" w="med" len="med"/>
              </a:ln>
            </p:spPr>
            <p:txBody>
              <a:bodyPr/>
              <a:p>
                <a:endParaRPr lang="zh-CN" altLang="en-US"/>
              </a:p>
            </p:txBody>
          </p:sp>
          <p:sp>
            <p:nvSpPr>
              <p:cNvPr id="11286" name="Arc 42"/>
              <p:cNvSpPr/>
              <p:nvPr/>
            </p:nvSpPr>
            <p:spPr>
              <a:xfrm rot="10800000">
                <a:off x="3524" y="2939"/>
                <a:ext cx="693" cy="717"/>
              </a:xfrm>
              <a:custGeom>
                <a:avLst/>
                <a:gdLst>
                  <a:gd name="txL" fmla="*/ 0 w 17317"/>
                  <a:gd name="txT" fmla="*/ 0 h 21600"/>
                  <a:gd name="txR" fmla="*/ 17317 w 17317"/>
                  <a:gd name="txB" fmla="*/ 21600 h 21600"/>
                </a:gdLst>
                <a:ahLst/>
                <a:cxnLst>
                  <a:cxn ang="0">
                    <a:pos x="0" y="0"/>
                  </a:cxn>
                  <a:cxn ang="0">
                    <a:pos x="0" y="0"/>
                  </a:cxn>
                  <a:cxn ang="0">
                    <a:pos x="0" y="0"/>
                  </a:cxn>
                  <a:cxn ang="0">
                    <a:pos x="0" y="0"/>
                  </a:cxn>
                  <a:cxn ang="0">
                    <a:pos x="0" y="0"/>
                  </a:cxn>
                  <a:cxn ang="0">
                    <a:pos x="0" y="0"/>
                  </a:cxn>
                  <a:cxn ang="0">
                    <a:pos x="0" y="0"/>
                  </a:cxn>
                </a:cxnLst>
                <a:rect l="txL" t="txT" r="txR" b="txB"/>
                <a:pathLst>
                  <a:path w="17317" h="21600" fill="none">
                    <a:moveTo>
                      <a:pt x="0" y="26"/>
                    </a:moveTo>
                    <a:cubicBezTo>
                      <a:pt x="353" y="8"/>
                      <a:pt x="707" y="-1"/>
                      <a:pt x="1061" y="0"/>
                    </a:cubicBezTo>
                    <a:cubicBezTo>
                      <a:pt x="7289" y="0"/>
                      <a:pt x="13215" y="2688"/>
                      <a:pt x="17316" y="7376"/>
                    </a:cubicBezTo>
                  </a:path>
                  <a:path w="17317" h="21600" stroke="0">
                    <a:moveTo>
                      <a:pt x="0" y="26"/>
                    </a:moveTo>
                    <a:cubicBezTo>
                      <a:pt x="353" y="8"/>
                      <a:pt x="707" y="-1"/>
                      <a:pt x="1061" y="0"/>
                    </a:cubicBezTo>
                    <a:cubicBezTo>
                      <a:pt x="7289" y="0"/>
                      <a:pt x="13215" y="2688"/>
                      <a:pt x="17316" y="7376"/>
                    </a:cubicBezTo>
                    <a:lnTo>
                      <a:pt x="1061" y="21600"/>
                    </a:lnTo>
                    <a:close/>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graphicFrame>
            <p:nvGraphicFramePr>
              <p:cNvPr id="11270" name="Object 43"/>
              <p:cNvGraphicFramePr/>
              <p:nvPr/>
            </p:nvGraphicFramePr>
            <p:xfrm>
              <a:off x="4224" y="3024"/>
              <a:ext cx="360" cy="174"/>
            </p:xfrm>
            <a:graphic>
              <a:graphicData uri="http://schemas.openxmlformats.org/presentationml/2006/ole">
                <mc:AlternateContent xmlns:mc="http://schemas.openxmlformats.org/markup-compatibility/2006">
                  <mc:Choice xmlns:v="urn:schemas-microsoft-com:vml" Requires="v">
                    <p:oleObj spid="_x0000_s3152" name="" r:id="rId9" imgW="837565" imgH="405765" progId="Equation.3">
                      <p:embed/>
                    </p:oleObj>
                  </mc:Choice>
                  <mc:Fallback>
                    <p:oleObj name="" r:id="rId9" imgW="837565" imgH="405765" progId="Equation.3">
                      <p:embed/>
                      <p:pic>
                        <p:nvPicPr>
                          <p:cNvPr id="0" name="图片 3151"/>
                          <p:cNvPicPr/>
                          <p:nvPr/>
                        </p:nvPicPr>
                        <p:blipFill>
                          <a:blip r:embed="rId6"/>
                          <a:stretch>
                            <a:fillRect/>
                          </a:stretch>
                        </p:blipFill>
                        <p:spPr>
                          <a:xfrm>
                            <a:off x="4224" y="3024"/>
                            <a:ext cx="360" cy="174"/>
                          </a:xfrm>
                          <a:prstGeom prst="rect">
                            <a:avLst/>
                          </a:prstGeom>
                          <a:noFill/>
                          <a:ln w="38100">
                            <a:noFill/>
                            <a:miter/>
                          </a:ln>
                        </p:spPr>
                      </p:pic>
                    </p:oleObj>
                  </mc:Fallback>
                </mc:AlternateContent>
              </a:graphicData>
            </a:graphic>
          </p:graphicFrame>
          <p:graphicFrame>
            <p:nvGraphicFramePr>
              <p:cNvPr id="11271" name="Object 44"/>
              <p:cNvGraphicFramePr/>
              <p:nvPr/>
            </p:nvGraphicFramePr>
            <p:xfrm>
              <a:off x="4180" y="3474"/>
              <a:ext cx="332" cy="174"/>
            </p:xfrm>
            <a:graphic>
              <a:graphicData uri="http://schemas.openxmlformats.org/presentationml/2006/ole">
                <mc:AlternateContent xmlns:mc="http://schemas.openxmlformats.org/markup-compatibility/2006">
                  <mc:Choice xmlns:v="urn:schemas-microsoft-com:vml" Requires="v">
                    <p:oleObj spid="_x0000_s3153" name="" r:id="rId10" imgW="774065" imgH="405765" progId="Equation.3">
                      <p:embed/>
                    </p:oleObj>
                  </mc:Choice>
                  <mc:Fallback>
                    <p:oleObj name="" r:id="rId10" imgW="774065" imgH="405765" progId="Equation.3">
                      <p:embed/>
                      <p:pic>
                        <p:nvPicPr>
                          <p:cNvPr id="0" name="图片 3152"/>
                          <p:cNvPicPr/>
                          <p:nvPr/>
                        </p:nvPicPr>
                        <p:blipFill>
                          <a:blip r:embed="rId8"/>
                          <a:stretch>
                            <a:fillRect/>
                          </a:stretch>
                        </p:blipFill>
                        <p:spPr>
                          <a:xfrm>
                            <a:off x="4180" y="3474"/>
                            <a:ext cx="332" cy="174"/>
                          </a:xfrm>
                          <a:prstGeom prst="rect">
                            <a:avLst/>
                          </a:prstGeom>
                          <a:noFill/>
                          <a:ln w="38100">
                            <a:noFill/>
                            <a:miter/>
                          </a:ln>
                        </p:spPr>
                      </p:pic>
                    </p:oleObj>
                  </mc:Fallback>
                </mc:AlternateContent>
              </a:graphicData>
            </a:graphic>
          </p:graphicFrame>
          <p:sp>
            <p:nvSpPr>
              <p:cNvPr id="11287" name="Line 45"/>
              <p:cNvSpPr/>
              <p:nvPr/>
            </p:nvSpPr>
            <p:spPr>
              <a:xfrm flipV="1">
                <a:off x="3216" y="3406"/>
                <a:ext cx="336" cy="194"/>
              </a:xfrm>
              <a:prstGeom prst="line">
                <a:avLst/>
              </a:prstGeom>
              <a:ln w="25400" cap="flat" cmpd="sng">
                <a:solidFill>
                  <a:schemeClr val="accent2"/>
                </a:solidFill>
                <a:prstDash val="solid"/>
                <a:headEnd type="none" w="med" len="med"/>
                <a:tailEnd type="none" w="med" len="med"/>
              </a:ln>
            </p:spPr>
          </p:sp>
        </p:grpSp>
      </p:grpSp>
      <p:graphicFrame>
        <p:nvGraphicFramePr>
          <p:cNvPr id="4" name="Object 32"/>
          <p:cNvGraphicFramePr/>
          <p:nvPr/>
        </p:nvGraphicFramePr>
        <p:xfrm>
          <a:off x="755650" y="1700213"/>
          <a:ext cx="2894013" cy="433387"/>
        </p:xfrm>
        <a:graphic>
          <a:graphicData uri="http://schemas.openxmlformats.org/presentationml/2006/ole">
            <mc:AlternateContent xmlns:mc="http://schemas.openxmlformats.org/markup-compatibility/2006">
              <mc:Choice xmlns:v="urn:schemas-microsoft-com:vml" Requires="v">
                <p:oleObj spid="_x0000_s3154" name="" r:id="rId11" imgW="2794000" imgH="419100" progId="Equation.DSMT4">
                  <p:embed/>
                </p:oleObj>
              </mc:Choice>
              <mc:Fallback>
                <p:oleObj name="" r:id="rId11" imgW="2794000" imgH="419100" progId="Equation.DSMT4">
                  <p:embed/>
                  <p:pic>
                    <p:nvPicPr>
                      <p:cNvPr id="0" name="图片 3153"/>
                      <p:cNvPicPr/>
                      <p:nvPr/>
                    </p:nvPicPr>
                    <p:blipFill>
                      <a:blip r:embed="rId12"/>
                      <a:stretch>
                        <a:fillRect/>
                      </a:stretch>
                    </p:blipFill>
                    <p:spPr>
                      <a:xfrm>
                        <a:off x="755650" y="1700213"/>
                        <a:ext cx="2894013" cy="433387"/>
                      </a:xfrm>
                      <a:prstGeom prst="rect">
                        <a:avLst/>
                      </a:prstGeom>
                      <a:noFill/>
                      <a:ln w="38100">
                        <a:noFill/>
                        <a:miter/>
                      </a:ln>
                    </p:spPr>
                  </p:pic>
                </p:oleObj>
              </mc:Fallback>
            </mc:AlternateContent>
          </a:graphicData>
        </a:graphic>
      </p:graphicFrame>
      <p:graphicFrame>
        <p:nvGraphicFramePr>
          <p:cNvPr id="6" name="Object 34"/>
          <p:cNvGraphicFramePr/>
          <p:nvPr/>
        </p:nvGraphicFramePr>
        <p:xfrm>
          <a:off x="827088" y="4581525"/>
          <a:ext cx="2814637" cy="433388"/>
        </p:xfrm>
        <a:graphic>
          <a:graphicData uri="http://schemas.openxmlformats.org/presentationml/2006/ole">
            <mc:AlternateContent xmlns:mc="http://schemas.openxmlformats.org/markup-compatibility/2006">
              <mc:Choice xmlns:v="urn:schemas-microsoft-com:vml" Requires="v">
                <p:oleObj spid="_x0000_s3155" name="" r:id="rId13" imgW="2717800" imgH="419100" progId="Equation.DSMT4">
                  <p:embed/>
                </p:oleObj>
              </mc:Choice>
              <mc:Fallback>
                <p:oleObj name="" r:id="rId13" imgW="2717800" imgH="419100" progId="Equation.DSMT4">
                  <p:embed/>
                  <p:pic>
                    <p:nvPicPr>
                      <p:cNvPr id="0" name="图片 3154"/>
                      <p:cNvPicPr/>
                      <p:nvPr/>
                    </p:nvPicPr>
                    <p:blipFill>
                      <a:blip r:embed="rId14"/>
                      <a:stretch>
                        <a:fillRect/>
                      </a:stretch>
                    </p:blipFill>
                    <p:spPr>
                      <a:xfrm>
                        <a:off x="827088" y="4581525"/>
                        <a:ext cx="2814637" cy="433388"/>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6849"/>
                                        </p:tgtEl>
                                        <p:attrNameLst>
                                          <p:attrName>style.visibility</p:attrName>
                                        </p:attrNameLst>
                                      </p:cBhvr>
                                      <p:to>
                                        <p:strVal val="visible"/>
                                      </p:to>
                                    </p:set>
                                    <p:animEffect transition="in" filter="wipe(left)">
                                      <p:cBhvr>
                                        <p:cTn id="7" dur="500"/>
                                        <p:tgtEl>
                                          <p:spTgt spid="3768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76850"/>
                                        </p:tgtEl>
                                        <p:attrNameLst>
                                          <p:attrName>style.visibility</p:attrName>
                                        </p:attrNameLst>
                                      </p:cBhvr>
                                      <p:to>
                                        <p:strVal val="visible"/>
                                      </p:to>
                                    </p:set>
                                    <p:animEffect transition="in" filter="wipe(left)">
                                      <p:cBhvr>
                                        <p:cTn id="22" dur="500"/>
                                        <p:tgtEl>
                                          <p:spTgt spid="3768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290" name="Object 46"/>
          <p:cNvGraphicFramePr/>
          <p:nvPr/>
        </p:nvGraphicFramePr>
        <p:xfrm>
          <a:off x="827088" y="404813"/>
          <a:ext cx="2070100" cy="393700"/>
        </p:xfrm>
        <a:graphic>
          <a:graphicData uri="http://schemas.openxmlformats.org/presentationml/2006/ole">
            <mc:AlternateContent xmlns:mc="http://schemas.openxmlformats.org/markup-compatibility/2006">
              <mc:Choice xmlns:v="urn:schemas-microsoft-com:vml" Requires="v">
                <p:oleObj spid="_x0000_s3156" name="" r:id="rId1" imgW="2069465" imgH="393700" progId="Equation.3">
                  <p:embed/>
                </p:oleObj>
              </mc:Choice>
              <mc:Fallback>
                <p:oleObj name="" r:id="rId1" imgW="2069465" imgH="393700" progId="Equation.3">
                  <p:embed/>
                  <p:pic>
                    <p:nvPicPr>
                      <p:cNvPr id="0" name="图片 3155"/>
                      <p:cNvPicPr/>
                      <p:nvPr/>
                    </p:nvPicPr>
                    <p:blipFill>
                      <a:blip r:embed="rId2"/>
                      <a:stretch>
                        <a:fillRect/>
                      </a:stretch>
                    </p:blipFill>
                    <p:spPr>
                      <a:xfrm>
                        <a:off x="827088" y="404813"/>
                        <a:ext cx="2070100" cy="393700"/>
                      </a:xfrm>
                      <a:prstGeom prst="rect">
                        <a:avLst/>
                      </a:prstGeom>
                      <a:noFill/>
                      <a:ln w="38100">
                        <a:noFill/>
                        <a:miter/>
                      </a:ln>
                    </p:spPr>
                  </p:pic>
                </p:oleObj>
              </mc:Fallback>
            </mc:AlternateContent>
          </a:graphicData>
        </a:graphic>
      </p:graphicFrame>
      <p:grpSp>
        <p:nvGrpSpPr>
          <p:cNvPr id="12296" name="Group 56"/>
          <p:cNvGrpSpPr/>
          <p:nvPr/>
        </p:nvGrpSpPr>
        <p:grpSpPr>
          <a:xfrm>
            <a:off x="755650" y="333375"/>
            <a:ext cx="8388350" cy="1022350"/>
            <a:chOff x="476" y="2115"/>
            <a:chExt cx="5284" cy="644"/>
          </a:xfrm>
        </p:grpSpPr>
        <p:sp>
          <p:nvSpPr>
            <p:cNvPr id="12298" name="Text Box 49"/>
            <p:cNvSpPr txBox="1"/>
            <p:nvPr/>
          </p:nvSpPr>
          <p:spPr>
            <a:xfrm>
              <a:off x="1791" y="2115"/>
              <a:ext cx="3969" cy="327"/>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在自变量的不同变化范围中</a:t>
              </a:r>
              <a:r>
                <a:rPr lang="en-US" altLang="zh-CN" dirty="0">
                  <a:latin typeface="Times New Roman" panose="02020603050405020304" pitchFamily="18" charset="0"/>
                </a:rPr>
                <a:t>, </a:t>
              </a:r>
              <a:r>
                <a:rPr lang="zh-CN" altLang="en-US" dirty="0">
                  <a:latin typeface="Times New Roman" panose="02020603050405020304" pitchFamily="18" charset="0"/>
                </a:rPr>
                <a:t>对应法则</a:t>
              </a:r>
              <a:endParaRPr lang="zh-CN" altLang="en-US" dirty="0">
                <a:latin typeface="Times New Roman" panose="02020603050405020304" pitchFamily="18" charset="0"/>
              </a:endParaRPr>
            </a:p>
          </p:txBody>
        </p:sp>
        <p:sp>
          <p:nvSpPr>
            <p:cNvPr id="12299" name="Text Box 50"/>
            <p:cNvSpPr txBox="1"/>
            <p:nvPr/>
          </p:nvSpPr>
          <p:spPr>
            <a:xfrm>
              <a:off x="476" y="2432"/>
              <a:ext cx="4627" cy="327"/>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用不同的式子来表示的函数称为分段函数</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grpSp>
      <p:graphicFrame>
        <p:nvGraphicFramePr>
          <p:cNvPr id="376883" name="Object 51"/>
          <p:cNvGraphicFramePr/>
          <p:nvPr/>
        </p:nvGraphicFramePr>
        <p:xfrm>
          <a:off x="827088" y="1484313"/>
          <a:ext cx="6159500" cy="1003300"/>
        </p:xfrm>
        <a:graphic>
          <a:graphicData uri="http://schemas.openxmlformats.org/presentationml/2006/ole">
            <mc:AlternateContent xmlns:mc="http://schemas.openxmlformats.org/markup-compatibility/2006">
              <mc:Choice xmlns:v="urn:schemas-microsoft-com:vml" Requires="v">
                <p:oleObj spid="_x0000_s3157" name="" r:id="rId3" imgW="6156960" imgH="1002665" progId="Equation.DSMT4">
                  <p:embed/>
                </p:oleObj>
              </mc:Choice>
              <mc:Fallback>
                <p:oleObj name="" r:id="rId3" imgW="6156960" imgH="1002665" progId="Equation.DSMT4">
                  <p:embed/>
                  <p:pic>
                    <p:nvPicPr>
                      <p:cNvPr id="0" name="图片 3156"/>
                      <p:cNvPicPr/>
                      <p:nvPr/>
                    </p:nvPicPr>
                    <p:blipFill>
                      <a:blip r:embed="rId4"/>
                      <a:stretch>
                        <a:fillRect/>
                      </a:stretch>
                    </p:blipFill>
                    <p:spPr>
                      <a:xfrm>
                        <a:off x="827088" y="1484313"/>
                        <a:ext cx="6159500" cy="1003300"/>
                      </a:xfrm>
                      <a:prstGeom prst="rect">
                        <a:avLst/>
                      </a:prstGeom>
                      <a:noFill/>
                      <a:ln w="38100">
                        <a:noFill/>
                        <a:miter/>
                      </a:ln>
                    </p:spPr>
                  </p:pic>
                </p:oleObj>
              </mc:Fallback>
            </mc:AlternateContent>
          </a:graphicData>
        </a:graphic>
      </p:graphicFrame>
      <p:grpSp>
        <p:nvGrpSpPr>
          <p:cNvPr id="4" name="Group 52"/>
          <p:cNvGrpSpPr/>
          <p:nvPr/>
        </p:nvGrpSpPr>
        <p:grpSpPr>
          <a:xfrm>
            <a:off x="2411413" y="3213100"/>
            <a:ext cx="3529012" cy="2016125"/>
            <a:chOff x="1416" y="2232"/>
            <a:chExt cx="2246" cy="1440"/>
          </a:xfrm>
        </p:grpSpPr>
        <p:graphicFrame>
          <p:nvGraphicFramePr>
            <p:cNvPr id="12293" name="Object 53"/>
            <p:cNvGraphicFramePr/>
            <p:nvPr/>
          </p:nvGraphicFramePr>
          <p:xfrm>
            <a:off x="1416" y="2232"/>
            <a:ext cx="2246" cy="1440"/>
          </p:xfrm>
          <a:graphic>
            <a:graphicData uri="http://schemas.openxmlformats.org/presentationml/2006/ole">
              <mc:AlternateContent xmlns:mc="http://schemas.openxmlformats.org/markup-compatibility/2006">
                <mc:Choice xmlns:v="urn:schemas-microsoft-com:vml" Requires="v">
                  <p:oleObj spid="_x0000_s3158" name="" r:id="rId5" imgW="3810000" imgH="2438400" progId="Paint.Picture">
                    <p:embed/>
                  </p:oleObj>
                </mc:Choice>
                <mc:Fallback>
                  <p:oleObj name="" r:id="rId5" imgW="3810000" imgH="2438400" progId="Paint.Picture">
                    <p:embed/>
                    <p:pic>
                      <p:nvPicPr>
                        <p:cNvPr id="0" name="图片 3157"/>
                        <p:cNvPicPr/>
                        <p:nvPr/>
                      </p:nvPicPr>
                      <p:blipFill>
                        <a:blip r:embed="rId6"/>
                        <a:stretch>
                          <a:fillRect/>
                        </a:stretch>
                      </p:blipFill>
                      <p:spPr>
                        <a:xfrm>
                          <a:off x="1416" y="2232"/>
                          <a:ext cx="2246" cy="1440"/>
                        </a:xfrm>
                        <a:prstGeom prst="rect">
                          <a:avLst/>
                        </a:prstGeom>
                        <a:noFill/>
                        <a:ln w="9525" cap="flat" cmpd="sng">
                          <a:solidFill>
                            <a:srgbClr val="FF0000"/>
                          </a:solidFill>
                          <a:prstDash val="solid"/>
                          <a:miter/>
                          <a:headEnd type="none" w="med" len="med"/>
                          <a:tailEnd type="none" w="med" len="med"/>
                        </a:ln>
                      </p:spPr>
                    </p:pic>
                  </p:oleObj>
                </mc:Fallback>
              </mc:AlternateContent>
            </a:graphicData>
          </a:graphic>
        </p:graphicFrame>
        <p:graphicFrame>
          <p:nvGraphicFramePr>
            <p:cNvPr id="12294" name="Object 54"/>
            <p:cNvGraphicFramePr/>
            <p:nvPr/>
          </p:nvGraphicFramePr>
          <p:xfrm>
            <a:off x="2608" y="2438"/>
            <a:ext cx="733" cy="183"/>
          </p:xfrm>
          <a:graphic>
            <a:graphicData uri="http://schemas.openxmlformats.org/presentationml/2006/ole">
              <mc:AlternateContent xmlns:mc="http://schemas.openxmlformats.org/markup-compatibility/2006">
                <mc:Choice xmlns:v="urn:schemas-microsoft-com:vml" Requires="v">
                  <p:oleObj spid="_x0000_s3159" name="" r:id="rId7" imgW="1624330" imgH="405765" progId="Equation.3">
                    <p:embed/>
                  </p:oleObj>
                </mc:Choice>
                <mc:Fallback>
                  <p:oleObj name="" r:id="rId7" imgW="1624330" imgH="405765" progId="Equation.3">
                    <p:embed/>
                    <p:pic>
                      <p:nvPicPr>
                        <p:cNvPr id="0" name="图片 3158"/>
                        <p:cNvPicPr/>
                        <p:nvPr/>
                      </p:nvPicPr>
                      <p:blipFill>
                        <a:blip r:embed="rId8"/>
                        <a:stretch>
                          <a:fillRect/>
                        </a:stretch>
                      </p:blipFill>
                      <p:spPr>
                        <a:xfrm>
                          <a:off x="2608" y="2438"/>
                          <a:ext cx="733" cy="183"/>
                        </a:xfrm>
                        <a:prstGeom prst="rect">
                          <a:avLst/>
                        </a:prstGeom>
                        <a:noFill/>
                        <a:ln w="38100">
                          <a:noFill/>
                          <a:miter/>
                        </a:ln>
                      </p:spPr>
                    </p:pic>
                  </p:oleObj>
                </mc:Fallback>
              </mc:AlternateContent>
            </a:graphicData>
          </a:graphic>
        </p:graphicFrame>
        <p:graphicFrame>
          <p:nvGraphicFramePr>
            <p:cNvPr id="12295" name="Object 55"/>
            <p:cNvGraphicFramePr/>
            <p:nvPr/>
          </p:nvGraphicFramePr>
          <p:xfrm>
            <a:off x="1599" y="2386"/>
            <a:ext cx="779" cy="236"/>
          </p:xfrm>
          <a:graphic>
            <a:graphicData uri="http://schemas.openxmlformats.org/presentationml/2006/ole">
              <mc:AlternateContent xmlns:mc="http://schemas.openxmlformats.org/markup-compatibility/2006">
                <mc:Choice xmlns:v="urn:schemas-microsoft-com:vml" Requires="v">
                  <p:oleObj spid="_x0000_s3160" name="" r:id="rId9" imgW="1612265" imgH="495300" progId="Equation.3">
                    <p:embed/>
                  </p:oleObj>
                </mc:Choice>
                <mc:Fallback>
                  <p:oleObj name="" r:id="rId9" imgW="1612265" imgH="495300" progId="Equation.3">
                    <p:embed/>
                    <p:pic>
                      <p:nvPicPr>
                        <p:cNvPr id="0" name="图片 3159"/>
                        <p:cNvPicPr/>
                        <p:nvPr/>
                      </p:nvPicPr>
                      <p:blipFill>
                        <a:blip r:embed="rId10"/>
                        <a:stretch>
                          <a:fillRect/>
                        </a:stretch>
                      </p:blipFill>
                      <p:spPr>
                        <a:xfrm>
                          <a:off x="1599" y="2386"/>
                          <a:ext cx="779" cy="236"/>
                        </a:xfrm>
                        <a:prstGeom prst="rect">
                          <a:avLst/>
                        </a:prstGeom>
                        <a:noFill/>
                        <a:ln w="38100">
                          <a:noFill/>
                          <a:miter/>
                        </a:ln>
                      </p:spPr>
                    </p:pic>
                  </p:oleObj>
                </mc:Fallback>
              </mc:AlternateContent>
            </a:graphicData>
          </a:graphic>
        </p:graphicFrame>
      </p:grpSp>
      <p:graphicFrame>
        <p:nvGraphicFramePr>
          <p:cNvPr id="2" name="Object 11"/>
          <p:cNvGraphicFramePr/>
          <p:nvPr/>
        </p:nvGraphicFramePr>
        <p:xfrm>
          <a:off x="827088" y="2492375"/>
          <a:ext cx="1955800" cy="393700"/>
        </p:xfrm>
        <a:graphic>
          <a:graphicData uri="http://schemas.openxmlformats.org/presentationml/2006/ole">
            <mc:AlternateContent xmlns:mc="http://schemas.openxmlformats.org/markup-compatibility/2006">
              <mc:Choice xmlns:v="urn:schemas-microsoft-com:vml" Requires="v">
                <p:oleObj spid="_x0000_s3161" name="" r:id="rId11" imgW="1955165" imgH="393700" progId="Equation.DSMT4">
                  <p:embed/>
                </p:oleObj>
              </mc:Choice>
              <mc:Fallback>
                <p:oleObj name="" r:id="rId11" imgW="1955165" imgH="393700" progId="Equation.DSMT4">
                  <p:embed/>
                  <p:pic>
                    <p:nvPicPr>
                      <p:cNvPr id="0" name="图片 3160"/>
                      <p:cNvPicPr/>
                      <p:nvPr/>
                    </p:nvPicPr>
                    <p:blipFill>
                      <a:blip r:embed="rId12"/>
                      <a:stretch>
                        <a:fillRect/>
                      </a:stretch>
                    </p:blipFill>
                    <p:spPr>
                      <a:xfrm>
                        <a:off x="827088" y="2492375"/>
                        <a:ext cx="1955800" cy="3937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6883"/>
                                        </p:tgtEl>
                                        <p:attrNameLst>
                                          <p:attrName>style.visibility</p:attrName>
                                        </p:attrNameLst>
                                      </p:cBhvr>
                                      <p:to>
                                        <p:strVal val="visible"/>
                                      </p:to>
                                    </p:set>
                                    <p:animEffect transition="in" filter="wipe(left)">
                                      <p:cBhvr>
                                        <p:cTn id="7" dur="500"/>
                                        <p:tgtEl>
                                          <p:spTgt spid="37688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3314" name="Object 8"/>
          <p:cNvGraphicFramePr/>
          <p:nvPr/>
        </p:nvGraphicFramePr>
        <p:xfrm>
          <a:off x="827088" y="188913"/>
          <a:ext cx="1887537" cy="393700"/>
        </p:xfrm>
        <a:graphic>
          <a:graphicData uri="http://schemas.openxmlformats.org/presentationml/2006/ole">
            <mc:AlternateContent xmlns:mc="http://schemas.openxmlformats.org/markup-compatibility/2006">
              <mc:Choice xmlns:v="urn:schemas-microsoft-com:vml" Requires="v">
                <p:oleObj spid="_x0000_s3162" name="" r:id="rId1" imgW="1904365" imgH="393700" progId="Equation.DSMT4">
                  <p:embed/>
                </p:oleObj>
              </mc:Choice>
              <mc:Fallback>
                <p:oleObj name="" r:id="rId1" imgW="1904365" imgH="393700" progId="Equation.DSMT4">
                  <p:embed/>
                  <p:pic>
                    <p:nvPicPr>
                      <p:cNvPr id="0" name="图片 3161"/>
                      <p:cNvPicPr/>
                      <p:nvPr/>
                    </p:nvPicPr>
                    <p:blipFill>
                      <a:blip r:embed="rId2"/>
                      <a:stretch>
                        <a:fillRect/>
                      </a:stretch>
                    </p:blipFill>
                    <p:spPr>
                      <a:xfrm>
                        <a:off x="827088" y="188913"/>
                        <a:ext cx="1887537" cy="393700"/>
                      </a:xfrm>
                      <a:prstGeom prst="rect">
                        <a:avLst/>
                      </a:prstGeom>
                      <a:noFill/>
                      <a:ln w="38100">
                        <a:noFill/>
                        <a:miter/>
                      </a:ln>
                    </p:spPr>
                  </p:pic>
                </p:oleObj>
              </mc:Fallback>
            </mc:AlternateContent>
          </a:graphicData>
        </a:graphic>
      </p:graphicFrame>
      <p:graphicFrame>
        <p:nvGraphicFramePr>
          <p:cNvPr id="396297" name="Object 9"/>
          <p:cNvGraphicFramePr/>
          <p:nvPr/>
        </p:nvGraphicFramePr>
        <p:xfrm>
          <a:off x="827088" y="2997200"/>
          <a:ext cx="5797550" cy="406400"/>
        </p:xfrm>
        <a:graphic>
          <a:graphicData uri="http://schemas.openxmlformats.org/presentationml/2006/ole">
            <mc:AlternateContent xmlns:mc="http://schemas.openxmlformats.org/markup-compatibility/2006">
              <mc:Choice xmlns:v="urn:schemas-microsoft-com:vml" Requires="v">
                <p:oleObj spid="_x0000_s3163" name="" r:id="rId3" imgW="5786120" imgH="405765" progId="Equation.DSMT4">
                  <p:embed/>
                </p:oleObj>
              </mc:Choice>
              <mc:Fallback>
                <p:oleObj name="" r:id="rId3" imgW="5786120" imgH="405765" progId="Equation.DSMT4">
                  <p:embed/>
                  <p:pic>
                    <p:nvPicPr>
                      <p:cNvPr id="0" name="图片 3162"/>
                      <p:cNvPicPr/>
                      <p:nvPr/>
                    </p:nvPicPr>
                    <p:blipFill>
                      <a:blip r:embed="rId4"/>
                      <a:stretch>
                        <a:fillRect/>
                      </a:stretch>
                    </p:blipFill>
                    <p:spPr>
                      <a:xfrm>
                        <a:off x="827088" y="2997200"/>
                        <a:ext cx="5797550" cy="406400"/>
                      </a:xfrm>
                      <a:prstGeom prst="rect">
                        <a:avLst/>
                      </a:prstGeom>
                      <a:noFill/>
                      <a:ln w="38100">
                        <a:noFill/>
                        <a:miter/>
                      </a:ln>
                    </p:spPr>
                  </p:pic>
                </p:oleObj>
              </mc:Fallback>
            </mc:AlternateContent>
          </a:graphicData>
        </a:graphic>
      </p:graphicFrame>
      <p:graphicFrame>
        <p:nvGraphicFramePr>
          <p:cNvPr id="396298" name="Object 10"/>
          <p:cNvGraphicFramePr/>
          <p:nvPr/>
        </p:nvGraphicFramePr>
        <p:xfrm>
          <a:off x="755650" y="3500438"/>
          <a:ext cx="8137525" cy="444500"/>
        </p:xfrm>
        <a:graphic>
          <a:graphicData uri="http://schemas.openxmlformats.org/presentationml/2006/ole">
            <mc:AlternateContent xmlns:mc="http://schemas.openxmlformats.org/markup-compatibility/2006">
              <mc:Choice xmlns:v="urn:schemas-microsoft-com:vml" Requires="v">
                <p:oleObj spid="_x0000_s3164" name="" r:id="rId5" imgW="8644890" imgH="444500" progId="Equation.DSMT4">
                  <p:embed/>
                </p:oleObj>
              </mc:Choice>
              <mc:Fallback>
                <p:oleObj name="" r:id="rId5" imgW="8644890" imgH="444500" progId="Equation.DSMT4">
                  <p:embed/>
                  <p:pic>
                    <p:nvPicPr>
                      <p:cNvPr id="0" name="图片 3163"/>
                      <p:cNvPicPr/>
                      <p:nvPr/>
                    </p:nvPicPr>
                    <p:blipFill>
                      <a:blip r:embed="rId6"/>
                      <a:stretch>
                        <a:fillRect/>
                      </a:stretch>
                    </p:blipFill>
                    <p:spPr>
                      <a:xfrm>
                        <a:off x="755650" y="3500438"/>
                        <a:ext cx="8137525" cy="444500"/>
                      </a:xfrm>
                      <a:prstGeom prst="rect">
                        <a:avLst/>
                      </a:prstGeom>
                      <a:noFill/>
                      <a:ln w="38100">
                        <a:noFill/>
                        <a:miter/>
                      </a:ln>
                    </p:spPr>
                  </p:pic>
                </p:oleObj>
              </mc:Fallback>
            </mc:AlternateContent>
          </a:graphicData>
        </a:graphic>
      </p:graphicFrame>
      <p:graphicFrame>
        <p:nvGraphicFramePr>
          <p:cNvPr id="64520" name="Object 5"/>
          <p:cNvGraphicFramePr/>
          <p:nvPr/>
        </p:nvGraphicFramePr>
        <p:xfrm>
          <a:off x="755650" y="620713"/>
          <a:ext cx="8137525" cy="1800225"/>
        </p:xfrm>
        <a:graphic>
          <a:graphicData uri="http://schemas.openxmlformats.org/presentationml/2006/ole">
            <mc:AlternateContent xmlns:mc="http://schemas.openxmlformats.org/markup-compatibility/2006">
              <mc:Choice xmlns:v="urn:schemas-microsoft-com:vml" Requires="v">
                <p:oleObj spid="_x0000_s3165" name="" r:id="rId7" imgW="8509000" imgH="1968500" progId="Equation.DSMT4">
                  <p:embed/>
                </p:oleObj>
              </mc:Choice>
              <mc:Fallback>
                <p:oleObj name="" r:id="rId7" imgW="8509000" imgH="1968500" progId="Equation.DSMT4">
                  <p:embed/>
                  <p:pic>
                    <p:nvPicPr>
                      <p:cNvPr id="0" name="图片 3164"/>
                      <p:cNvPicPr/>
                      <p:nvPr/>
                    </p:nvPicPr>
                    <p:blipFill>
                      <a:blip r:embed="rId8"/>
                      <a:stretch>
                        <a:fillRect/>
                      </a:stretch>
                    </p:blipFill>
                    <p:spPr>
                      <a:xfrm>
                        <a:off x="755650" y="620713"/>
                        <a:ext cx="8137525" cy="1800225"/>
                      </a:xfrm>
                      <a:prstGeom prst="rect">
                        <a:avLst/>
                      </a:prstGeom>
                      <a:noFill/>
                      <a:ln w="38100">
                        <a:noFill/>
                        <a:miter/>
                      </a:ln>
                    </p:spPr>
                  </p:pic>
                </p:oleObj>
              </mc:Fallback>
            </mc:AlternateContent>
          </a:graphicData>
        </a:graphic>
      </p:graphicFrame>
      <p:graphicFrame>
        <p:nvGraphicFramePr>
          <p:cNvPr id="395272" name="Object 6"/>
          <p:cNvGraphicFramePr/>
          <p:nvPr/>
        </p:nvGraphicFramePr>
        <p:xfrm>
          <a:off x="755650" y="4005263"/>
          <a:ext cx="6007100" cy="444500"/>
        </p:xfrm>
        <a:graphic>
          <a:graphicData uri="http://schemas.openxmlformats.org/presentationml/2006/ole">
            <mc:AlternateContent xmlns:mc="http://schemas.openxmlformats.org/markup-compatibility/2006">
              <mc:Choice xmlns:v="urn:schemas-microsoft-com:vml" Requires="v">
                <p:oleObj spid="_x0000_s3166" name="" r:id="rId9" imgW="6004560" imgH="444500" progId="Equation.DSMT4">
                  <p:embed/>
                </p:oleObj>
              </mc:Choice>
              <mc:Fallback>
                <p:oleObj name="" r:id="rId9" imgW="6004560" imgH="444500" progId="Equation.DSMT4">
                  <p:embed/>
                  <p:pic>
                    <p:nvPicPr>
                      <p:cNvPr id="0" name="图片 3165"/>
                      <p:cNvPicPr/>
                      <p:nvPr/>
                    </p:nvPicPr>
                    <p:blipFill>
                      <a:blip r:embed="rId10"/>
                      <a:stretch>
                        <a:fillRect/>
                      </a:stretch>
                    </p:blipFill>
                    <p:spPr>
                      <a:xfrm>
                        <a:off x="755650" y="4005263"/>
                        <a:ext cx="6007100" cy="444500"/>
                      </a:xfrm>
                      <a:prstGeom prst="rect">
                        <a:avLst/>
                      </a:prstGeom>
                      <a:noFill/>
                      <a:ln w="38100">
                        <a:noFill/>
                        <a:miter/>
                      </a:ln>
                    </p:spPr>
                  </p:pic>
                </p:oleObj>
              </mc:Fallback>
            </mc:AlternateContent>
          </a:graphicData>
        </a:graphic>
      </p:graphicFrame>
      <p:graphicFrame>
        <p:nvGraphicFramePr>
          <p:cNvPr id="2" name="Object 7"/>
          <p:cNvGraphicFramePr/>
          <p:nvPr/>
        </p:nvGraphicFramePr>
        <p:xfrm>
          <a:off x="755650" y="4292600"/>
          <a:ext cx="6489700" cy="838200"/>
        </p:xfrm>
        <a:graphic>
          <a:graphicData uri="http://schemas.openxmlformats.org/presentationml/2006/ole">
            <mc:AlternateContent xmlns:mc="http://schemas.openxmlformats.org/markup-compatibility/2006">
              <mc:Choice xmlns:v="urn:schemas-microsoft-com:vml" Requires="v">
                <p:oleObj spid="_x0000_s3167" name="" r:id="rId11" imgW="6489700" imgH="838200" progId="Equation.DSMT4">
                  <p:embed/>
                </p:oleObj>
              </mc:Choice>
              <mc:Fallback>
                <p:oleObj name="" r:id="rId11" imgW="6489700" imgH="838200" progId="Equation.DSMT4">
                  <p:embed/>
                  <p:pic>
                    <p:nvPicPr>
                      <p:cNvPr id="0" name="图片 3166"/>
                      <p:cNvPicPr/>
                      <p:nvPr/>
                    </p:nvPicPr>
                    <p:blipFill>
                      <a:blip r:embed="rId12"/>
                      <a:stretch>
                        <a:fillRect/>
                      </a:stretch>
                    </p:blipFill>
                    <p:spPr>
                      <a:xfrm>
                        <a:off x="755650" y="4292600"/>
                        <a:ext cx="6489700" cy="838200"/>
                      </a:xfrm>
                      <a:prstGeom prst="rect">
                        <a:avLst/>
                      </a:prstGeom>
                      <a:noFill/>
                      <a:ln w="38100">
                        <a:noFill/>
                        <a:miter/>
                      </a:ln>
                    </p:spPr>
                  </p:pic>
                </p:oleObj>
              </mc:Fallback>
            </mc:AlternateContent>
          </a:graphicData>
        </a:graphic>
      </p:graphicFrame>
      <p:graphicFrame>
        <p:nvGraphicFramePr>
          <p:cNvPr id="64523" name="Object 11"/>
          <p:cNvGraphicFramePr/>
          <p:nvPr/>
        </p:nvGraphicFramePr>
        <p:xfrm>
          <a:off x="755650" y="4941888"/>
          <a:ext cx="4318000" cy="1689100"/>
        </p:xfrm>
        <a:graphic>
          <a:graphicData uri="http://schemas.openxmlformats.org/presentationml/2006/ole">
            <mc:AlternateContent xmlns:mc="http://schemas.openxmlformats.org/markup-compatibility/2006">
              <mc:Choice xmlns:v="urn:schemas-microsoft-com:vml" Requires="v">
                <p:oleObj spid="_x0000_s3168" name="" r:id="rId13" imgW="4318000" imgH="1689100" progId="Equation.DSMT4">
                  <p:embed/>
                </p:oleObj>
              </mc:Choice>
              <mc:Fallback>
                <p:oleObj name="" r:id="rId13" imgW="4318000" imgH="1689100" progId="Equation.DSMT4">
                  <p:embed/>
                  <p:pic>
                    <p:nvPicPr>
                      <p:cNvPr id="0" name="图片 3167"/>
                      <p:cNvPicPr/>
                      <p:nvPr/>
                    </p:nvPicPr>
                    <p:blipFill>
                      <a:blip r:embed="rId14"/>
                      <a:stretch>
                        <a:fillRect/>
                      </a:stretch>
                    </p:blipFill>
                    <p:spPr>
                      <a:xfrm>
                        <a:off x="755650" y="4941888"/>
                        <a:ext cx="4318000" cy="1689100"/>
                      </a:xfrm>
                      <a:prstGeom prst="rect">
                        <a:avLst/>
                      </a:prstGeom>
                      <a:noFill/>
                      <a:ln w="38100">
                        <a:noFill/>
                        <a:miter/>
                      </a:ln>
                    </p:spPr>
                  </p:pic>
                </p:oleObj>
              </mc:Fallback>
            </mc:AlternateContent>
          </a:graphicData>
        </a:graphic>
      </p:graphicFrame>
      <p:graphicFrame>
        <p:nvGraphicFramePr>
          <p:cNvPr id="64524" name="Object 12"/>
          <p:cNvGraphicFramePr/>
          <p:nvPr/>
        </p:nvGraphicFramePr>
        <p:xfrm>
          <a:off x="5076825" y="5300663"/>
          <a:ext cx="2730500" cy="838200"/>
        </p:xfrm>
        <a:graphic>
          <a:graphicData uri="http://schemas.openxmlformats.org/presentationml/2006/ole">
            <mc:AlternateContent xmlns:mc="http://schemas.openxmlformats.org/markup-compatibility/2006">
              <mc:Choice xmlns:v="urn:schemas-microsoft-com:vml" Requires="v">
                <p:oleObj spid="_x0000_s3169" name="" r:id="rId15" imgW="2730500" imgH="838200" progId="Equation.DSMT4">
                  <p:embed/>
                </p:oleObj>
              </mc:Choice>
              <mc:Fallback>
                <p:oleObj name="" r:id="rId15" imgW="2730500" imgH="838200" progId="Equation.DSMT4">
                  <p:embed/>
                  <p:pic>
                    <p:nvPicPr>
                      <p:cNvPr id="0" name="图片 3168"/>
                      <p:cNvPicPr/>
                      <p:nvPr/>
                    </p:nvPicPr>
                    <p:blipFill>
                      <a:blip r:embed="rId16"/>
                      <a:stretch>
                        <a:fillRect/>
                      </a:stretch>
                    </p:blipFill>
                    <p:spPr>
                      <a:xfrm>
                        <a:off x="5076825" y="5300663"/>
                        <a:ext cx="2730500" cy="838200"/>
                      </a:xfrm>
                      <a:prstGeom prst="rect">
                        <a:avLst/>
                      </a:prstGeom>
                      <a:noFill/>
                      <a:ln w="38100">
                        <a:noFill/>
                        <a:miter/>
                      </a:ln>
                    </p:spPr>
                  </p:pic>
                </p:oleObj>
              </mc:Fallback>
            </mc:AlternateContent>
          </a:graphicData>
        </a:graphic>
      </p:graphicFrame>
      <p:graphicFrame>
        <p:nvGraphicFramePr>
          <p:cNvPr id="3" name="Object 9"/>
          <p:cNvGraphicFramePr/>
          <p:nvPr/>
        </p:nvGraphicFramePr>
        <p:xfrm>
          <a:off x="827088" y="2492375"/>
          <a:ext cx="5784850" cy="431800"/>
        </p:xfrm>
        <a:graphic>
          <a:graphicData uri="http://schemas.openxmlformats.org/presentationml/2006/ole">
            <mc:AlternateContent xmlns:mc="http://schemas.openxmlformats.org/markup-compatibility/2006">
              <mc:Choice xmlns:v="urn:schemas-microsoft-com:vml" Requires="v">
                <p:oleObj spid="_x0000_s3170" name="" r:id="rId17" imgW="5775960" imgH="431800" progId="Equation.DSMT4">
                  <p:embed/>
                </p:oleObj>
              </mc:Choice>
              <mc:Fallback>
                <p:oleObj name="" r:id="rId17" imgW="5775960" imgH="431800" progId="Equation.DSMT4">
                  <p:embed/>
                  <p:pic>
                    <p:nvPicPr>
                      <p:cNvPr id="0" name="图片 3169"/>
                      <p:cNvPicPr/>
                      <p:nvPr/>
                    </p:nvPicPr>
                    <p:blipFill>
                      <a:blip r:embed="rId18"/>
                      <a:stretch>
                        <a:fillRect/>
                      </a:stretch>
                    </p:blipFill>
                    <p:spPr>
                      <a:xfrm>
                        <a:off x="827088" y="2492375"/>
                        <a:ext cx="5784850" cy="431800"/>
                      </a:xfrm>
                      <a:prstGeom prst="rect">
                        <a:avLst/>
                      </a:prstGeom>
                      <a:noFill/>
                      <a:ln w="38100">
                        <a:noFill/>
                        <a:miter/>
                      </a:ln>
                    </p:spPr>
                  </p:pic>
                </p:oleObj>
              </mc:Fallback>
            </mc:AlternateContent>
          </a:graphicData>
        </a:graphic>
      </p:graphicFrame>
      <p:grpSp>
        <p:nvGrpSpPr>
          <p:cNvPr id="4" name="组合 17"/>
          <p:cNvGrpSpPr/>
          <p:nvPr/>
        </p:nvGrpSpPr>
        <p:grpSpPr>
          <a:xfrm>
            <a:off x="5364163" y="1412875"/>
            <a:ext cx="3611562" cy="477838"/>
            <a:chOff x="5364088" y="1412776"/>
            <a:chExt cx="3612059" cy="478408"/>
          </a:xfrm>
        </p:grpSpPr>
        <p:graphicFrame>
          <p:nvGraphicFramePr>
            <p:cNvPr id="13323" name="Object 33"/>
            <p:cNvGraphicFramePr/>
            <p:nvPr/>
          </p:nvGraphicFramePr>
          <p:xfrm>
            <a:off x="6228184" y="1484784"/>
            <a:ext cx="2747963" cy="406400"/>
          </p:xfrm>
          <a:graphic>
            <a:graphicData uri="http://schemas.openxmlformats.org/presentationml/2006/ole">
              <mc:AlternateContent xmlns:mc="http://schemas.openxmlformats.org/markup-compatibility/2006">
                <mc:Choice xmlns:v="urn:schemas-microsoft-com:vml" Requires="v">
                  <p:oleObj spid="_x0000_s3171" name="" r:id="rId19" imgW="2499995" imgH="405765" progId="Equation.DSMT4">
                    <p:embed/>
                  </p:oleObj>
                </mc:Choice>
                <mc:Fallback>
                  <p:oleObj name="" r:id="rId19" imgW="2499995" imgH="405765" progId="Equation.DSMT4">
                    <p:embed/>
                    <p:pic>
                      <p:nvPicPr>
                        <p:cNvPr id="0" name="图片 3170"/>
                        <p:cNvPicPr/>
                        <p:nvPr/>
                      </p:nvPicPr>
                      <p:blipFill>
                        <a:blip r:embed="rId20">
                          <a:clrChange>
                            <a:clrFrom>
                              <a:srgbClr val="000000"/>
                            </a:clrFrom>
                            <a:clrTo>
                              <a:srgbClr val="FF3300"/>
                            </a:clrTo>
                          </a:clrChange>
                        </a:blip>
                        <a:stretch>
                          <a:fillRect/>
                        </a:stretch>
                      </p:blipFill>
                      <p:spPr>
                        <a:xfrm>
                          <a:off x="6228184" y="1484784"/>
                          <a:ext cx="2747963" cy="406400"/>
                        </a:xfrm>
                        <a:prstGeom prst="rect">
                          <a:avLst/>
                        </a:prstGeom>
                        <a:noFill/>
                        <a:ln w="38100">
                          <a:noFill/>
                          <a:miter/>
                        </a:ln>
                      </p:spPr>
                    </p:pic>
                  </p:oleObj>
                </mc:Fallback>
              </mc:AlternateContent>
            </a:graphicData>
          </a:graphic>
        </p:graphicFrame>
        <p:cxnSp>
          <p:nvCxnSpPr>
            <p:cNvPr id="13325" name="直接箭头连接符 12"/>
            <p:cNvCxnSpPr/>
            <p:nvPr/>
          </p:nvCxnSpPr>
          <p:spPr>
            <a:xfrm flipH="1" flipV="1">
              <a:off x="5364088" y="1412776"/>
              <a:ext cx="936104" cy="216024"/>
            </a:xfrm>
            <a:prstGeom prst="straightConnector1">
              <a:avLst/>
            </a:prstGeom>
            <a:ln w="25400" cap="flat" cmpd="sng">
              <a:solidFill>
                <a:srgbClr val="FF0000"/>
              </a:solidFill>
              <a:prstDash val="solid"/>
              <a:headEnd type="none" w="med" len="med"/>
              <a:tailEnd type="arrow"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4520"/>
                                        </p:tgtEl>
                                        <p:attrNameLst>
                                          <p:attrName>style.visibility</p:attrName>
                                        </p:attrNameLst>
                                      </p:cBhvr>
                                      <p:to>
                                        <p:strVal val="visible"/>
                                      </p:to>
                                    </p:set>
                                    <p:animEffect transition="in" filter="slide(fromBottom)">
                                      <p:cBhvr>
                                        <p:cTn id="7" dur="500"/>
                                        <p:tgtEl>
                                          <p:spTgt spid="645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96297"/>
                                        </p:tgtEl>
                                        <p:attrNameLst>
                                          <p:attrName>style.visibility</p:attrName>
                                        </p:attrNameLst>
                                      </p:cBhvr>
                                      <p:to>
                                        <p:strVal val="visible"/>
                                      </p:to>
                                    </p:set>
                                    <p:animEffect transition="in" filter="slide(fromBottom)">
                                      <p:cBhvr>
                                        <p:cTn id="17" dur="500"/>
                                        <p:tgtEl>
                                          <p:spTgt spid="39629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slide(fromBottom)">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96298"/>
                                        </p:tgtEl>
                                        <p:attrNameLst>
                                          <p:attrName>style.visibility</p:attrName>
                                        </p:attrNameLst>
                                      </p:cBhvr>
                                      <p:to>
                                        <p:strVal val="visible"/>
                                      </p:to>
                                    </p:set>
                                    <p:animEffect transition="in" filter="slide(fromBottom)">
                                      <p:cBhvr>
                                        <p:cTn id="27" dur="500"/>
                                        <p:tgtEl>
                                          <p:spTgt spid="39629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95272"/>
                                        </p:tgtEl>
                                        <p:attrNameLst>
                                          <p:attrName>style.visibility</p:attrName>
                                        </p:attrNameLst>
                                      </p:cBhvr>
                                      <p:to>
                                        <p:strVal val="visible"/>
                                      </p:to>
                                    </p:set>
                                    <p:animEffect transition="in" filter="slide(fromBottom)">
                                      <p:cBhvr>
                                        <p:cTn id="32" dur="500"/>
                                        <p:tgtEl>
                                          <p:spTgt spid="39527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slide(fromBottom)">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64523"/>
                                        </p:tgtEl>
                                        <p:attrNameLst>
                                          <p:attrName>style.visibility</p:attrName>
                                        </p:attrNameLst>
                                      </p:cBhvr>
                                      <p:to>
                                        <p:strVal val="visible"/>
                                      </p:to>
                                    </p:set>
                                    <p:animEffect transition="in" filter="slide(fromBottom)">
                                      <p:cBhvr>
                                        <p:cTn id="42" dur="500"/>
                                        <p:tgtEl>
                                          <p:spTgt spid="64523"/>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64524"/>
                                        </p:tgtEl>
                                        <p:attrNameLst>
                                          <p:attrName>style.visibility</p:attrName>
                                        </p:attrNameLst>
                                      </p:cBhvr>
                                      <p:to>
                                        <p:strVal val="visible"/>
                                      </p:to>
                                    </p:set>
                                    <p:animEffect transition="in" filter="slide(fromBottom)">
                                      <p:cBhvr>
                                        <p:cTn id="47" dur="500"/>
                                        <p:tgtEl>
                                          <p:spTgt spid="645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6299" name="Rectangle 11"/>
          <p:cNvSpPr/>
          <p:nvPr/>
        </p:nvSpPr>
        <p:spPr>
          <a:xfrm>
            <a:off x="755650" y="4941888"/>
            <a:ext cx="7758113" cy="523875"/>
          </a:xfrm>
          <a:prstGeom prst="rect">
            <a:avLst/>
          </a:prstGeom>
          <a:noFill/>
          <a:ln w="9525">
            <a:noFill/>
          </a:ln>
        </p:spPr>
        <p:txBody>
          <a:bodyPr wrap="none">
            <a:spAutoFit/>
          </a:bodyPr>
          <a:p>
            <a:pPr>
              <a:spcBef>
                <a:spcPct val="50000"/>
              </a:spcBef>
            </a:pPr>
            <a:r>
              <a:rPr lang="zh-CN" altLang="en-US" dirty="0">
                <a:latin typeface="Times New Roman" panose="02020603050405020304" pitchFamily="18" charset="0"/>
              </a:rPr>
              <a:t>注：不是任何两个函数都可以构成一个复合函数</a:t>
            </a:r>
            <a:endParaRPr lang="zh-CN" altLang="en-US" dirty="0">
              <a:latin typeface="Times New Roman" panose="02020603050405020304" pitchFamily="18" charset="0"/>
            </a:endParaRPr>
          </a:p>
        </p:txBody>
      </p:sp>
      <p:graphicFrame>
        <p:nvGraphicFramePr>
          <p:cNvPr id="396300" name="Object 12"/>
          <p:cNvGraphicFramePr/>
          <p:nvPr/>
        </p:nvGraphicFramePr>
        <p:xfrm>
          <a:off x="827088" y="5518150"/>
          <a:ext cx="8102600" cy="444500"/>
        </p:xfrm>
        <a:graphic>
          <a:graphicData uri="http://schemas.openxmlformats.org/presentationml/2006/ole">
            <mc:AlternateContent xmlns:mc="http://schemas.openxmlformats.org/markup-compatibility/2006">
              <mc:Choice xmlns:v="urn:schemas-microsoft-com:vml" Requires="v">
                <p:oleObj spid="_x0000_s3173" name="" r:id="rId1" imgW="8098790" imgH="444500" progId="Equation.DSMT4">
                  <p:embed/>
                </p:oleObj>
              </mc:Choice>
              <mc:Fallback>
                <p:oleObj name="" r:id="rId1" imgW="8098790" imgH="444500" progId="Equation.DSMT4">
                  <p:embed/>
                  <p:pic>
                    <p:nvPicPr>
                      <p:cNvPr id="0" name="图片 3172"/>
                      <p:cNvPicPr/>
                      <p:nvPr/>
                    </p:nvPicPr>
                    <p:blipFill>
                      <a:blip r:embed="rId2"/>
                      <a:stretch>
                        <a:fillRect/>
                      </a:stretch>
                    </p:blipFill>
                    <p:spPr>
                      <a:xfrm>
                        <a:off x="827088" y="5518150"/>
                        <a:ext cx="8102600" cy="444500"/>
                      </a:xfrm>
                      <a:prstGeom prst="rect">
                        <a:avLst/>
                      </a:prstGeom>
                      <a:noFill/>
                      <a:ln w="38100">
                        <a:noFill/>
                        <a:miter/>
                      </a:ln>
                    </p:spPr>
                  </p:pic>
                </p:oleObj>
              </mc:Fallback>
            </mc:AlternateContent>
          </a:graphicData>
        </a:graphic>
      </p:graphicFrame>
      <p:graphicFrame>
        <p:nvGraphicFramePr>
          <p:cNvPr id="396302" name="Object 14"/>
          <p:cNvGraphicFramePr/>
          <p:nvPr/>
        </p:nvGraphicFramePr>
        <p:xfrm>
          <a:off x="900113" y="6021388"/>
          <a:ext cx="3429000" cy="444500"/>
        </p:xfrm>
        <a:graphic>
          <a:graphicData uri="http://schemas.openxmlformats.org/presentationml/2006/ole">
            <mc:AlternateContent xmlns:mc="http://schemas.openxmlformats.org/markup-compatibility/2006">
              <mc:Choice xmlns:v="urn:schemas-microsoft-com:vml" Requires="v">
                <p:oleObj spid="_x0000_s3174" name="" r:id="rId3" imgW="3427730" imgH="444500" progId="Equation.DSMT4">
                  <p:embed/>
                </p:oleObj>
              </mc:Choice>
              <mc:Fallback>
                <p:oleObj name="" r:id="rId3" imgW="3427730" imgH="444500" progId="Equation.DSMT4">
                  <p:embed/>
                  <p:pic>
                    <p:nvPicPr>
                      <p:cNvPr id="0" name="图片 3173"/>
                      <p:cNvPicPr/>
                      <p:nvPr/>
                    </p:nvPicPr>
                    <p:blipFill>
                      <a:blip r:embed="rId4">
                        <a:clrChange>
                          <a:clrFrom>
                            <a:srgbClr val="000000"/>
                          </a:clrFrom>
                          <a:clrTo>
                            <a:srgbClr val="3333CC"/>
                          </a:clrTo>
                        </a:clrChange>
                      </a:blip>
                      <a:stretch>
                        <a:fillRect/>
                      </a:stretch>
                    </p:blipFill>
                    <p:spPr>
                      <a:xfrm>
                        <a:off x="900113" y="6021388"/>
                        <a:ext cx="3429000" cy="444500"/>
                      </a:xfrm>
                      <a:prstGeom prst="rect">
                        <a:avLst/>
                      </a:prstGeom>
                      <a:noFill/>
                      <a:ln w="38100">
                        <a:noFill/>
                        <a:miter/>
                      </a:ln>
                    </p:spPr>
                  </p:pic>
                </p:oleObj>
              </mc:Fallback>
            </mc:AlternateContent>
          </a:graphicData>
        </a:graphic>
      </p:graphicFrame>
      <p:graphicFrame>
        <p:nvGraphicFramePr>
          <p:cNvPr id="14340" name="Object 9"/>
          <p:cNvGraphicFramePr/>
          <p:nvPr/>
        </p:nvGraphicFramePr>
        <p:xfrm>
          <a:off x="827088" y="260350"/>
          <a:ext cx="6007100" cy="444500"/>
        </p:xfrm>
        <a:graphic>
          <a:graphicData uri="http://schemas.openxmlformats.org/presentationml/2006/ole">
            <mc:AlternateContent xmlns:mc="http://schemas.openxmlformats.org/markup-compatibility/2006">
              <mc:Choice xmlns:v="urn:schemas-microsoft-com:vml" Requires="v">
                <p:oleObj spid="_x0000_s3175" name="" r:id="rId5" imgW="6004560" imgH="444500" progId="Equation.DSMT4">
                  <p:embed/>
                </p:oleObj>
              </mc:Choice>
              <mc:Fallback>
                <p:oleObj name="" r:id="rId5" imgW="6004560" imgH="444500" progId="Equation.DSMT4">
                  <p:embed/>
                  <p:pic>
                    <p:nvPicPr>
                      <p:cNvPr id="0" name="图片 3174"/>
                      <p:cNvPicPr/>
                      <p:nvPr/>
                    </p:nvPicPr>
                    <p:blipFill>
                      <a:blip r:embed="rId6"/>
                      <a:stretch>
                        <a:fillRect/>
                      </a:stretch>
                    </p:blipFill>
                    <p:spPr>
                      <a:xfrm>
                        <a:off x="827088" y="260350"/>
                        <a:ext cx="6007100" cy="444500"/>
                      </a:xfrm>
                      <a:prstGeom prst="rect">
                        <a:avLst/>
                      </a:prstGeom>
                      <a:noFill/>
                      <a:ln w="38100">
                        <a:noFill/>
                        <a:miter/>
                      </a:ln>
                    </p:spPr>
                  </p:pic>
                </p:oleObj>
              </mc:Fallback>
            </mc:AlternateContent>
          </a:graphicData>
        </a:graphic>
      </p:graphicFrame>
      <p:graphicFrame>
        <p:nvGraphicFramePr>
          <p:cNvPr id="14341" name="Object 10"/>
          <p:cNvGraphicFramePr/>
          <p:nvPr/>
        </p:nvGraphicFramePr>
        <p:xfrm>
          <a:off x="827088" y="765175"/>
          <a:ext cx="6489700" cy="838200"/>
        </p:xfrm>
        <a:graphic>
          <a:graphicData uri="http://schemas.openxmlformats.org/presentationml/2006/ole">
            <mc:AlternateContent xmlns:mc="http://schemas.openxmlformats.org/markup-compatibility/2006">
              <mc:Choice xmlns:v="urn:schemas-microsoft-com:vml" Requires="v">
                <p:oleObj spid="_x0000_s3176" name="" r:id="rId7" imgW="6489700" imgH="838200" progId="Equation.DSMT4">
                  <p:embed/>
                </p:oleObj>
              </mc:Choice>
              <mc:Fallback>
                <p:oleObj name="" r:id="rId7" imgW="6489700" imgH="838200" progId="Equation.DSMT4">
                  <p:embed/>
                  <p:pic>
                    <p:nvPicPr>
                      <p:cNvPr id="0" name="图片 3175"/>
                      <p:cNvPicPr/>
                      <p:nvPr/>
                    </p:nvPicPr>
                    <p:blipFill>
                      <a:blip r:embed="rId8"/>
                      <a:stretch>
                        <a:fillRect/>
                      </a:stretch>
                    </p:blipFill>
                    <p:spPr>
                      <a:xfrm>
                        <a:off x="827088" y="765175"/>
                        <a:ext cx="6489700" cy="838200"/>
                      </a:xfrm>
                      <a:prstGeom prst="rect">
                        <a:avLst/>
                      </a:prstGeom>
                      <a:noFill/>
                      <a:ln w="38100">
                        <a:noFill/>
                        <a:miter/>
                      </a:ln>
                    </p:spPr>
                  </p:pic>
                </p:oleObj>
              </mc:Fallback>
            </mc:AlternateContent>
          </a:graphicData>
        </a:graphic>
      </p:graphicFrame>
      <p:graphicFrame>
        <p:nvGraphicFramePr>
          <p:cNvPr id="14342" name="Object 11"/>
          <p:cNvGraphicFramePr/>
          <p:nvPr/>
        </p:nvGraphicFramePr>
        <p:xfrm>
          <a:off x="827088" y="1412875"/>
          <a:ext cx="4318000" cy="1689100"/>
        </p:xfrm>
        <a:graphic>
          <a:graphicData uri="http://schemas.openxmlformats.org/presentationml/2006/ole">
            <mc:AlternateContent xmlns:mc="http://schemas.openxmlformats.org/markup-compatibility/2006">
              <mc:Choice xmlns:v="urn:schemas-microsoft-com:vml" Requires="v">
                <p:oleObj spid="_x0000_s3177" name="" r:id="rId9" imgW="4318000" imgH="1689100" progId="Equation.DSMT4">
                  <p:embed/>
                </p:oleObj>
              </mc:Choice>
              <mc:Fallback>
                <p:oleObj name="" r:id="rId9" imgW="4318000" imgH="1689100" progId="Equation.DSMT4">
                  <p:embed/>
                  <p:pic>
                    <p:nvPicPr>
                      <p:cNvPr id="0" name="图片 3176"/>
                      <p:cNvPicPr/>
                      <p:nvPr/>
                    </p:nvPicPr>
                    <p:blipFill>
                      <a:blip r:embed="rId10"/>
                      <a:stretch>
                        <a:fillRect/>
                      </a:stretch>
                    </p:blipFill>
                    <p:spPr>
                      <a:xfrm>
                        <a:off x="827088" y="1412875"/>
                        <a:ext cx="4318000" cy="1689100"/>
                      </a:xfrm>
                      <a:prstGeom prst="rect">
                        <a:avLst/>
                      </a:prstGeom>
                      <a:noFill/>
                      <a:ln w="38100">
                        <a:noFill/>
                        <a:miter/>
                      </a:ln>
                    </p:spPr>
                  </p:pic>
                </p:oleObj>
              </mc:Fallback>
            </mc:AlternateContent>
          </a:graphicData>
        </a:graphic>
      </p:graphicFrame>
      <p:graphicFrame>
        <p:nvGraphicFramePr>
          <p:cNvPr id="14343" name="Object 8"/>
          <p:cNvGraphicFramePr/>
          <p:nvPr/>
        </p:nvGraphicFramePr>
        <p:xfrm>
          <a:off x="827088" y="3141663"/>
          <a:ext cx="4318000" cy="1689100"/>
        </p:xfrm>
        <a:graphic>
          <a:graphicData uri="http://schemas.openxmlformats.org/presentationml/2006/ole">
            <mc:AlternateContent xmlns:mc="http://schemas.openxmlformats.org/markup-compatibility/2006">
              <mc:Choice xmlns:v="urn:schemas-microsoft-com:vml" Requires="v">
                <p:oleObj spid="_x0000_s3178" name="" r:id="rId11" imgW="4318000" imgH="1689100" progId="Equation.DSMT4">
                  <p:embed/>
                </p:oleObj>
              </mc:Choice>
              <mc:Fallback>
                <p:oleObj name="" r:id="rId11" imgW="4318000" imgH="1689100" progId="Equation.DSMT4">
                  <p:embed/>
                  <p:pic>
                    <p:nvPicPr>
                      <p:cNvPr id="0" name="图片 3177"/>
                      <p:cNvPicPr/>
                      <p:nvPr/>
                    </p:nvPicPr>
                    <p:blipFill>
                      <a:blip r:embed="rId12"/>
                      <a:stretch>
                        <a:fillRect/>
                      </a:stretch>
                    </p:blipFill>
                    <p:spPr>
                      <a:xfrm>
                        <a:off x="827088" y="3141663"/>
                        <a:ext cx="4318000" cy="1689100"/>
                      </a:xfrm>
                      <a:prstGeom prst="rect">
                        <a:avLst/>
                      </a:prstGeom>
                      <a:noFill/>
                      <a:ln w="38100">
                        <a:noFill/>
                        <a:miter/>
                      </a:ln>
                    </p:spPr>
                  </p:pic>
                </p:oleObj>
              </mc:Fallback>
            </mc:AlternateContent>
          </a:graphicData>
        </a:graphic>
      </p:graphicFrame>
      <p:graphicFrame>
        <p:nvGraphicFramePr>
          <p:cNvPr id="14344" name="Object 9"/>
          <p:cNvGraphicFramePr/>
          <p:nvPr/>
        </p:nvGraphicFramePr>
        <p:xfrm>
          <a:off x="5003800" y="1844675"/>
          <a:ext cx="2730500" cy="838200"/>
        </p:xfrm>
        <a:graphic>
          <a:graphicData uri="http://schemas.openxmlformats.org/presentationml/2006/ole">
            <mc:AlternateContent xmlns:mc="http://schemas.openxmlformats.org/markup-compatibility/2006">
              <mc:Choice xmlns:v="urn:schemas-microsoft-com:vml" Requires="v">
                <p:oleObj spid="_x0000_s3179" name="" r:id="rId13" imgW="2730500" imgH="838200" progId="Equation.DSMT4">
                  <p:embed/>
                </p:oleObj>
              </mc:Choice>
              <mc:Fallback>
                <p:oleObj name="" r:id="rId13" imgW="2730500" imgH="838200" progId="Equation.DSMT4">
                  <p:embed/>
                  <p:pic>
                    <p:nvPicPr>
                      <p:cNvPr id="0" name="图片 3178"/>
                      <p:cNvPicPr/>
                      <p:nvPr/>
                    </p:nvPicPr>
                    <p:blipFill>
                      <a:blip r:embed="rId14"/>
                      <a:stretch>
                        <a:fillRect/>
                      </a:stretch>
                    </p:blipFill>
                    <p:spPr>
                      <a:xfrm>
                        <a:off x="5003800" y="1844675"/>
                        <a:ext cx="2730500" cy="838200"/>
                      </a:xfrm>
                      <a:prstGeom prst="rect">
                        <a:avLst/>
                      </a:prstGeom>
                      <a:noFill/>
                      <a:ln w="38100">
                        <a:noFill/>
                        <a:miter/>
                      </a:ln>
                    </p:spPr>
                  </p:pic>
                </p:oleObj>
              </mc:Fallback>
            </mc:AlternateContent>
          </a:graphicData>
        </a:graphic>
      </p:graphicFrame>
      <p:graphicFrame>
        <p:nvGraphicFramePr>
          <p:cNvPr id="67598" name="Object 10"/>
          <p:cNvGraphicFramePr/>
          <p:nvPr/>
        </p:nvGraphicFramePr>
        <p:xfrm>
          <a:off x="5076825" y="3573463"/>
          <a:ext cx="2717800" cy="838200"/>
        </p:xfrm>
        <a:graphic>
          <a:graphicData uri="http://schemas.openxmlformats.org/presentationml/2006/ole">
            <mc:AlternateContent xmlns:mc="http://schemas.openxmlformats.org/markup-compatibility/2006">
              <mc:Choice xmlns:v="urn:schemas-microsoft-com:vml" Requires="v">
                <p:oleObj spid="_x0000_s3180" name="" r:id="rId15" imgW="2717800" imgH="838200" progId="Equation.DSMT4">
                  <p:embed/>
                </p:oleObj>
              </mc:Choice>
              <mc:Fallback>
                <p:oleObj name="" r:id="rId15" imgW="2717800" imgH="838200" progId="Equation.DSMT4">
                  <p:embed/>
                  <p:pic>
                    <p:nvPicPr>
                      <p:cNvPr id="0" name="图片 3179"/>
                      <p:cNvPicPr/>
                      <p:nvPr/>
                    </p:nvPicPr>
                    <p:blipFill>
                      <a:blip r:embed="rId16"/>
                      <a:stretch>
                        <a:fillRect/>
                      </a:stretch>
                    </p:blipFill>
                    <p:spPr>
                      <a:xfrm>
                        <a:off x="5076825" y="3573463"/>
                        <a:ext cx="2717800" cy="838200"/>
                      </a:xfrm>
                      <a:prstGeom prst="rect">
                        <a:avLst/>
                      </a:prstGeom>
                      <a:noFill/>
                      <a:ln w="38100">
                        <a:noFill/>
                        <a:miter/>
                      </a:ln>
                    </p:spPr>
                  </p:pic>
                </p:oleObj>
              </mc:Fallback>
            </mc:AlternateContent>
          </a:graphicData>
        </a:graphic>
      </p:graphicFrame>
      <p:graphicFrame>
        <p:nvGraphicFramePr>
          <p:cNvPr id="11" name="Object 33"/>
          <p:cNvGraphicFramePr/>
          <p:nvPr/>
        </p:nvGraphicFramePr>
        <p:xfrm>
          <a:off x="4356100" y="6021388"/>
          <a:ext cx="3919538" cy="444500"/>
        </p:xfrm>
        <a:graphic>
          <a:graphicData uri="http://schemas.openxmlformats.org/presentationml/2006/ole">
            <mc:AlternateContent xmlns:mc="http://schemas.openxmlformats.org/markup-compatibility/2006">
              <mc:Choice xmlns:v="urn:schemas-microsoft-com:vml" Requires="v">
                <p:oleObj spid="_x0000_s3181" name="" r:id="rId17" imgW="3567430" imgH="444500" progId="Equation.DSMT4">
                  <p:embed/>
                </p:oleObj>
              </mc:Choice>
              <mc:Fallback>
                <p:oleObj name="" r:id="rId17" imgW="3567430" imgH="444500" progId="Equation.DSMT4">
                  <p:embed/>
                  <p:pic>
                    <p:nvPicPr>
                      <p:cNvPr id="0" name="图片 3180"/>
                      <p:cNvPicPr/>
                      <p:nvPr/>
                    </p:nvPicPr>
                    <p:blipFill>
                      <a:blip r:embed="rId18">
                        <a:clrChange>
                          <a:clrFrom>
                            <a:srgbClr val="000000"/>
                          </a:clrFrom>
                          <a:clrTo>
                            <a:srgbClr val="FF3300"/>
                          </a:clrTo>
                        </a:clrChange>
                      </a:blip>
                      <a:stretch>
                        <a:fillRect/>
                      </a:stretch>
                    </p:blipFill>
                    <p:spPr>
                      <a:xfrm>
                        <a:off x="4356100" y="6021388"/>
                        <a:ext cx="3919538" cy="444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7598"/>
                                        </p:tgtEl>
                                        <p:attrNameLst>
                                          <p:attrName>style.visibility</p:attrName>
                                        </p:attrNameLst>
                                      </p:cBhvr>
                                      <p:to>
                                        <p:strVal val="visible"/>
                                      </p:to>
                                    </p:set>
                                    <p:animEffect transition="in" filter="slide(fromBottom)">
                                      <p:cBhvr>
                                        <p:cTn id="7" dur="500"/>
                                        <p:tgtEl>
                                          <p:spTgt spid="6759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96299"/>
                                        </p:tgtEl>
                                        <p:attrNameLst>
                                          <p:attrName>style.visibility</p:attrName>
                                        </p:attrNameLst>
                                      </p:cBhvr>
                                      <p:to>
                                        <p:strVal val="visible"/>
                                      </p:to>
                                    </p:set>
                                    <p:animEffect transition="in" filter="slide(fromBottom)">
                                      <p:cBhvr>
                                        <p:cTn id="12" dur="500"/>
                                        <p:tgtEl>
                                          <p:spTgt spid="39629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96300"/>
                                        </p:tgtEl>
                                        <p:attrNameLst>
                                          <p:attrName>style.visibility</p:attrName>
                                        </p:attrNameLst>
                                      </p:cBhvr>
                                      <p:to>
                                        <p:strVal val="visible"/>
                                      </p:to>
                                    </p:set>
                                    <p:animEffect transition="in" filter="wipe(left)">
                                      <p:cBhvr>
                                        <p:cTn id="17" dur="500"/>
                                        <p:tgtEl>
                                          <p:spTgt spid="39630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96302"/>
                                        </p:tgtEl>
                                        <p:attrNameLst>
                                          <p:attrName>style.visibility</p:attrName>
                                        </p:attrNameLst>
                                      </p:cBhvr>
                                      <p:to>
                                        <p:strVal val="visible"/>
                                      </p:to>
                                    </p:set>
                                    <p:animEffect transition="in" filter="wipe(left)">
                                      <p:cBhvr>
                                        <p:cTn id="22" dur="500"/>
                                        <p:tgtEl>
                                          <p:spTgt spid="39630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5362" name="Object 5"/>
          <p:cNvGraphicFramePr/>
          <p:nvPr/>
        </p:nvGraphicFramePr>
        <p:xfrm>
          <a:off x="827088" y="260350"/>
          <a:ext cx="1536700" cy="393700"/>
        </p:xfrm>
        <a:graphic>
          <a:graphicData uri="http://schemas.openxmlformats.org/presentationml/2006/ole">
            <mc:AlternateContent xmlns:mc="http://schemas.openxmlformats.org/markup-compatibility/2006">
              <mc:Choice xmlns:v="urn:schemas-microsoft-com:vml" Requires="v">
                <p:oleObj spid="_x0000_s3182" name="" r:id="rId1" imgW="1536065" imgH="393700" progId="Equation.DSMT4">
                  <p:embed/>
                </p:oleObj>
              </mc:Choice>
              <mc:Fallback>
                <p:oleObj name="" r:id="rId1" imgW="1536065" imgH="393700" progId="Equation.DSMT4">
                  <p:embed/>
                  <p:pic>
                    <p:nvPicPr>
                      <p:cNvPr id="0" name="图片 3181"/>
                      <p:cNvPicPr/>
                      <p:nvPr/>
                    </p:nvPicPr>
                    <p:blipFill>
                      <a:blip r:embed="rId2"/>
                      <a:stretch>
                        <a:fillRect/>
                      </a:stretch>
                    </p:blipFill>
                    <p:spPr>
                      <a:xfrm>
                        <a:off x="827088" y="260350"/>
                        <a:ext cx="1536700" cy="393700"/>
                      </a:xfrm>
                      <a:prstGeom prst="rect">
                        <a:avLst/>
                      </a:prstGeom>
                      <a:noFill/>
                      <a:ln w="38100">
                        <a:noFill/>
                        <a:miter/>
                      </a:ln>
                    </p:spPr>
                  </p:pic>
                </p:oleObj>
              </mc:Fallback>
            </mc:AlternateContent>
          </a:graphicData>
        </a:graphic>
      </p:graphicFrame>
      <p:graphicFrame>
        <p:nvGraphicFramePr>
          <p:cNvPr id="395270" name="Object 6"/>
          <p:cNvGraphicFramePr/>
          <p:nvPr/>
        </p:nvGraphicFramePr>
        <p:xfrm>
          <a:off x="755650" y="765175"/>
          <a:ext cx="8208963" cy="1871663"/>
        </p:xfrm>
        <a:graphic>
          <a:graphicData uri="http://schemas.openxmlformats.org/presentationml/2006/ole">
            <mc:AlternateContent xmlns:mc="http://schemas.openxmlformats.org/markup-compatibility/2006">
              <mc:Choice xmlns:v="urn:schemas-microsoft-com:vml" Requires="v">
                <p:oleObj spid="_x0000_s3183" name="" r:id="rId3" imgW="8648700" imgH="1993900" progId="Equation.DSMT4">
                  <p:embed/>
                </p:oleObj>
              </mc:Choice>
              <mc:Fallback>
                <p:oleObj name="" r:id="rId3" imgW="8648700" imgH="1993900" progId="Equation.DSMT4">
                  <p:embed/>
                  <p:pic>
                    <p:nvPicPr>
                      <p:cNvPr id="0" name="图片 3182"/>
                      <p:cNvPicPr/>
                      <p:nvPr/>
                    </p:nvPicPr>
                    <p:blipFill>
                      <a:blip r:embed="rId4"/>
                      <a:stretch>
                        <a:fillRect/>
                      </a:stretch>
                    </p:blipFill>
                    <p:spPr>
                      <a:xfrm>
                        <a:off x="755650" y="765175"/>
                        <a:ext cx="8208963" cy="1871663"/>
                      </a:xfrm>
                      <a:prstGeom prst="rect">
                        <a:avLst/>
                      </a:prstGeom>
                      <a:noFill/>
                      <a:ln w="38100">
                        <a:noFill/>
                        <a:miter/>
                      </a:ln>
                    </p:spPr>
                  </p:pic>
                </p:oleObj>
              </mc:Fallback>
            </mc:AlternateContent>
          </a:graphicData>
        </a:graphic>
      </p:graphicFrame>
      <p:graphicFrame>
        <p:nvGraphicFramePr>
          <p:cNvPr id="395272" name="Object 8"/>
          <p:cNvGraphicFramePr/>
          <p:nvPr/>
        </p:nvGraphicFramePr>
        <p:xfrm>
          <a:off x="755650" y="4941888"/>
          <a:ext cx="5943600" cy="952500"/>
        </p:xfrm>
        <a:graphic>
          <a:graphicData uri="http://schemas.openxmlformats.org/presentationml/2006/ole">
            <mc:AlternateContent xmlns:mc="http://schemas.openxmlformats.org/markup-compatibility/2006">
              <mc:Choice xmlns:v="urn:schemas-microsoft-com:vml" Requires="v">
                <p:oleObj spid="_x0000_s3184" name="" r:id="rId5" imgW="5941060" imgH="951865" progId="Equation.DSMT4">
                  <p:embed/>
                </p:oleObj>
              </mc:Choice>
              <mc:Fallback>
                <p:oleObj name="" r:id="rId5" imgW="5941060" imgH="951865" progId="Equation.DSMT4">
                  <p:embed/>
                  <p:pic>
                    <p:nvPicPr>
                      <p:cNvPr id="0" name="图片 3183"/>
                      <p:cNvPicPr/>
                      <p:nvPr/>
                    </p:nvPicPr>
                    <p:blipFill>
                      <a:blip r:embed="rId6"/>
                      <a:stretch>
                        <a:fillRect/>
                      </a:stretch>
                    </p:blipFill>
                    <p:spPr>
                      <a:xfrm>
                        <a:off x="755650" y="4941888"/>
                        <a:ext cx="5943600" cy="952500"/>
                      </a:xfrm>
                      <a:prstGeom prst="rect">
                        <a:avLst/>
                      </a:prstGeom>
                      <a:noFill/>
                      <a:ln w="38100">
                        <a:noFill/>
                        <a:miter/>
                      </a:ln>
                    </p:spPr>
                  </p:pic>
                </p:oleObj>
              </mc:Fallback>
            </mc:AlternateContent>
          </a:graphicData>
        </a:graphic>
      </p:graphicFrame>
      <p:graphicFrame>
        <p:nvGraphicFramePr>
          <p:cNvPr id="395273" name="Object 9"/>
          <p:cNvGraphicFramePr/>
          <p:nvPr/>
        </p:nvGraphicFramePr>
        <p:xfrm>
          <a:off x="755650" y="3284538"/>
          <a:ext cx="5537200" cy="444500"/>
        </p:xfrm>
        <a:graphic>
          <a:graphicData uri="http://schemas.openxmlformats.org/presentationml/2006/ole">
            <mc:AlternateContent xmlns:mc="http://schemas.openxmlformats.org/markup-compatibility/2006">
              <mc:Choice xmlns:v="urn:schemas-microsoft-com:vml" Requires="v">
                <p:oleObj spid="_x0000_s3185" name="" r:id="rId7" imgW="5534660" imgH="444500" progId="Equation.DSMT4">
                  <p:embed/>
                </p:oleObj>
              </mc:Choice>
              <mc:Fallback>
                <p:oleObj name="" r:id="rId7" imgW="5534660" imgH="444500" progId="Equation.DSMT4">
                  <p:embed/>
                  <p:pic>
                    <p:nvPicPr>
                      <p:cNvPr id="0" name="图片 3184"/>
                      <p:cNvPicPr/>
                      <p:nvPr/>
                    </p:nvPicPr>
                    <p:blipFill>
                      <a:blip r:embed="rId8"/>
                      <a:stretch>
                        <a:fillRect/>
                      </a:stretch>
                    </p:blipFill>
                    <p:spPr>
                      <a:xfrm>
                        <a:off x="755650" y="3284538"/>
                        <a:ext cx="5537200" cy="444500"/>
                      </a:xfrm>
                      <a:prstGeom prst="rect">
                        <a:avLst/>
                      </a:prstGeom>
                      <a:noFill/>
                      <a:ln w="38100">
                        <a:noFill/>
                        <a:miter/>
                      </a:ln>
                    </p:spPr>
                  </p:pic>
                </p:oleObj>
              </mc:Fallback>
            </mc:AlternateContent>
          </a:graphicData>
        </a:graphic>
      </p:graphicFrame>
      <p:graphicFrame>
        <p:nvGraphicFramePr>
          <p:cNvPr id="395274" name="Object 10"/>
          <p:cNvGraphicFramePr/>
          <p:nvPr/>
        </p:nvGraphicFramePr>
        <p:xfrm>
          <a:off x="755650" y="3860800"/>
          <a:ext cx="7226300" cy="952500"/>
        </p:xfrm>
        <a:graphic>
          <a:graphicData uri="http://schemas.openxmlformats.org/presentationml/2006/ole">
            <mc:AlternateContent xmlns:mc="http://schemas.openxmlformats.org/markup-compatibility/2006">
              <mc:Choice xmlns:v="urn:schemas-microsoft-com:vml" Requires="v">
                <p:oleObj spid="_x0000_s3186" name="" r:id="rId9" imgW="7223125" imgH="951865" progId="Equation.DSMT4">
                  <p:embed/>
                </p:oleObj>
              </mc:Choice>
              <mc:Fallback>
                <p:oleObj name="" r:id="rId9" imgW="7223125" imgH="951865" progId="Equation.DSMT4">
                  <p:embed/>
                  <p:pic>
                    <p:nvPicPr>
                      <p:cNvPr id="0" name="图片 3185"/>
                      <p:cNvPicPr/>
                      <p:nvPr/>
                    </p:nvPicPr>
                    <p:blipFill>
                      <a:blip r:embed="rId10"/>
                      <a:stretch>
                        <a:fillRect/>
                      </a:stretch>
                    </p:blipFill>
                    <p:spPr>
                      <a:xfrm>
                        <a:off x="755650" y="3860800"/>
                        <a:ext cx="7226300" cy="952500"/>
                      </a:xfrm>
                      <a:prstGeom prst="rect">
                        <a:avLst/>
                      </a:prstGeom>
                      <a:noFill/>
                      <a:ln w="38100">
                        <a:noFill/>
                        <a:miter/>
                      </a:ln>
                    </p:spPr>
                  </p:pic>
                </p:oleObj>
              </mc:Fallback>
            </mc:AlternateContent>
          </a:graphicData>
        </a:graphic>
      </p:graphicFrame>
      <p:graphicFrame>
        <p:nvGraphicFramePr>
          <p:cNvPr id="3" name="Object 14"/>
          <p:cNvGraphicFramePr/>
          <p:nvPr/>
        </p:nvGraphicFramePr>
        <p:xfrm>
          <a:off x="755650" y="2781300"/>
          <a:ext cx="6565900" cy="444500"/>
        </p:xfrm>
        <a:graphic>
          <a:graphicData uri="http://schemas.openxmlformats.org/presentationml/2006/ole">
            <mc:AlternateContent xmlns:mc="http://schemas.openxmlformats.org/markup-compatibility/2006">
              <mc:Choice xmlns:v="urn:schemas-microsoft-com:vml" Requires="v">
                <p:oleObj spid="_x0000_s3187" name="" r:id="rId11" imgW="6563360" imgH="444500" progId="Equation.DSMT4">
                  <p:embed/>
                </p:oleObj>
              </mc:Choice>
              <mc:Fallback>
                <p:oleObj name="" r:id="rId11" imgW="6563360" imgH="444500" progId="Equation.DSMT4">
                  <p:embed/>
                  <p:pic>
                    <p:nvPicPr>
                      <p:cNvPr id="0" name="图片 3186"/>
                      <p:cNvPicPr/>
                      <p:nvPr/>
                    </p:nvPicPr>
                    <p:blipFill>
                      <a:blip r:embed="rId12">
                        <a:clrChange>
                          <a:clrFrom>
                            <a:srgbClr val="000000"/>
                          </a:clrFrom>
                          <a:clrTo>
                            <a:srgbClr val="3333CC"/>
                          </a:clrTo>
                        </a:clrChange>
                      </a:blip>
                      <a:stretch>
                        <a:fillRect/>
                      </a:stretch>
                    </p:blipFill>
                    <p:spPr>
                      <a:xfrm>
                        <a:off x="755650" y="2781300"/>
                        <a:ext cx="6565900" cy="444500"/>
                      </a:xfrm>
                      <a:prstGeom prst="rect">
                        <a:avLst/>
                      </a:prstGeom>
                      <a:noFill/>
                      <a:ln w="38100">
                        <a:noFill/>
                        <a:miter/>
                      </a:ln>
                    </p:spPr>
                  </p:pic>
                </p:oleObj>
              </mc:Fallback>
            </mc:AlternateContent>
          </a:graphicData>
        </a:graphic>
      </p:graphicFrame>
      <p:graphicFrame>
        <p:nvGraphicFramePr>
          <p:cNvPr id="96269" name="Object 8"/>
          <p:cNvGraphicFramePr/>
          <p:nvPr/>
        </p:nvGraphicFramePr>
        <p:xfrm>
          <a:off x="755650" y="6021388"/>
          <a:ext cx="6832600" cy="444500"/>
        </p:xfrm>
        <a:graphic>
          <a:graphicData uri="http://schemas.openxmlformats.org/presentationml/2006/ole">
            <mc:AlternateContent xmlns:mc="http://schemas.openxmlformats.org/markup-compatibility/2006">
              <mc:Choice xmlns:v="urn:schemas-microsoft-com:vml" Requires="v">
                <p:oleObj spid="_x0000_s3188" name="" r:id="rId13" imgW="6829425" imgH="444500" progId="Equation.DSMT4">
                  <p:embed/>
                </p:oleObj>
              </mc:Choice>
              <mc:Fallback>
                <p:oleObj name="" r:id="rId13" imgW="6829425" imgH="444500" progId="Equation.DSMT4">
                  <p:embed/>
                  <p:pic>
                    <p:nvPicPr>
                      <p:cNvPr id="0" name="图片 3187"/>
                      <p:cNvPicPr/>
                      <p:nvPr/>
                    </p:nvPicPr>
                    <p:blipFill>
                      <a:blip r:embed="rId14"/>
                      <a:stretch>
                        <a:fillRect/>
                      </a:stretch>
                    </p:blipFill>
                    <p:spPr>
                      <a:xfrm>
                        <a:off x="755650" y="6021388"/>
                        <a:ext cx="6832600" cy="444500"/>
                      </a:xfrm>
                      <a:prstGeom prst="rect">
                        <a:avLst/>
                      </a:prstGeom>
                      <a:noFill/>
                      <a:ln w="38100">
                        <a:noFill/>
                        <a:miter/>
                      </a:ln>
                    </p:spPr>
                  </p:pic>
                </p:oleObj>
              </mc:Fallback>
            </mc:AlternateContent>
          </a:graphicData>
        </a:graphic>
      </p:graphicFrame>
      <p:graphicFrame>
        <p:nvGraphicFramePr>
          <p:cNvPr id="2" name="Object 14"/>
          <p:cNvGraphicFramePr/>
          <p:nvPr/>
        </p:nvGraphicFramePr>
        <p:xfrm>
          <a:off x="3348038" y="4365625"/>
          <a:ext cx="4189412" cy="914400"/>
        </p:xfrm>
        <a:graphic>
          <a:graphicData uri="http://schemas.openxmlformats.org/presentationml/2006/ole">
            <mc:AlternateContent xmlns:mc="http://schemas.openxmlformats.org/markup-compatibility/2006">
              <mc:Choice xmlns:v="urn:schemas-microsoft-com:vml" Requires="v">
                <p:oleObj spid="_x0000_s3189" name="" r:id="rId15" imgW="4318000" imgH="914400" progId="Equation.DSMT4">
                  <p:embed/>
                </p:oleObj>
              </mc:Choice>
              <mc:Fallback>
                <p:oleObj name="" r:id="rId15" imgW="4318000" imgH="914400" progId="Equation.DSMT4">
                  <p:embed/>
                  <p:pic>
                    <p:nvPicPr>
                      <p:cNvPr id="0" name="图片 3188"/>
                      <p:cNvPicPr/>
                      <p:nvPr/>
                    </p:nvPicPr>
                    <p:blipFill>
                      <a:blip r:embed="rId16">
                        <a:clrChange>
                          <a:clrFrom>
                            <a:srgbClr val="000000"/>
                          </a:clrFrom>
                          <a:clrTo>
                            <a:srgbClr val="3333CC"/>
                          </a:clrTo>
                        </a:clrChange>
                      </a:blip>
                      <a:stretch>
                        <a:fillRect/>
                      </a:stretch>
                    </p:blipFill>
                    <p:spPr>
                      <a:xfrm>
                        <a:off x="3348038" y="4365625"/>
                        <a:ext cx="4189412" cy="9144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95270"/>
                                        </p:tgtEl>
                                        <p:attrNameLst>
                                          <p:attrName>style.visibility</p:attrName>
                                        </p:attrNameLst>
                                      </p:cBhvr>
                                      <p:to>
                                        <p:strVal val="visible"/>
                                      </p:to>
                                    </p:set>
                                    <p:animEffect transition="in" filter="slide(fromBottom)">
                                      <p:cBhvr>
                                        <p:cTn id="7" dur="500"/>
                                        <p:tgtEl>
                                          <p:spTgt spid="39527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95273"/>
                                        </p:tgtEl>
                                        <p:attrNameLst>
                                          <p:attrName>style.visibility</p:attrName>
                                        </p:attrNameLst>
                                      </p:cBhvr>
                                      <p:to>
                                        <p:strVal val="visible"/>
                                      </p:to>
                                    </p:set>
                                    <p:animEffect transition="in" filter="slide(fromBottom)">
                                      <p:cBhvr>
                                        <p:cTn id="17" dur="500"/>
                                        <p:tgtEl>
                                          <p:spTgt spid="395273"/>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5274"/>
                                        </p:tgtEl>
                                        <p:attrNameLst>
                                          <p:attrName>style.visibility</p:attrName>
                                        </p:attrNameLst>
                                      </p:cBhvr>
                                      <p:to>
                                        <p:strVal val="visible"/>
                                      </p:to>
                                    </p:set>
                                    <p:animEffect transition="in" filter="slide(fromBottom)">
                                      <p:cBhvr>
                                        <p:cTn id="22" dur="500"/>
                                        <p:tgtEl>
                                          <p:spTgt spid="39527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Bottom)">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95272"/>
                                        </p:tgtEl>
                                        <p:attrNameLst>
                                          <p:attrName>style.visibility</p:attrName>
                                        </p:attrNameLst>
                                      </p:cBhvr>
                                      <p:to>
                                        <p:strVal val="visible"/>
                                      </p:to>
                                    </p:set>
                                    <p:animEffect transition="in" filter="slide(fromBottom)">
                                      <p:cBhvr>
                                        <p:cTn id="32" dur="500"/>
                                        <p:tgtEl>
                                          <p:spTgt spid="39527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6269"/>
                                        </p:tgtEl>
                                        <p:attrNameLst>
                                          <p:attrName>style.visibility</p:attrName>
                                        </p:attrNameLst>
                                      </p:cBhvr>
                                      <p:to>
                                        <p:strVal val="visible"/>
                                      </p:to>
                                    </p:set>
                                    <p:animEffect transition="in" filter="slide(fromBottom)">
                                      <p:cBhvr>
                                        <p:cTn id="37" dur="500"/>
                                        <p:tgtEl>
                                          <p:spTgt spid="96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95275" name="Object 11"/>
          <p:cNvGraphicFramePr/>
          <p:nvPr/>
        </p:nvGraphicFramePr>
        <p:xfrm>
          <a:off x="827088" y="2060575"/>
          <a:ext cx="6464300" cy="444500"/>
        </p:xfrm>
        <a:graphic>
          <a:graphicData uri="http://schemas.openxmlformats.org/presentationml/2006/ole">
            <mc:AlternateContent xmlns:mc="http://schemas.openxmlformats.org/markup-compatibility/2006">
              <mc:Choice xmlns:v="urn:schemas-microsoft-com:vml" Requires="v">
                <p:oleObj spid="_x0000_s3190" name="" r:id="rId1" imgW="6461760" imgH="444500" progId="Equation.3">
                  <p:embed/>
                </p:oleObj>
              </mc:Choice>
              <mc:Fallback>
                <p:oleObj name="" r:id="rId1" imgW="6461760" imgH="444500" progId="Equation.3">
                  <p:embed/>
                  <p:pic>
                    <p:nvPicPr>
                      <p:cNvPr id="0" name="图片 3189"/>
                      <p:cNvPicPr/>
                      <p:nvPr/>
                    </p:nvPicPr>
                    <p:blipFill>
                      <a:blip r:embed="rId2"/>
                      <a:stretch>
                        <a:fillRect/>
                      </a:stretch>
                    </p:blipFill>
                    <p:spPr>
                      <a:xfrm>
                        <a:off x="827088" y="2060575"/>
                        <a:ext cx="6464300" cy="444500"/>
                      </a:xfrm>
                      <a:prstGeom prst="rect">
                        <a:avLst/>
                      </a:prstGeom>
                      <a:noFill/>
                      <a:ln w="38100">
                        <a:noFill/>
                        <a:miter/>
                      </a:ln>
                    </p:spPr>
                  </p:pic>
                </p:oleObj>
              </mc:Fallback>
            </mc:AlternateContent>
          </a:graphicData>
        </a:graphic>
      </p:graphicFrame>
      <p:graphicFrame>
        <p:nvGraphicFramePr>
          <p:cNvPr id="395276" name="Object 12"/>
          <p:cNvGraphicFramePr/>
          <p:nvPr/>
        </p:nvGraphicFramePr>
        <p:xfrm>
          <a:off x="827088" y="2708275"/>
          <a:ext cx="5372100" cy="444500"/>
        </p:xfrm>
        <a:graphic>
          <a:graphicData uri="http://schemas.openxmlformats.org/presentationml/2006/ole">
            <mc:AlternateContent xmlns:mc="http://schemas.openxmlformats.org/markup-compatibility/2006">
              <mc:Choice xmlns:v="urn:schemas-microsoft-com:vml" Requires="v">
                <p:oleObj spid="_x0000_s3191" name="" r:id="rId3" imgW="5369560" imgH="444500" progId="Equation.DSMT4">
                  <p:embed/>
                </p:oleObj>
              </mc:Choice>
              <mc:Fallback>
                <p:oleObj name="" r:id="rId3" imgW="5369560" imgH="444500" progId="Equation.DSMT4">
                  <p:embed/>
                  <p:pic>
                    <p:nvPicPr>
                      <p:cNvPr id="0" name="图片 3190"/>
                      <p:cNvPicPr/>
                      <p:nvPr/>
                    </p:nvPicPr>
                    <p:blipFill>
                      <a:blip r:embed="rId4"/>
                      <a:stretch>
                        <a:fillRect/>
                      </a:stretch>
                    </p:blipFill>
                    <p:spPr>
                      <a:xfrm>
                        <a:off x="827088" y="2708275"/>
                        <a:ext cx="5372100" cy="444500"/>
                      </a:xfrm>
                      <a:prstGeom prst="rect">
                        <a:avLst/>
                      </a:prstGeom>
                      <a:noFill/>
                      <a:ln w="38100">
                        <a:noFill/>
                        <a:miter/>
                      </a:ln>
                    </p:spPr>
                  </p:pic>
                </p:oleObj>
              </mc:Fallback>
            </mc:AlternateContent>
          </a:graphicData>
        </a:graphic>
      </p:graphicFrame>
      <p:graphicFrame>
        <p:nvGraphicFramePr>
          <p:cNvPr id="395277" name="Object 13"/>
          <p:cNvGraphicFramePr/>
          <p:nvPr/>
        </p:nvGraphicFramePr>
        <p:xfrm>
          <a:off x="2916238" y="3284538"/>
          <a:ext cx="1651000" cy="469900"/>
        </p:xfrm>
        <a:graphic>
          <a:graphicData uri="http://schemas.openxmlformats.org/presentationml/2006/ole">
            <mc:AlternateContent xmlns:mc="http://schemas.openxmlformats.org/markup-compatibility/2006">
              <mc:Choice xmlns:v="urn:schemas-microsoft-com:vml" Requires="v">
                <p:oleObj spid="_x0000_s3192" name="" r:id="rId5" imgW="1651000" imgH="469900" progId="Equation.3">
                  <p:embed/>
                </p:oleObj>
              </mc:Choice>
              <mc:Fallback>
                <p:oleObj name="" r:id="rId5" imgW="1651000" imgH="469900" progId="Equation.3">
                  <p:embed/>
                  <p:pic>
                    <p:nvPicPr>
                      <p:cNvPr id="0" name="图片 3191"/>
                      <p:cNvPicPr/>
                      <p:nvPr/>
                    </p:nvPicPr>
                    <p:blipFill>
                      <a:blip r:embed="rId6"/>
                      <a:stretch>
                        <a:fillRect/>
                      </a:stretch>
                    </p:blipFill>
                    <p:spPr>
                      <a:xfrm>
                        <a:off x="2916238" y="3284538"/>
                        <a:ext cx="1651000" cy="469900"/>
                      </a:xfrm>
                      <a:prstGeom prst="rect">
                        <a:avLst/>
                      </a:prstGeom>
                      <a:noFill/>
                      <a:ln w="38100">
                        <a:noFill/>
                        <a:miter/>
                      </a:ln>
                    </p:spPr>
                  </p:pic>
                </p:oleObj>
              </mc:Fallback>
            </mc:AlternateContent>
          </a:graphicData>
        </a:graphic>
      </p:graphicFrame>
      <p:graphicFrame>
        <p:nvGraphicFramePr>
          <p:cNvPr id="395278" name="Object 14"/>
          <p:cNvGraphicFramePr/>
          <p:nvPr/>
        </p:nvGraphicFramePr>
        <p:xfrm>
          <a:off x="827088" y="3860800"/>
          <a:ext cx="4165600" cy="457200"/>
        </p:xfrm>
        <a:graphic>
          <a:graphicData uri="http://schemas.openxmlformats.org/presentationml/2006/ole">
            <mc:AlternateContent xmlns:mc="http://schemas.openxmlformats.org/markup-compatibility/2006">
              <mc:Choice xmlns:v="urn:schemas-microsoft-com:vml" Requires="v">
                <p:oleObj spid="_x0000_s3193" name="" r:id="rId7" imgW="4165600" imgH="457200" progId="Equation.3">
                  <p:embed/>
                </p:oleObj>
              </mc:Choice>
              <mc:Fallback>
                <p:oleObj name="" r:id="rId7" imgW="4165600" imgH="457200" progId="Equation.3">
                  <p:embed/>
                  <p:pic>
                    <p:nvPicPr>
                      <p:cNvPr id="0" name="图片 3192"/>
                      <p:cNvPicPr/>
                      <p:nvPr/>
                    </p:nvPicPr>
                    <p:blipFill>
                      <a:blip r:embed="rId8"/>
                      <a:stretch>
                        <a:fillRect/>
                      </a:stretch>
                    </p:blipFill>
                    <p:spPr>
                      <a:xfrm>
                        <a:off x="827088" y="3860800"/>
                        <a:ext cx="4165600" cy="457200"/>
                      </a:xfrm>
                      <a:prstGeom prst="rect">
                        <a:avLst/>
                      </a:prstGeom>
                      <a:noFill/>
                      <a:ln w="38100">
                        <a:noFill/>
                        <a:miter/>
                      </a:ln>
                    </p:spPr>
                  </p:pic>
                </p:oleObj>
              </mc:Fallback>
            </mc:AlternateContent>
          </a:graphicData>
        </a:graphic>
      </p:graphicFrame>
      <p:graphicFrame>
        <p:nvGraphicFramePr>
          <p:cNvPr id="16390" name="Object 6"/>
          <p:cNvGraphicFramePr/>
          <p:nvPr/>
        </p:nvGraphicFramePr>
        <p:xfrm>
          <a:off x="827088" y="1412875"/>
          <a:ext cx="6832600" cy="444500"/>
        </p:xfrm>
        <a:graphic>
          <a:graphicData uri="http://schemas.openxmlformats.org/presentationml/2006/ole">
            <mc:AlternateContent xmlns:mc="http://schemas.openxmlformats.org/markup-compatibility/2006">
              <mc:Choice xmlns:v="urn:schemas-microsoft-com:vml" Requires="v">
                <p:oleObj spid="_x0000_s3194" name="" r:id="rId9" imgW="6829425" imgH="444500" progId="Equation.DSMT4">
                  <p:embed/>
                </p:oleObj>
              </mc:Choice>
              <mc:Fallback>
                <p:oleObj name="" r:id="rId9" imgW="6829425" imgH="444500" progId="Equation.DSMT4">
                  <p:embed/>
                  <p:pic>
                    <p:nvPicPr>
                      <p:cNvPr id="0" name="图片 3193"/>
                      <p:cNvPicPr/>
                      <p:nvPr/>
                    </p:nvPicPr>
                    <p:blipFill>
                      <a:blip r:embed="rId10"/>
                      <a:stretch>
                        <a:fillRect/>
                      </a:stretch>
                    </p:blipFill>
                    <p:spPr>
                      <a:xfrm>
                        <a:off x="827088" y="1412875"/>
                        <a:ext cx="6832600" cy="444500"/>
                      </a:xfrm>
                      <a:prstGeom prst="rect">
                        <a:avLst/>
                      </a:prstGeom>
                      <a:noFill/>
                      <a:ln w="38100">
                        <a:noFill/>
                        <a:miter/>
                      </a:ln>
                    </p:spPr>
                  </p:pic>
                </p:oleObj>
              </mc:Fallback>
            </mc:AlternateContent>
          </a:graphicData>
        </a:graphic>
      </p:graphicFrame>
      <p:graphicFrame>
        <p:nvGraphicFramePr>
          <p:cNvPr id="16391" name="Object 8"/>
          <p:cNvGraphicFramePr/>
          <p:nvPr/>
        </p:nvGraphicFramePr>
        <p:xfrm>
          <a:off x="827088" y="260350"/>
          <a:ext cx="5943600" cy="952500"/>
        </p:xfrm>
        <a:graphic>
          <a:graphicData uri="http://schemas.openxmlformats.org/presentationml/2006/ole">
            <mc:AlternateContent xmlns:mc="http://schemas.openxmlformats.org/markup-compatibility/2006">
              <mc:Choice xmlns:v="urn:schemas-microsoft-com:vml" Requires="v">
                <p:oleObj spid="_x0000_s3195" name="" r:id="rId11" imgW="5941060" imgH="951865" progId="Equation.DSMT4">
                  <p:embed/>
                </p:oleObj>
              </mc:Choice>
              <mc:Fallback>
                <p:oleObj name="" r:id="rId11" imgW="5941060" imgH="951865" progId="Equation.DSMT4">
                  <p:embed/>
                  <p:pic>
                    <p:nvPicPr>
                      <p:cNvPr id="0" name="图片 3194"/>
                      <p:cNvPicPr/>
                      <p:nvPr/>
                    </p:nvPicPr>
                    <p:blipFill>
                      <a:blip r:embed="rId12"/>
                      <a:stretch>
                        <a:fillRect/>
                      </a:stretch>
                    </p:blipFill>
                    <p:spPr>
                      <a:xfrm>
                        <a:off x="827088" y="260350"/>
                        <a:ext cx="5943600" cy="952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95275"/>
                                        </p:tgtEl>
                                        <p:attrNameLst>
                                          <p:attrName>style.visibility</p:attrName>
                                        </p:attrNameLst>
                                      </p:cBhvr>
                                      <p:to>
                                        <p:strVal val="visible"/>
                                      </p:to>
                                    </p:set>
                                    <p:animEffect transition="in" filter="slide(fromBottom)">
                                      <p:cBhvr>
                                        <p:cTn id="7" dur="500"/>
                                        <p:tgtEl>
                                          <p:spTgt spid="39527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95276"/>
                                        </p:tgtEl>
                                        <p:attrNameLst>
                                          <p:attrName>style.visibility</p:attrName>
                                        </p:attrNameLst>
                                      </p:cBhvr>
                                      <p:to>
                                        <p:strVal val="visible"/>
                                      </p:to>
                                    </p:set>
                                    <p:animEffect transition="in" filter="slide(fromBottom)">
                                      <p:cBhvr>
                                        <p:cTn id="12" dur="500"/>
                                        <p:tgtEl>
                                          <p:spTgt spid="39527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95277"/>
                                        </p:tgtEl>
                                        <p:attrNameLst>
                                          <p:attrName>style.visibility</p:attrName>
                                        </p:attrNameLst>
                                      </p:cBhvr>
                                      <p:to>
                                        <p:strVal val="visible"/>
                                      </p:to>
                                    </p:set>
                                    <p:animEffect transition="in" filter="slide(fromBottom)">
                                      <p:cBhvr>
                                        <p:cTn id="17" dur="500"/>
                                        <p:tgtEl>
                                          <p:spTgt spid="39527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5278"/>
                                        </p:tgtEl>
                                        <p:attrNameLst>
                                          <p:attrName>style.visibility</p:attrName>
                                        </p:attrNameLst>
                                      </p:cBhvr>
                                      <p:to>
                                        <p:strVal val="visible"/>
                                      </p:to>
                                    </p:set>
                                    <p:animEffect transition="in" filter="slide(fromBottom)">
                                      <p:cBhvr>
                                        <p:cTn id="22" dur="500"/>
                                        <p:tgtEl>
                                          <p:spTgt spid="395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4338" name="Object 5"/>
          <p:cNvGraphicFramePr/>
          <p:nvPr/>
        </p:nvGraphicFramePr>
        <p:xfrm>
          <a:off x="827088" y="620713"/>
          <a:ext cx="1524000" cy="393700"/>
        </p:xfrm>
        <a:graphic>
          <a:graphicData uri="http://schemas.openxmlformats.org/presentationml/2006/ole">
            <mc:AlternateContent xmlns:mc="http://schemas.openxmlformats.org/markup-compatibility/2006">
              <mc:Choice xmlns:v="urn:schemas-microsoft-com:vml" Requires="v">
                <p:oleObj spid="_x0000_s3196" name="" r:id="rId1" imgW="1523365" imgH="393700" progId="Equation.DSMT4">
                  <p:embed/>
                </p:oleObj>
              </mc:Choice>
              <mc:Fallback>
                <p:oleObj name="" r:id="rId1" imgW="1523365" imgH="393700" progId="Equation.DSMT4">
                  <p:embed/>
                  <p:pic>
                    <p:nvPicPr>
                      <p:cNvPr id="0" name="图片 3195"/>
                      <p:cNvPicPr/>
                      <p:nvPr/>
                    </p:nvPicPr>
                    <p:blipFill>
                      <a:blip r:embed="rId2"/>
                      <a:stretch>
                        <a:fillRect/>
                      </a:stretch>
                    </p:blipFill>
                    <p:spPr>
                      <a:xfrm>
                        <a:off x="827088" y="620713"/>
                        <a:ext cx="1524000" cy="393700"/>
                      </a:xfrm>
                      <a:prstGeom prst="rect">
                        <a:avLst/>
                      </a:prstGeom>
                      <a:noFill/>
                      <a:ln w="38100">
                        <a:noFill/>
                        <a:miter/>
                      </a:ln>
                    </p:spPr>
                  </p:pic>
                </p:oleObj>
              </mc:Fallback>
            </mc:AlternateContent>
          </a:graphicData>
        </a:graphic>
      </p:graphicFrame>
      <p:graphicFrame>
        <p:nvGraphicFramePr>
          <p:cNvPr id="394246" name="Object 6"/>
          <p:cNvGraphicFramePr/>
          <p:nvPr/>
        </p:nvGraphicFramePr>
        <p:xfrm>
          <a:off x="839788" y="1111250"/>
          <a:ext cx="7488237" cy="1022350"/>
        </p:xfrm>
        <a:graphic>
          <a:graphicData uri="http://schemas.openxmlformats.org/presentationml/2006/ole">
            <mc:AlternateContent xmlns:mc="http://schemas.openxmlformats.org/markup-compatibility/2006">
              <mc:Choice xmlns:v="urn:schemas-microsoft-com:vml" Requires="v">
                <p:oleObj spid="_x0000_s3197" name="" r:id="rId3" imgW="7350125" imgH="1002665" progId="Equation.DSMT4">
                  <p:embed/>
                </p:oleObj>
              </mc:Choice>
              <mc:Fallback>
                <p:oleObj name="" r:id="rId3" imgW="7350125" imgH="1002665" progId="Equation.DSMT4">
                  <p:embed/>
                  <p:pic>
                    <p:nvPicPr>
                      <p:cNvPr id="0" name="图片 3196"/>
                      <p:cNvPicPr/>
                      <p:nvPr/>
                    </p:nvPicPr>
                    <p:blipFill>
                      <a:blip r:embed="rId4"/>
                      <a:stretch>
                        <a:fillRect/>
                      </a:stretch>
                    </p:blipFill>
                    <p:spPr>
                      <a:xfrm>
                        <a:off x="839788" y="1111250"/>
                        <a:ext cx="7488237" cy="1022350"/>
                      </a:xfrm>
                      <a:prstGeom prst="rect">
                        <a:avLst/>
                      </a:prstGeom>
                      <a:noFill/>
                      <a:ln w="38100">
                        <a:noFill/>
                        <a:miter/>
                      </a:ln>
                    </p:spPr>
                  </p:pic>
                </p:oleObj>
              </mc:Fallback>
            </mc:AlternateContent>
          </a:graphicData>
        </a:graphic>
      </p:graphicFrame>
      <p:graphicFrame>
        <p:nvGraphicFramePr>
          <p:cNvPr id="394247" name="Object 7"/>
          <p:cNvGraphicFramePr/>
          <p:nvPr/>
        </p:nvGraphicFramePr>
        <p:xfrm>
          <a:off x="839788" y="2840038"/>
          <a:ext cx="3860800" cy="444500"/>
        </p:xfrm>
        <a:graphic>
          <a:graphicData uri="http://schemas.openxmlformats.org/presentationml/2006/ole">
            <mc:AlternateContent xmlns:mc="http://schemas.openxmlformats.org/markup-compatibility/2006">
              <mc:Choice xmlns:v="urn:schemas-microsoft-com:vml" Requires="v">
                <p:oleObj spid="_x0000_s3198" name="" r:id="rId5" imgW="3858895" imgH="444500" progId="Equation.DSMT4">
                  <p:embed/>
                </p:oleObj>
              </mc:Choice>
              <mc:Fallback>
                <p:oleObj name="" r:id="rId5" imgW="3858895" imgH="444500" progId="Equation.DSMT4">
                  <p:embed/>
                  <p:pic>
                    <p:nvPicPr>
                      <p:cNvPr id="0" name="图片 3197"/>
                      <p:cNvPicPr/>
                      <p:nvPr/>
                    </p:nvPicPr>
                    <p:blipFill>
                      <a:blip r:embed="rId6"/>
                      <a:stretch>
                        <a:fillRect/>
                      </a:stretch>
                    </p:blipFill>
                    <p:spPr>
                      <a:xfrm>
                        <a:off x="839788" y="2840038"/>
                        <a:ext cx="3860800" cy="444500"/>
                      </a:xfrm>
                      <a:prstGeom prst="rect">
                        <a:avLst/>
                      </a:prstGeom>
                      <a:noFill/>
                      <a:ln w="38100">
                        <a:noFill/>
                        <a:miter/>
                      </a:ln>
                    </p:spPr>
                  </p:pic>
                </p:oleObj>
              </mc:Fallback>
            </mc:AlternateContent>
          </a:graphicData>
        </a:graphic>
      </p:graphicFrame>
      <p:graphicFrame>
        <p:nvGraphicFramePr>
          <p:cNvPr id="394248" name="Object 8"/>
          <p:cNvGraphicFramePr/>
          <p:nvPr/>
        </p:nvGraphicFramePr>
        <p:xfrm>
          <a:off x="838200" y="3848100"/>
          <a:ext cx="6619875" cy="952500"/>
        </p:xfrm>
        <a:graphic>
          <a:graphicData uri="http://schemas.openxmlformats.org/presentationml/2006/ole">
            <mc:AlternateContent xmlns:mc="http://schemas.openxmlformats.org/markup-compatibility/2006">
              <mc:Choice xmlns:v="urn:schemas-microsoft-com:vml" Requires="v">
                <p:oleObj spid="_x0000_s3199" name="" r:id="rId7" imgW="6613525" imgH="951865" progId="Equation.DSMT4">
                  <p:embed/>
                </p:oleObj>
              </mc:Choice>
              <mc:Fallback>
                <p:oleObj name="" r:id="rId7" imgW="6613525" imgH="951865" progId="Equation.DSMT4">
                  <p:embed/>
                  <p:pic>
                    <p:nvPicPr>
                      <p:cNvPr id="0" name="图片 3198"/>
                      <p:cNvPicPr/>
                      <p:nvPr/>
                    </p:nvPicPr>
                    <p:blipFill>
                      <a:blip r:embed="rId8"/>
                      <a:stretch>
                        <a:fillRect/>
                      </a:stretch>
                    </p:blipFill>
                    <p:spPr>
                      <a:xfrm>
                        <a:off x="838200" y="3848100"/>
                        <a:ext cx="6619875" cy="952500"/>
                      </a:xfrm>
                      <a:prstGeom prst="rect">
                        <a:avLst/>
                      </a:prstGeom>
                      <a:noFill/>
                      <a:ln w="38100">
                        <a:noFill/>
                        <a:miter/>
                      </a:ln>
                    </p:spPr>
                  </p:pic>
                </p:oleObj>
              </mc:Fallback>
            </mc:AlternateContent>
          </a:graphicData>
        </a:graphic>
      </p:graphicFrame>
      <p:graphicFrame>
        <p:nvGraphicFramePr>
          <p:cNvPr id="394259" name="Object 19"/>
          <p:cNvGraphicFramePr/>
          <p:nvPr/>
        </p:nvGraphicFramePr>
        <p:xfrm>
          <a:off x="839788" y="3343275"/>
          <a:ext cx="2489200" cy="444500"/>
        </p:xfrm>
        <a:graphic>
          <a:graphicData uri="http://schemas.openxmlformats.org/presentationml/2006/ole">
            <mc:AlternateContent xmlns:mc="http://schemas.openxmlformats.org/markup-compatibility/2006">
              <mc:Choice xmlns:v="urn:schemas-microsoft-com:vml" Requires="v">
                <p:oleObj spid="_x0000_s3200" name="" r:id="rId9" imgW="2487930" imgH="444500" progId="Equation.3">
                  <p:embed/>
                </p:oleObj>
              </mc:Choice>
              <mc:Fallback>
                <p:oleObj name="" r:id="rId9" imgW="2487930" imgH="444500" progId="Equation.3">
                  <p:embed/>
                  <p:pic>
                    <p:nvPicPr>
                      <p:cNvPr id="0" name="图片 3199"/>
                      <p:cNvPicPr/>
                      <p:nvPr/>
                    </p:nvPicPr>
                    <p:blipFill>
                      <a:blip r:embed="rId10"/>
                      <a:stretch>
                        <a:fillRect/>
                      </a:stretch>
                    </p:blipFill>
                    <p:spPr>
                      <a:xfrm>
                        <a:off x="839788" y="3343275"/>
                        <a:ext cx="2489200" cy="444500"/>
                      </a:xfrm>
                      <a:prstGeom prst="rect">
                        <a:avLst/>
                      </a:prstGeom>
                      <a:noFill/>
                      <a:ln w="38100">
                        <a:noFill/>
                        <a:miter/>
                      </a:ln>
                    </p:spPr>
                  </p:pic>
                </p:oleObj>
              </mc:Fallback>
            </mc:AlternateContent>
          </a:graphicData>
        </a:graphic>
      </p:graphicFrame>
      <p:graphicFrame>
        <p:nvGraphicFramePr>
          <p:cNvPr id="394260" name="Object 20"/>
          <p:cNvGraphicFramePr/>
          <p:nvPr/>
        </p:nvGraphicFramePr>
        <p:xfrm>
          <a:off x="839788" y="6007100"/>
          <a:ext cx="8137525" cy="433388"/>
        </p:xfrm>
        <a:graphic>
          <a:graphicData uri="http://schemas.openxmlformats.org/presentationml/2006/ole">
            <mc:AlternateContent xmlns:mc="http://schemas.openxmlformats.org/markup-compatibility/2006">
              <mc:Choice xmlns:v="urn:schemas-microsoft-com:vml" Requires="v">
                <p:oleObj spid="_x0000_s3201" name="" r:id="rId11" imgW="8467090" imgH="444500" progId="Equation.DSMT4">
                  <p:embed/>
                </p:oleObj>
              </mc:Choice>
              <mc:Fallback>
                <p:oleObj name="" r:id="rId11" imgW="8467090" imgH="444500" progId="Equation.DSMT4">
                  <p:embed/>
                  <p:pic>
                    <p:nvPicPr>
                      <p:cNvPr id="0" name="图片 3200"/>
                      <p:cNvPicPr/>
                      <p:nvPr/>
                    </p:nvPicPr>
                    <p:blipFill>
                      <a:blip r:embed="rId12">
                        <a:clrChange>
                          <a:clrFrom>
                            <a:srgbClr val="000000"/>
                          </a:clrFrom>
                          <a:clrTo>
                            <a:srgbClr val="3333CC"/>
                          </a:clrTo>
                        </a:clrChange>
                      </a:blip>
                      <a:stretch>
                        <a:fillRect/>
                      </a:stretch>
                    </p:blipFill>
                    <p:spPr>
                      <a:xfrm>
                        <a:off x="839788" y="6007100"/>
                        <a:ext cx="8137525" cy="433388"/>
                      </a:xfrm>
                      <a:prstGeom prst="rect">
                        <a:avLst/>
                      </a:prstGeom>
                      <a:noFill/>
                      <a:ln w="38100">
                        <a:noFill/>
                        <a:miter/>
                      </a:ln>
                    </p:spPr>
                  </p:pic>
                </p:oleObj>
              </mc:Fallback>
            </mc:AlternateContent>
          </a:graphicData>
        </a:graphic>
      </p:graphicFrame>
      <p:graphicFrame>
        <p:nvGraphicFramePr>
          <p:cNvPr id="2" name="Object 17"/>
          <p:cNvGraphicFramePr/>
          <p:nvPr/>
        </p:nvGraphicFramePr>
        <p:xfrm>
          <a:off x="839788" y="2263775"/>
          <a:ext cx="6832600" cy="444500"/>
        </p:xfrm>
        <a:graphic>
          <a:graphicData uri="http://schemas.openxmlformats.org/presentationml/2006/ole">
            <mc:AlternateContent xmlns:mc="http://schemas.openxmlformats.org/markup-compatibility/2006">
              <mc:Choice xmlns:v="urn:schemas-microsoft-com:vml" Requires="v">
                <p:oleObj spid="_x0000_s3202" name="" r:id="rId13" imgW="6829425" imgH="444500" progId="Equation.DSMT4">
                  <p:embed/>
                </p:oleObj>
              </mc:Choice>
              <mc:Fallback>
                <p:oleObj name="" r:id="rId13" imgW="6829425" imgH="444500" progId="Equation.DSMT4">
                  <p:embed/>
                  <p:pic>
                    <p:nvPicPr>
                      <p:cNvPr id="0" name="图片 3201"/>
                      <p:cNvPicPr/>
                      <p:nvPr/>
                    </p:nvPicPr>
                    <p:blipFill>
                      <a:blip r:embed="rId14">
                        <a:clrChange>
                          <a:clrFrom>
                            <a:srgbClr val="000000"/>
                          </a:clrFrom>
                          <a:clrTo>
                            <a:srgbClr val="3333CC"/>
                          </a:clrTo>
                        </a:clrChange>
                      </a:blip>
                      <a:stretch>
                        <a:fillRect/>
                      </a:stretch>
                    </p:blipFill>
                    <p:spPr>
                      <a:xfrm>
                        <a:off x="839788" y="2263775"/>
                        <a:ext cx="6832600" cy="444500"/>
                      </a:xfrm>
                      <a:prstGeom prst="rect">
                        <a:avLst/>
                      </a:prstGeom>
                      <a:noFill/>
                      <a:ln w="38100">
                        <a:noFill/>
                        <a:miter/>
                      </a:ln>
                    </p:spPr>
                  </p:pic>
                </p:oleObj>
              </mc:Fallback>
            </mc:AlternateContent>
          </a:graphicData>
        </a:graphic>
      </p:graphicFrame>
      <p:graphicFrame>
        <p:nvGraphicFramePr>
          <p:cNvPr id="3" name="Object 9"/>
          <p:cNvGraphicFramePr/>
          <p:nvPr/>
        </p:nvGraphicFramePr>
        <p:xfrm>
          <a:off x="838200" y="4927600"/>
          <a:ext cx="5857875" cy="952500"/>
        </p:xfrm>
        <a:graphic>
          <a:graphicData uri="http://schemas.openxmlformats.org/presentationml/2006/ole">
            <mc:AlternateContent xmlns:mc="http://schemas.openxmlformats.org/markup-compatibility/2006">
              <mc:Choice xmlns:v="urn:schemas-microsoft-com:vml" Requires="v">
                <p:oleObj spid="_x0000_s3203" name="" r:id="rId15" imgW="5852160" imgH="951865" progId="Equation.DSMT4">
                  <p:embed/>
                </p:oleObj>
              </mc:Choice>
              <mc:Fallback>
                <p:oleObj name="" r:id="rId15" imgW="5852160" imgH="951865" progId="Equation.DSMT4">
                  <p:embed/>
                  <p:pic>
                    <p:nvPicPr>
                      <p:cNvPr id="0" name="图片 3202"/>
                      <p:cNvPicPr/>
                      <p:nvPr/>
                    </p:nvPicPr>
                    <p:blipFill>
                      <a:blip r:embed="rId16"/>
                      <a:stretch>
                        <a:fillRect/>
                      </a:stretch>
                    </p:blipFill>
                    <p:spPr>
                      <a:xfrm>
                        <a:off x="838200" y="4927600"/>
                        <a:ext cx="5857875" cy="952500"/>
                      </a:xfrm>
                      <a:prstGeom prst="rect">
                        <a:avLst/>
                      </a:prstGeom>
                      <a:noFill/>
                      <a:ln w="38100">
                        <a:noFill/>
                        <a:miter/>
                      </a:ln>
                    </p:spPr>
                  </p:pic>
                </p:oleObj>
              </mc:Fallback>
            </mc:AlternateContent>
          </a:graphicData>
        </a:graphic>
      </p:graphicFrame>
      <p:graphicFrame>
        <p:nvGraphicFramePr>
          <p:cNvPr id="17418" name="Object 43"/>
          <p:cNvGraphicFramePr/>
          <p:nvPr/>
        </p:nvGraphicFramePr>
        <p:xfrm>
          <a:off x="755650" y="188913"/>
          <a:ext cx="3162300" cy="393700"/>
        </p:xfrm>
        <a:graphic>
          <a:graphicData uri="http://schemas.openxmlformats.org/presentationml/2006/ole">
            <mc:AlternateContent xmlns:mc="http://schemas.openxmlformats.org/markup-compatibility/2006">
              <mc:Choice xmlns:v="urn:schemas-microsoft-com:vml" Requires="v">
                <p:oleObj spid="_x0000_s3204" name="" r:id="rId17" imgW="3161030" imgH="393700" progId="Equation.DSMT4">
                  <p:embed/>
                </p:oleObj>
              </mc:Choice>
              <mc:Fallback>
                <p:oleObj name="" r:id="rId17" imgW="3161030" imgH="393700" progId="Equation.DSMT4">
                  <p:embed/>
                  <p:pic>
                    <p:nvPicPr>
                      <p:cNvPr id="0" name="图片 3203"/>
                      <p:cNvPicPr/>
                      <p:nvPr/>
                    </p:nvPicPr>
                    <p:blipFill>
                      <a:blip r:embed="rId18"/>
                      <a:stretch>
                        <a:fillRect/>
                      </a:stretch>
                    </p:blipFill>
                    <p:spPr>
                      <a:xfrm>
                        <a:off x="755650" y="188913"/>
                        <a:ext cx="3162300" cy="3937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slide(fromBottom)">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94246"/>
                                        </p:tgtEl>
                                        <p:attrNameLst>
                                          <p:attrName>style.visibility</p:attrName>
                                        </p:attrNameLst>
                                      </p:cBhvr>
                                      <p:to>
                                        <p:strVal val="visible"/>
                                      </p:to>
                                    </p:set>
                                    <p:animEffect transition="in" filter="wipe(left)">
                                      <p:cBhvr>
                                        <p:cTn id="12" dur="500"/>
                                        <p:tgtEl>
                                          <p:spTgt spid="39424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lide(fromBottom)">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4247"/>
                                        </p:tgtEl>
                                        <p:attrNameLst>
                                          <p:attrName>style.visibility</p:attrName>
                                        </p:attrNameLst>
                                      </p:cBhvr>
                                      <p:to>
                                        <p:strVal val="visible"/>
                                      </p:to>
                                    </p:set>
                                    <p:animEffect transition="in" filter="slide(fromBottom)">
                                      <p:cBhvr>
                                        <p:cTn id="22" dur="500"/>
                                        <p:tgtEl>
                                          <p:spTgt spid="39424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94259"/>
                                        </p:tgtEl>
                                        <p:attrNameLst>
                                          <p:attrName>style.visibility</p:attrName>
                                        </p:attrNameLst>
                                      </p:cBhvr>
                                      <p:to>
                                        <p:strVal val="visible"/>
                                      </p:to>
                                    </p:set>
                                    <p:animEffect transition="in" filter="slide(fromBottom)">
                                      <p:cBhvr>
                                        <p:cTn id="27" dur="500"/>
                                        <p:tgtEl>
                                          <p:spTgt spid="39425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94248"/>
                                        </p:tgtEl>
                                        <p:attrNameLst>
                                          <p:attrName>style.visibility</p:attrName>
                                        </p:attrNameLst>
                                      </p:cBhvr>
                                      <p:to>
                                        <p:strVal val="visible"/>
                                      </p:to>
                                    </p:set>
                                    <p:animEffect transition="in" filter="slide(fromBottom)">
                                      <p:cBhvr>
                                        <p:cTn id="32" dur="500"/>
                                        <p:tgtEl>
                                          <p:spTgt spid="39424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slide(fromBottom)">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94260"/>
                                        </p:tgtEl>
                                        <p:attrNameLst>
                                          <p:attrName>style.visibility</p:attrName>
                                        </p:attrNameLst>
                                      </p:cBhvr>
                                      <p:to>
                                        <p:strVal val="visible"/>
                                      </p:to>
                                    </p:set>
                                    <p:animEffect transition="in" filter="slide(fromBottom)">
                                      <p:cBhvr>
                                        <p:cTn id="42" dur="500"/>
                                        <p:tgtEl>
                                          <p:spTgt spid="39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8434" name="Object 20"/>
          <p:cNvGraphicFramePr/>
          <p:nvPr/>
        </p:nvGraphicFramePr>
        <p:xfrm>
          <a:off x="827088" y="260350"/>
          <a:ext cx="8137525" cy="433388"/>
        </p:xfrm>
        <a:graphic>
          <a:graphicData uri="http://schemas.openxmlformats.org/presentationml/2006/ole">
            <mc:AlternateContent xmlns:mc="http://schemas.openxmlformats.org/markup-compatibility/2006">
              <mc:Choice xmlns:v="urn:schemas-microsoft-com:vml" Requires="v">
                <p:oleObj spid="_x0000_s3205" name="" r:id="rId1" imgW="8467090" imgH="444500" progId="Equation.DSMT4">
                  <p:embed/>
                </p:oleObj>
              </mc:Choice>
              <mc:Fallback>
                <p:oleObj name="" r:id="rId1" imgW="8467090" imgH="444500" progId="Equation.DSMT4">
                  <p:embed/>
                  <p:pic>
                    <p:nvPicPr>
                      <p:cNvPr id="0" name="图片 3204"/>
                      <p:cNvPicPr/>
                      <p:nvPr/>
                    </p:nvPicPr>
                    <p:blipFill>
                      <a:blip r:embed="rId2">
                        <a:clrChange>
                          <a:clrFrom>
                            <a:srgbClr val="000000"/>
                          </a:clrFrom>
                          <a:clrTo>
                            <a:srgbClr val="3333CC"/>
                          </a:clrTo>
                        </a:clrChange>
                      </a:blip>
                      <a:stretch>
                        <a:fillRect/>
                      </a:stretch>
                    </p:blipFill>
                    <p:spPr>
                      <a:xfrm>
                        <a:off x="827088" y="260350"/>
                        <a:ext cx="8137525" cy="433388"/>
                      </a:xfrm>
                      <a:prstGeom prst="rect">
                        <a:avLst/>
                      </a:prstGeom>
                      <a:noFill/>
                      <a:ln w="38100">
                        <a:noFill/>
                        <a:miter/>
                      </a:ln>
                    </p:spPr>
                  </p:pic>
                </p:oleObj>
              </mc:Fallback>
            </mc:AlternateContent>
          </a:graphicData>
        </a:graphic>
      </p:graphicFrame>
      <p:graphicFrame>
        <p:nvGraphicFramePr>
          <p:cNvPr id="394246" name="Object 6"/>
          <p:cNvGraphicFramePr/>
          <p:nvPr/>
        </p:nvGraphicFramePr>
        <p:xfrm>
          <a:off x="827088" y="765175"/>
          <a:ext cx="5380037" cy="454025"/>
        </p:xfrm>
        <a:graphic>
          <a:graphicData uri="http://schemas.openxmlformats.org/presentationml/2006/ole">
            <mc:AlternateContent xmlns:mc="http://schemas.openxmlformats.org/markup-compatibility/2006">
              <mc:Choice xmlns:v="urn:schemas-microsoft-com:vml" Requires="v">
                <p:oleObj spid="_x0000_s3206" name="" r:id="rId3" imgW="5280660" imgH="444500" progId="Equation.DSMT4">
                  <p:embed/>
                </p:oleObj>
              </mc:Choice>
              <mc:Fallback>
                <p:oleObj name="" r:id="rId3" imgW="5280660" imgH="444500" progId="Equation.DSMT4">
                  <p:embed/>
                  <p:pic>
                    <p:nvPicPr>
                      <p:cNvPr id="0" name="图片 3205"/>
                      <p:cNvPicPr/>
                      <p:nvPr/>
                    </p:nvPicPr>
                    <p:blipFill>
                      <a:blip r:embed="rId4"/>
                      <a:stretch>
                        <a:fillRect/>
                      </a:stretch>
                    </p:blipFill>
                    <p:spPr>
                      <a:xfrm>
                        <a:off x="827088" y="765175"/>
                        <a:ext cx="5380037" cy="454025"/>
                      </a:xfrm>
                      <a:prstGeom prst="rect">
                        <a:avLst/>
                      </a:prstGeom>
                      <a:noFill/>
                      <a:ln w="38100">
                        <a:noFill/>
                        <a:miter/>
                      </a:ln>
                    </p:spPr>
                  </p:pic>
                </p:oleObj>
              </mc:Fallback>
            </mc:AlternateContent>
          </a:graphicData>
        </a:graphic>
      </p:graphicFrame>
      <p:graphicFrame>
        <p:nvGraphicFramePr>
          <p:cNvPr id="95236" name="Object 4"/>
          <p:cNvGraphicFramePr/>
          <p:nvPr/>
        </p:nvGraphicFramePr>
        <p:xfrm>
          <a:off x="827088" y="1270000"/>
          <a:ext cx="5689600" cy="495300"/>
        </p:xfrm>
        <a:graphic>
          <a:graphicData uri="http://schemas.openxmlformats.org/presentationml/2006/ole">
            <mc:AlternateContent xmlns:mc="http://schemas.openxmlformats.org/markup-compatibility/2006">
              <mc:Choice xmlns:v="urn:schemas-microsoft-com:vml" Requires="v">
                <p:oleObj spid="_x0000_s3207" name="" r:id="rId5" imgW="5687060" imgH="495300" progId="Equation.DSMT4">
                  <p:embed/>
                </p:oleObj>
              </mc:Choice>
              <mc:Fallback>
                <p:oleObj name="" r:id="rId5" imgW="5687060" imgH="495300" progId="Equation.DSMT4">
                  <p:embed/>
                  <p:pic>
                    <p:nvPicPr>
                      <p:cNvPr id="0" name="图片 3206"/>
                      <p:cNvPicPr/>
                      <p:nvPr/>
                    </p:nvPicPr>
                    <p:blipFill>
                      <a:blip r:embed="rId6"/>
                      <a:stretch>
                        <a:fillRect/>
                      </a:stretch>
                    </p:blipFill>
                    <p:spPr>
                      <a:xfrm>
                        <a:off x="827088" y="1270000"/>
                        <a:ext cx="5689600" cy="495300"/>
                      </a:xfrm>
                      <a:prstGeom prst="rect">
                        <a:avLst/>
                      </a:prstGeom>
                      <a:noFill/>
                      <a:ln w="38100">
                        <a:noFill/>
                        <a:miter/>
                      </a:ln>
                    </p:spPr>
                  </p:pic>
                </p:oleObj>
              </mc:Fallback>
            </mc:AlternateContent>
          </a:graphicData>
        </a:graphic>
      </p:graphicFrame>
      <p:graphicFrame>
        <p:nvGraphicFramePr>
          <p:cNvPr id="95237" name="Object 5"/>
          <p:cNvGraphicFramePr/>
          <p:nvPr/>
        </p:nvGraphicFramePr>
        <p:xfrm>
          <a:off x="827088" y="1844675"/>
          <a:ext cx="3136900" cy="393700"/>
        </p:xfrm>
        <a:graphic>
          <a:graphicData uri="http://schemas.openxmlformats.org/presentationml/2006/ole">
            <mc:AlternateContent xmlns:mc="http://schemas.openxmlformats.org/markup-compatibility/2006">
              <mc:Choice xmlns:v="urn:schemas-microsoft-com:vml" Requires="v">
                <p:oleObj spid="_x0000_s3208" name="" r:id="rId7" imgW="3135630" imgH="393700" progId="Equation.DSMT4">
                  <p:embed/>
                </p:oleObj>
              </mc:Choice>
              <mc:Fallback>
                <p:oleObj name="" r:id="rId7" imgW="3135630" imgH="393700" progId="Equation.DSMT4">
                  <p:embed/>
                  <p:pic>
                    <p:nvPicPr>
                      <p:cNvPr id="0" name="图片 3207"/>
                      <p:cNvPicPr/>
                      <p:nvPr/>
                    </p:nvPicPr>
                    <p:blipFill>
                      <a:blip r:embed="rId8"/>
                      <a:stretch>
                        <a:fillRect/>
                      </a:stretch>
                    </p:blipFill>
                    <p:spPr>
                      <a:xfrm>
                        <a:off x="827088" y="1844675"/>
                        <a:ext cx="3136900" cy="393700"/>
                      </a:xfrm>
                      <a:prstGeom prst="rect">
                        <a:avLst/>
                      </a:prstGeom>
                      <a:noFill/>
                      <a:ln w="38100">
                        <a:noFill/>
                        <a:miter/>
                      </a:ln>
                    </p:spPr>
                  </p:pic>
                </p:oleObj>
              </mc:Fallback>
            </mc:AlternateContent>
          </a:graphicData>
        </a:graphic>
      </p:graphicFrame>
      <p:graphicFrame>
        <p:nvGraphicFramePr>
          <p:cNvPr id="95238" name="Object 6"/>
          <p:cNvGraphicFramePr/>
          <p:nvPr/>
        </p:nvGraphicFramePr>
        <p:xfrm>
          <a:off x="827088" y="2349500"/>
          <a:ext cx="5549900" cy="444500"/>
        </p:xfrm>
        <a:graphic>
          <a:graphicData uri="http://schemas.openxmlformats.org/presentationml/2006/ole">
            <mc:AlternateContent xmlns:mc="http://schemas.openxmlformats.org/markup-compatibility/2006">
              <mc:Choice xmlns:v="urn:schemas-microsoft-com:vml" Requires="v">
                <p:oleObj spid="_x0000_s3209" name="" r:id="rId9" imgW="5547360" imgH="444500" progId="Equation.DSMT4">
                  <p:embed/>
                </p:oleObj>
              </mc:Choice>
              <mc:Fallback>
                <p:oleObj name="" r:id="rId9" imgW="5547360" imgH="444500" progId="Equation.DSMT4">
                  <p:embed/>
                  <p:pic>
                    <p:nvPicPr>
                      <p:cNvPr id="0" name="图片 3208"/>
                      <p:cNvPicPr/>
                      <p:nvPr/>
                    </p:nvPicPr>
                    <p:blipFill>
                      <a:blip r:embed="rId10"/>
                      <a:stretch>
                        <a:fillRect/>
                      </a:stretch>
                    </p:blipFill>
                    <p:spPr>
                      <a:xfrm>
                        <a:off x="827088" y="2349500"/>
                        <a:ext cx="5549900" cy="444500"/>
                      </a:xfrm>
                      <a:prstGeom prst="rect">
                        <a:avLst/>
                      </a:prstGeom>
                      <a:noFill/>
                      <a:ln w="38100">
                        <a:noFill/>
                        <a:miter/>
                      </a:ln>
                    </p:spPr>
                  </p:pic>
                </p:oleObj>
              </mc:Fallback>
            </mc:AlternateContent>
          </a:graphicData>
        </a:graphic>
      </p:graphicFrame>
      <p:graphicFrame>
        <p:nvGraphicFramePr>
          <p:cNvPr id="95239" name="Object 7"/>
          <p:cNvGraphicFramePr/>
          <p:nvPr/>
        </p:nvGraphicFramePr>
        <p:xfrm>
          <a:off x="827088" y="2925763"/>
          <a:ext cx="5765800" cy="444500"/>
        </p:xfrm>
        <a:graphic>
          <a:graphicData uri="http://schemas.openxmlformats.org/presentationml/2006/ole">
            <mc:AlternateContent xmlns:mc="http://schemas.openxmlformats.org/markup-compatibility/2006">
              <mc:Choice xmlns:v="urn:schemas-microsoft-com:vml" Requires="v">
                <p:oleObj spid="_x0000_s3210" name="" r:id="rId11" imgW="5763260" imgH="444500" progId="Equation.DSMT4">
                  <p:embed/>
                </p:oleObj>
              </mc:Choice>
              <mc:Fallback>
                <p:oleObj name="" r:id="rId11" imgW="5763260" imgH="444500" progId="Equation.DSMT4">
                  <p:embed/>
                  <p:pic>
                    <p:nvPicPr>
                      <p:cNvPr id="0" name="图片 3209"/>
                      <p:cNvPicPr/>
                      <p:nvPr/>
                    </p:nvPicPr>
                    <p:blipFill>
                      <a:blip r:embed="rId12"/>
                      <a:stretch>
                        <a:fillRect/>
                      </a:stretch>
                    </p:blipFill>
                    <p:spPr>
                      <a:xfrm>
                        <a:off x="827088" y="2925763"/>
                        <a:ext cx="5765800" cy="444500"/>
                      </a:xfrm>
                      <a:prstGeom prst="rect">
                        <a:avLst/>
                      </a:prstGeom>
                      <a:noFill/>
                      <a:ln w="38100">
                        <a:noFill/>
                        <a:miter/>
                      </a:ln>
                    </p:spPr>
                  </p:pic>
                </p:oleObj>
              </mc:Fallback>
            </mc:AlternateContent>
          </a:graphicData>
        </a:graphic>
      </p:graphicFrame>
      <p:graphicFrame>
        <p:nvGraphicFramePr>
          <p:cNvPr id="95240" name="Object 8"/>
          <p:cNvGraphicFramePr/>
          <p:nvPr/>
        </p:nvGraphicFramePr>
        <p:xfrm>
          <a:off x="827088" y="3502025"/>
          <a:ext cx="5740400" cy="444500"/>
        </p:xfrm>
        <a:graphic>
          <a:graphicData uri="http://schemas.openxmlformats.org/presentationml/2006/ole">
            <mc:AlternateContent xmlns:mc="http://schemas.openxmlformats.org/markup-compatibility/2006">
              <mc:Choice xmlns:v="urn:schemas-microsoft-com:vml" Requires="v">
                <p:oleObj spid="_x0000_s3211" name="" r:id="rId13" imgW="5737860" imgH="444500" progId="Equation.DSMT4">
                  <p:embed/>
                </p:oleObj>
              </mc:Choice>
              <mc:Fallback>
                <p:oleObj name="" r:id="rId13" imgW="5737860" imgH="444500" progId="Equation.DSMT4">
                  <p:embed/>
                  <p:pic>
                    <p:nvPicPr>
                      <p:cNvPr id="0" name="图片 3210"/>
                      <p:cNvPicPr/>
                      <p:nvPr/>
                    </p:nvPicPr>
                    <p:blipFill>
                      <a:blip r:embed="rId14"/>
                      <a:stretch>
                        <a:fillRect/>
                      </a:stretch>
                    </p:blipFill>
                    <p:spPr>
                      <a:xfrm>
                        <a:off x="827088" y="3502025"/>
                        <a:ext cx="5740400" cy="444500"/>
                      </a:xfrm>
                      <a:prstGeom prst="rect">
                        <a:avLst/>
                      </a:prstGeom>
                      <a:noFill/>
                      <a:ln w="38100">
                        <a:noFill/>
                        <a:miter/>
                      </a:ln>
                    </p:spPr>
                  </p:pic>
                </p:oleObj>
              </mc:Fallback>
            </mc:AlternateContent>
          </a:graphicData>
        </a:graphic>
      </p:graphicFrame>
      <p:graphicFrame>
        <p:nvGraphicFramePr>
          <p:cNvPr id="95241" name="Object 9"/>
          <p:cNvGraphicFramePr/>
          <p:nvPr/>
        </p:nvGraphicFramePr>
        <p:xfrm>
          <a:off x="827088" y="4078288"/>
          <a:ext cx="6769100" cy="444500"/>
        </p:xfrm>
        <a:graphic>
          <a:graphicData uri="http://schemas.openxmlformats.org/presentationml/2006/ole">
            <mc:AlternateContent xmlns:mc="http://schemas.openxmlformats.org/markup-compatibility/2006">
              <mc:Choice xmlns:v="urn:schemas-microsoft-com:vml" Requires="v">
                <p:oleObj spid="_x0000_s3212" name="" r:id="rId15" imgW="6765925" imgH="444500" progId="Equation.DSMT4">
                  <p:embed/>
                </p:oleObj>
              </mc:Choice>
              <mc:Fallback>
                <p:oleObj name="" r:id="rId15" imgW="6765925" imgH="444500" progId="Equation.DSMT4">
                  <p:embed/>
                  <p:pic>
                    <p:nvPicPr>
                      <p:cNvPr id="0" name="图片 3211"/>
                      <p:cNvPicPr/>
                      <p:nvPr/>
                    </p:nvPicPr>
                    <p:blipFill>
                      <a:blip r:embed="rId16"/>
                      <a:stretch>
                        <a:fillRect/>
                      </a:stretch>
                    </p:blipFill>
                    <p:spPr>
                      <a:xfrm>
                        <a:off x="827088" y="4078288"/>
                        <a:ext cx="6769100" cy="444500"/>
                      </a:xfrm>
                      <a:prstGeom prst="rect">
                        <a:avLst/>
                      </a:prstGeom>
                      <a:noFill/>
                      <a:ln w="38100">
                        <a:noFill/>
                        <a:miter/>
                      </a:ln>
                    </p:spPr>
                  </p:pic>
                </p:oleObj>
              </mc:Fallback>
            </mc:AlternateContent>
          </a:graphicData>
        </a:graphic>
      </p:graphicFrame>
      <p:graphicFrame>
        <p:nvGraphicFramePr>
          <p:cNvPr id="95242" name="Object 10"/>
          <p:cNvGraphicFramePr/>
          <p:nvPr/>
        </p:nvGraphicFramePr>
        <p:xfrm>
          <a:off x="838200" y="4581525"/>
          <a:ext cx="4916488" cy="444500"/>
        </p:xfrm>
        <a:graphic>
          <a:graphicData uri="http://schemas.openxmlformats.org/presentationml/2006/ole">
            <mc:AlternateContent xmlns:mc="http://schemas.openxmlformats.org/markup-compatibility/2006">
              <mc:Choice xmlns:v="urn:schemas-microsoft-com:vml" Requires="v">
                <p:oleObj spid="_x0000_s3213" name="" r:id="rId17" imgW="4912995" imgH="444500" progId="Equation.DSMT4">
                  <p:embed/>
                </p:oleObj>
              </mc:Choice>
              <mc:Fallback>
                <p:oleObj name="" r:id="rId17" imgW="4912995" imgH="444500" progId="Equation.DSMT4">
                  <p:embed/>
                  <p:pic>
                    <p:nvPicPr>
                      <p:cNvPr id="0" name="图片 3212"/>
                      <p:cNvPicPr/>
                      <p:nvPr/>
                    </p:nvPicPr>
                    <p:blipFill>
                      <a:blip r:embed="rId18"/>
                      <a:stretch>
                        <a:fillRect/>
                      </a:stretch>
                    </p:blipFill>
                    <p:spPr>
                      <a:xfrm>
                        <a:off x="838200" y="4581525"/>
                        <a:ext cx="4916488" cy="444500"/>
                      </a:xfrm>
                      <a:prstGeom prst="rect">
                        <a:avLst/>
                      </a:prstGeom>
                      <a:noFill/>
                      <a:ln w="38100">
                        <a:noFill/>
                        <a:miter/>
                      </a:ln>
                    </p:spPr>
                  </p:pic>
                </p:oleObj>
              </mc:Fallback>
            </mc:AlternateContent>
          </a:graphicData>
        </a:graphic>
      </p:graphicFrame>
      <p:graphicFrame>
        <p:nvGraphicFramePr>
          <p:cNvPr id="95243" name="Object 11"/>
          <p:cNvGraphicFramePr/>
          <p:nvPr/>
        </p:nvGraphicFramePr>
        <p:xfrm>
          <a:off x="1139825" y="5086350"/>
          <a:ext cx="4586288" cy="444500"/>
        </p:xfrm>
        <a:graphic>
          <a:graphicData uri="http://schemas.openxmlformats.org/presentationml/2006/ole">
            <mc:AlternateContent xmlns:mc="http://schemas.openxmlformats.org/markup-compatibility/2006">
              <mc:Choice xmlns:v="urn:schemas-microsoft-com:vml" Requires="v">
                <p:oleObj spid="_x0000_s3214" name="" r:id="rId19" imgW="4582795" imgH="444500" progId="Equation.DSMT4">
                  <p:embed/>
                </p:oleObj>
              </mc:Choice>
              <mc:Fallback>
                <p:oleObj name="" r:id="rId19" imgW="4582795" imgH="444500" progId="Equation.DSMT4">
                  <p:embed/>
                  <p:pic>
                    <p:nvPicPr>
                      <p:cNvPr id="0" name="图片 3213"/>
                      <p:cNvPicPr/>
                      <p:nvPr/>
                    </p:nvPicPr>
                    <p:blipFill>
                      <a:blip r:embed="rId20"/>
                      <a:stretch>
                        <a:fillRect/>
                      </a:stretch>
                    </p:blipFill>
                    <p:spPr>
                      <a:xfrm>
                        <a:off x="1139825" y="5086350"/>
                        <a:ext cx="4586288" cy="444500"/>
                      </a:xfrm>
                      <a:prstGeom prst="rect">
                        <a:avLst/>
                      </a:prstGeom>
                      <a:noFill/>
                      <a:ln w="38100">
                        <a:noFill/>
                        <a:miter/>
                      </a:ln>
                    </p:spPr>
                  </p:pic>
                </p:oleObj>
              </mc:Fallback>
            </mc:AlternateContent>
          </a:graphicData>
        </a:graphic>
      </p:graphicFrame>
      <p:graphicFrame>
        <p:nvGraphicFramePr>
          <p:cNvPr id="95244" name="Object 12"/>
          <p:cNvGraphicFramePr/>
          <p:nvPr/>
        </p:nvGraphicFramePr>
        <p:xfrm>
          <a:off x="827088" y="5589588"/>
          <a:ext cx="3556000" cy="495300"/>
        </p:xfrm>
        <a:graphic>
          <a:graphicData uri="http://schemas.openxmlformats.org/presentationml/2006/ole">
            <mc:AlternateContent xmlns:mc="http://schemas.openxmlformats.org/markup-compatibility/2006">
              <mc:Choice xmlns:v="urn:schemas-microsoft-com:vml" Requires="v">
                <p:oleObj spid="_x0000_s3215" name="" r:id="rId21" imgW="3554730" imgH="495300" progId="Equation.DSMT4">
                  <p:embed/>
                </p:oleObj>
              </mc:Choice>
              <mc:Fallback>
                <p:oleObj name="" r:id="rId21" imgW="3554730" imgH="495300" progId="Equation.DSMT4">
                  <p:embed/>
                  <p:pic>
                    <p:nvPicPr>
                      <p:cNvPr id="0" name="图片 3214"/>
                      <p:cNvPicPr/>
                      <p:nvPr/>
                    </p:nvPicPr>
                    <p:blipFill>
                      <a:blip r:embed="rId22"/>
                      <a:stretch>
                        <a:fillRect/>
                      </a:stretch>
                    </p:blipFill>
                    <p:spPr>
                      <a:xfrm>
                        <a:off x="827088" y="5589588"/>
                        <a:ext cx="3556000" cy="495300"/>
                      </a:xfrm>
                      <a:prstGeom prst="rect">
                        <a:avLst/>
                      </a:prstGeom>
                      <a:noFill/>
                      <a:ln w="38100">
                        <a:noFill/>
                        <a:miter/>
                      </a:ln>
                    </p:spPr>
                  </p:pic>
                </p:oleObj>
              </mc:Fallback>
            </mc:AlternateContent>
          </a:graphicData>
        </a:graphic>
      </p:graphicFrame>
      <p:graphicFrame>
        <p:nvGraphicFramePr>
          <p:cNvPr id="95245" name="Object 13"/>
          <p:cNvGraphicFramePr/>
          <p:nvPr/>
        </p:nvGraphicFramePr>
        <p:xfrm>
          <a:off x="4500563" y="5589588"/>
          <a:ext cx="3784600" cy="495300"/>
        </p:xfrm>
        <a:graphic>
          <a:graphicData uri="http://schemas.openxmlformats.org/presentationml/2006/ole">
            <mc:AlternateContent xmlns:mc="http://schemas.openxmlformats.org/markup-compatibility/2006">
              <mc:Choice xmlns:v="urn:schemas-microsoft-com:vml" Requires="v">
                <p:oleObj spid="_x0000_s3216" name="" r:id="rId23" imgW="3782695" imgH="495300" progId="Equation.DSMT4">
                  <p:embed/>
                </p:oleObj>
              </mc:Choice>
              <mc:Fallback>
                <p:oleObj name="" r:id="rId23" imgW="3782695" imgH="495300" progId="Equation.DSMT4">
                  <p:embed/>
                  <p:pic>
                    <p:nvPicPr>
                      <p:cNvPr id="0" name="图片 3215"/>
                      <p:cNvPicPr/>
                      <p:nvPr/>
                    </p:nvPicPr>
                    <p:blipFill>
                      <a:blip r:embed="rId24"/>
                      <a:stretch>
                        <a:fillRect/>
                      </a:stretch>
                    </p:blipFill>
                    <p:spPr>
                      <a:xfrm>
                        <a:off x="4500563" y="5589588"/>
                        <a:ext cx="3784600" cy="495300"/>
                      </a:xfrm>
                      <a:prstGeom prst="rect">
                        <a:avLst/>
                      </a:prstGeom>
                      <a:noFill/>
                      <a:ln w="38100">
                        <a:noFill/>
                        <a:miter/>
                      </a:ln>
                    </p:spPr>
                  </p:pic>
                </p:oleObj>
              </mc:Fallback>
            </mc:AlternateContent>
          </a:graphicData>
        </a:graphic>
      </p:graphicFrame>
      <p:graphicFrame>
        <p:nvGraphicFramePr>
          <p:cNvPr id="95246" name="Object 14"/>
          <p:cNvGraphicFramePr/>
          <p:nvPr/>
        </p:nvGraphicFramePr>
        <p:xfrm>
          <a:off x="827088" y="6165850"/>
          <a:ext cx="3454400" cy="444500"/>
        </p:xfrm>
        <a:graphic>
          <a:graphicData uri="http://schemas.openxmlformats.org/presentationml/2006/ole">
            <mc:AlternateContent xmlns:mc="http://schemas.openxmlformats.org/markup-compatibility/2006">
              <mc:Choice xmlns:v="urn:schemas-microsoft-com:vml" Requires="v">
                <p:oleObj spid="_x0000_s3217" name="" r:id="rId25" imgW="3453130" imgH="444500" progId="Equation.DSMT4">
                  <p:embed/>
                </p:oleObj>
              </mc:Choice>
              <mc:Fallback>
                <p:oleObj name="" r:id="rId25" imgW="3453130" imgH="444500" progId="Equation.DSMT4">
                  <p:embed/>
                  <p:pic>
                    <p:nvPicPr>
                      <p:cNvPr id="0" name="图片 3216"/>
                      <p:cNvPicPr/>
                      <p:nvPr/>
                    </p:nvPicPr>
                    <p:blipFill>
                      <a:blip r:embed="rId26"/>
                      <a:stretch>
                        <a:fillRect/>
                      </a:stretch>
                    </p:blipFill>
                    <p:spPr>
                      <a:xfrm>
                        <a:off x="827088" y="6165850"/>
                        <a:ext cx="3454400" cy="444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4246"/>
                                        </p:tgtEl>
                                        <p:attrNameLst>
                                          <p:attrName>style.visibility</p:attrName>
                                        </p:attrNameLst>
                                      </p:cBhvr>
                                      <p:to>
                                        <p:strVal val="visible"/>
                                      </p:to>
                                    </p:set>
                                    <p:animEffect transition="in" filter="wipe(left)">
                                      <p:cBhvr>
                                        <p:cTn id="7" dur="500"/>
                                        <p:tgtEl>
                                          <p:spTgt spid="3942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Effect transition="in" filter="slide(fromBottom)">
                                      <p:cBhvr>
                                        <p:cTn id="12" dur="500"/>
                                        <p:tgtEl>
                                          <p:spTgt spid="9523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5237"/>
                                        </p:tgtEl>
                                        <p:attrNameLst>
                                          <p:attrName>style.visibility</p:attrName>
                                        </p:attrNameLst>
                                      </p:cBhvr>
                                      <p:to>
                                        <p:strVal val="visible"/>
                                      </p:to>
                                    </p:set>
                                    <p:animEffect transition="in" filter="slide(fromBottom)">
                                      <p:cBhvr>
                                        <p:cTn id="17" dur="500"/>
                                        <p:tgtEl>
                                          <p:spTgt spid="9523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95238"/>
                                        </p:tgtEl>
                                        <p:attrNameLst>
                                          <p:attrName>style.visibility</p:attrName>
                                        </p:attrNameLst>
                                      </p:cBhvr>
                                      <p:to>
                                        <p:strVal val="visible"/>
                                      </p:to>
                                    </p:set>
                                    <p:animEffect transition="in" filter="slide(fromBottom)">
                                      <p:cBhvr>
                                        <p:cTn id="22" dur="500"/>
                                        <p:tgtEl>
                                          <p:spTgt spid="95238"/>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95239"/>
                                        </p:tgtEl>
                                        <p:attrNameLst>
                                          <p:attrName>style.visibility</p:attrName>
                                        </p:attrNameLst>
                                      </p:cBhvr>
                                      <p:to>
                                        <p:strVal val="visible"/>
                                      </p:to>
                                    </p:set>
                                    <p:animEffect transition="in" filter="slide(fromBottom)">
                                      <p:cBhvr>
                                        <p:cTn id="27" dur="500"/>
                                        <p:tgtEl>
                                          <p:spTgt spid="9523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95240"/>
                                        </p:tgtEl>
                                        <p:attrNameLst>
                                          <p:attrName>style.visibility</p:attrName>
                                        </p:attrNameLst>
                                      </p:cBhvr>
                                      <p:to>
                                        <p:strVal val="visible"/>
                                      </p:to>
                                    </p:set>
                                    <p:animEffect transition="in" filter="slide(fromBottom)">
                                      <p:cBhvr>
                                        <p:cTn id="32" dur="500"/>
                                        <p:tgtEl>
                                          <p:spTgt spid="9524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5241"/>
                                        </p:tgtEl>
                                        <p:attrNameLst>
                                          <p:attrName>style.visibility</p:attrName>
                                        </p:attrNameLst>
                                      </p:cBhvr>
                                      <p:to>
                                        <p:strVal val="visible"/>
                                      </p:to>
                                    </p:set>
                                    <p:animEffect transition="in" filter="slide(fromBottom)">
                                      <p:cBhvr>
                                        <p:cTn id="37" dur="500"/>
                                        <p:tgtEl>
                                          <p:spTgt spid="9524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95242"/>
                                        </p:tgtEl>
                                        <p:attrNameLst>
                                          <p:attrName>style.visibility</p:attrName>
                                        </p:attrNameLst>
                                      </p:cBhvr>
                                      <p:to>
                                        <p:strVal val="visible"/>
                                      </p:to>
                                    </p:set>
                                    <p:animEffect transition="in" filter="slide(fromBottom)">
                                      <p:cBhvr>
                                        <p:cTn id="42" dur="500"/>
                                        <p:tgtEl>
                                          <p:spTgt spid="95242"/>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95243"/>
                                        </p:tgtEl>
                                        <p:attrNameLst>
                                          <p:attrName>style.visibility</p:attrName>
                                        </p:attrNameLst>
                                      </p:cBhvr>
                                      <p:to>
                                        <p:strVal val="visible"/>
                                      </p:to>
                                    </p:set>
                                    <p:animEffect transition="in" filter="slide(fromBottom)">
                                      <p:cBhvr>
                                        <p:cTn id="47" dur="500"/>
                                        <p:tgtEl>
                                          <p:spTgt spid="95243"/>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95244"/>
                                        </p:tgtEl>
                                        <p:attrNameLst>
                                          <p:attrName>style.visibility</p:attrName>
                                        </p:attrNameLst>
                                      </p:cBhvr>
                                      <p:to>
                                        <p:strVal val="visible"/>
                                      </p:to>
                                    </p:set>
                                    <p:animEffect transition="in" filter="slide(fromBottom)">
                                      <p:cBhvr>
                                        <p:cTn id="52" dur="500"/>
                                        <p:tgtEl>
                                          <p:spTgt spid="9524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95245"/>
                                        </p:tgtEl>
                                        <p:attrNameLst>
                                          <p:attrName>style.visibility</p:attrName>
                                        </p:attrNameLst>
                                      </p:cBhvr>
                                      <p:to>
                                        <p:strVal val="visible"/>
                                      </p:to>
                                    </p:set>
                                    <p:animEffect transition="in" filter="slide(fromBottom)">
                                      <p:cBhvr>
                                        <p:cTn id="57" dur="500"/>
                                        <p:tgtEl>
                                          <p:spTgt spid="9524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95246"/>
                                        </p:tgtEl>
                                        <p:attrNameLst>
                                          <p:attrName>style.visibility</p:attrName>
                                        </p:attrNameLst>
                                      </p:cBhvr>
                                      <p:to>
                                        <p:strVal val="visible"/>
                                      </p:to>
                                    </p:set>
                                    <p:animEffect transition="in" filter="slide(fromBottom)">
                                      <p:cBhvr>
                                        <p:cTn id="62" dur="500"/>
                                        <p:tgtEl>
                                          <p:spTgt spid="95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9458" name="Object 9"/>
          <p:cNvGraphicFramePr/>
          <p:nvPr/>
        </p:nvGraphicFramePr>
        <p:xfrm>
          <a:off x="755650" y="333375"/>
          <a:ext cx="7173913" cy="1004888"/>
        </p:xfrm>
        <a:graphic>
          <a:graphicData uri="http://schemas.openxmlformats.org/presentationml/2006/ole">
            <mc:AlternateContent xmlns:mc="http://schemas.openxmlformats.org/markup-compatibility/2006">
              <mc:Choice xmlns:v="urn:schemas-microsoft-com:vml" Requires="v">
                <p:oleObj spid="_x0000_s3218" name="" r:id="rId1" imgW="7159625" imgH="1002665" progId="Equation.DSMT4">
                  <p:embed/>
                </p:oleObj>
              </mc:Choice>
              <mc:Fallback>
                <p:oleObj name="" r:id="rId1" imgW="7159625" imgH="1002665" progId="Equation.DSMT4">
                  <p:embed/>
                  <p:pic>
                    <p:nvPicPr>
                      <p:cNvPr id="0" name="图片 3217"/>
                      <p:cNvPicPr/>
                      <p:nvPr/>
                    </p:nvPicPr>
                    <p:blipFill>
                      <a:blip r:embed="rId2"/>
                      <a:stretch>
                        <a:fillRect/>
                      </a:stretch>
                    </p:blipFill>
                    <p:spPr>
                      <a:xfrm>
                        <a:off x="755650" y="333375"/>
                        <a:ext cx="7173913" cy="1004888"/>
                      </a:xfrm>
                      <a:prstGeom prst="rect">
                        <a:avLst/>
                      </a:prstGeom>
                      <a:noFill/>
                      <a:ln w="38100">
                        <a:noFill/>
                        <a:miter/>
                      </a:ln>
                    </p:spPr>
                  </p:pic>
                </p:oleObj>
              </mc:Fallback>
            </mc:AlternateContent>
          </a:graphicData>
        </a:graphic>
      </p:graphicFrame>
      <p:graphicFrame>
        <p:nvGraphicFramePr>
          <p:cNvPr id="394250" name="Object 10"/>
          <p:cNvGraphicFramePr/>
          <p:nvPr/>
        </p:nvGraphicFramePr>
        <p:xfrm>
          <a:off x="755650" y="1989138"/>
          <a:ext cx="5537200" cy="838200"/>
        </p:xfrm>
        <a:graphic>
          <a:graphicData uri="http://schemas.openxmlformats.org/presentationml/2006/ole">
            <mc:AlternateContent xmlns:mc="http://schemas.openxmlformats.org/markup-compatibility/2006">
              <mc:Choice xmlns:v="urn:schemas-microsoft-com:vml" Requires="v">
                <p:oleObj spid="_x0000_s3219" name="" r:id="rId3" imgW="5537200" imgH="838200" progId="Equation.3">
                  <p:embed/>
                </p:oleObj>
              </mc:Choice>
              <mc:Fallback>
                <p:oleObj name="" r:id="rId3" imgW="5537200" imgH="838200" progId="Equation.3">
                  <p:embed/>
                  <p:pic>
                    <p:nvPicPr>
                      <p:cNvPr id="0" name="图片 3218"/>
                      <p:cNvPicPr/>
                      <p:nvPr/>
                    </p:nvPicPr>
                    <p:blipFill>
                      <a:blip r:embed="rId4"/>
                      <a:stretch>
                        <a:fillRect/>
                      </a:stretch>
                    </p:blipFill>
                    <p:spPr>
                      <a:xfrm>
                        <a:off x="755650" y="1989138"/>
                        <a:ext cx="5537200" cy="838200"/>
                      </a:xfrm>
                      <a:prstGeom prst="rect">
                        <a:avLst/>
                      </a:prstGeom>
                      <a:noFill/>
                      <a:ln w="38100">
                        <a:noFill/>
                        <a:miter/>
                      </a:ln>
                    </p:spPr>
                  </p:pic>
                </p:oleObj>
              </mc:Fallback>
            </mc:AlternateContent>
          </a:graphicData>
        </a:graphic>
      </p:graphicFrame>
      <p:graphicFrame>
        <p:nvGraphicFramePr>
          <p:cNvPr id="394251" name="Object 11"/>
          <p:cNvGraphicFramePr/>
          <p:nvPr/>
        </p:nvGraphicFramePr>
        <p:xfrm>
          <a:off x="827088" y="2781300"/>
          <a:ext cx="5397500" cy="838200"/>
        </p:xfrm>
        <a:graphic>
          <a:graphicData uri="http://schemas.openxmlformats.org/presentationml/2006/ole">
            <mc:AlternateContent xmlns:mc="http://schemas.openxmlformats.org/markup-compatibility/2006">
              <mc:Choice xmlns:v="urn:schemas-microsoft-com:vml" Requires="v">
                <p:oleObj spid="_x0000_s3220" name="" r:id="rId5" imgW="5397500" imgH="838200" progId="Equation.DSMT4">
                  <p:embed/>
                </p:oleObj>
              </mc:Choice>
              <mc:Fallback>
                <p:oleObj name="" r:id="rId5" imgW="5397500" imgH="838200" progId="Equation.DSMT4">
                  <p:embed/>
                  <p:pic>
                    <p:nvPicPr>
                      <p:cNvPr id="0" name="图片 3219"/>
                      <p:cNvPicPr/>
                      <p:nvPr/>
                    </p:nvPicPr>
                    <p:blipFill>
                      <a:blip r:embed="rId6"/>
                      <a:stretch>
                        <a:fillRect/>
                      </a:stretch>
                    </p:blipFill>
                    <p:spPr>
                      <a:xfrm>
                        <a:off x="827088" y="2781300"/>
                        <a:ext cx="5397500" cy="838200"/>
                      </a:xfrm>
                      <a:prstGeom prst="rect">
                        <a:avLst/>
                      </a:prstGeom>
                      <a:noFill/>
                      <a:ln w="38100">
                        <a:noFill/>
                        <a:miter/>
                      </a:ln>
                    </p:spPr>
                  </p:pic>
                </p:oleObj>
              </mc:Fallback>
            </mc:AlternateContent>
          </a:graphicData>
        </a:graphic>
      </p:graphicFrame>
      <p:graphicFrame>
        <p:nvGraphicFramePr>
          <p:cNvPr id="394252" name="Object 12"/>
          <p:cNvGraphicFramePr/>
          <p:nvPr/>
        </p:nvGraphicFramePr>
        <p:xfrm>
          <a:off x="827088" y="3500438"/>
          <a:ext cx="1905000" cy="838200"/>
        </p:xfrm>
        <a:graphic>
          <a:graphicData uri="http://schemas.openxmlformats.org/presentationml/2006/ole">
            <mc:AlternateContent xmlns:mc="http://schemas.openxmlformats.org/markup-compatibility/2006">
              <mc:Choice xmlns:v="urn:schemas-microsoft-com:vml" Requires="v">
                <p:oleObj spid="_x0000_s3221" name="" r:id="rId7" imgW="1905000" imgH="838200" progId="Equation.DSMT4">
                  <p:embed/>
                </p:oleObj>
              </mc:Choice>
              <mc:Fallback>
                <p:oleObj name="" r:id="rId7" imgW="1905000" imgH="838200" progId="Equation.DSMT4">
                  <p:embed/>
                  <p:pic>
                    <p:nvPicPr>
                      <p:cNvPr id="0" name="图片 3220"/>
                      <p:cNvPicPr/>
                      <p:nvPr/>
                    </p:nvPicPr>
                    <p:blipFill>
                      <a:blip r:embed="rId8"/>
                      <a:stretch>
                        <a:fillRect/>
                      </a:stretch>
                    </p:blipFill>
                    <p:spPr>
                      <a:xfrm>
                        <a:off x="827088" y="3500438"/>
                        <a:ext cx="1905000" cy="838200"/>
                      </a:xfrm>
                      <a:prstGeom prst="rect">
                        <a:avLst/>
                      </a:prstGeom>
                      <a:noFill/>
                      <a:ln w="38100">
                        <a:noFill/>
                        <a:miter/>
                      </a:ln>
                    </p:spPr>
                  </p:pic>
                </p:oleObj>
              </mc:Fallback>
            </mc:AlternateContent>
          </a:graphicData>
        </a:graphic>
      </p:graphicFrame>
      <p:graphicFrame>
        <p:nvGraphicFramePr>
          <p:cNvPr id="394253" name="Object 13"/>
          <p:cNvGraphicFramePr/>
          <p:nvPr/>
        </p:nvGraphicFramePr>
        <p:xfrm>
          <a:off x="2771775" y="3573463"/>
          <a:ext cx="2082800" cy="825500"/>
        </p:xfrm>
        <a:graphic>
          <a:graphicData uri="http://schemas.openxmlformats.org/presentationml/2006/ole">
            <mc:AlternateContent xmlns:mc="http://schemas.openxmlformats.org/markup-compatibility/2006">
              <mc:Choice xmlns:v="urn:schemas-microsoft-com:vml" Requires="v">
                <p:oleObj spid="_x0000_s3222" name="" r:id="rId9" imgW="2082800" imgH="825500" progId="Equation.3">
                  <p:embed/>
                </p:oleObj>
              </mc:Choice>
              <mc:Fallback>
                <p:oleObj name="" r:id="rId9" imgW="2082800" imgH="825500" progId="Equation.3">
                  <p:embed/>
                  <p:pic>
                    <p:nvPicPr>
                      <p:cNvPr id="0" name="图片 3221"/>
                      <p:cNvPicPr/>
                      <p:nvPr/>
                    </p:nvPicPr>
                    <p:blipFill>
                      <a:blip r:embed="rId10"/>
                      <a:stretch>
                        <a:fillRect/>
                      </a:stretch>
                    </p:blipFill>
                    <p:spPr>
                      <a:xfrm>
                        <a:off x="2771775" y="3573463"/>
                        <a:ext cx="2082800" cy="825500"/>
                      </a:xfrm>
                      <a:prstGeom prst="rect">
                        <a:avLst/>
                      </a:prstGeom>
                      <a:noFill/>
                      <a:ln w="38100">
                        <a:noFill/>
                        <a:miter/>
                      </a:ln>
                    </p:spPr>
                  </p:pic>
                </p:oleObj>
              </mc:Fallback>
            </mc:AlternateContent>
          </a:graphicData>
        </a:graphic>
      </p:graphicFrame>
      <p:graphicFrame>
        <p:nvGraphicFramePr>
          <p:cNvPr id="394254" name="Object 14"/>
          <p:cNvGraphicFramePr/>
          <p:nvPr/>
        </p:nvGraphicFramePr>
        <p:xfrm>
          <a:off x="827088" y="4581525"/>
          <a:ext cx="1854200" cy="431800"/>
        </p:xfrm>
        <a:graphic>
          <a:graphicData uri="http://schemas.openxmlformats.org/presentationml/2006/ole">
            <mc:AlternateContent xmlns:mc="http://schemas.openxmlformats.org/markup-compatibility/2006">
              <mc:Choice xmlns:v="urn:schemas-microsoft-com:vml" Requires="v">
                <p:oleObj spid="_x0000_s3223" name="" r:id="rId11" imgW="1853565" imgH="431800" progId="Equation.3">
                  <p:embed/>
                </p:oleObj>
              </mc:Choice>
              <mc:Fallback>
                <p:oleObj name="" r:id="rId11" imgW="1853565" imgH="431800" progId="Equation.3">
                  <p:embed/>
                  <p:pic>
                    <p:nvPicPr>
                      <p:cNvPr id="0" name="图片 3222"/>
                      <p:cNvPicPr/>
                      <p:nvPr/>
                    </p:nvPicPr>
                    <p:blipFill>
                      <a:blip r:embed="rId12"/>
                      <a:stretch>
                        <a:fillRect/>
                      </a:stretch>
                    </p:blipFill>
                    <p:spPr>
                      <a:xfrm>
                        <a:off x="827088" y="4581525"/>
                        <a:ext cx="1854200" cy="431800"/>
                      </a:xfrm>
                      <a:prstGeom prst="rect">
                        <a:avLst/>
                      </a:prstGeom>
                      <a:noFill/>
                      <a:ln w="38100">
                        <a:noFill/>
                        <a:miter/>
                      </a:ln>
                    </p:spPr>
                  </p:pic>
                </p:oleObj>
              </mc:Fallback>
            </mc:AlternateContent>
          </a:graphicData>
        </a:graphic>
      </p:graphicFrame>
      <p:graphicFrame>
        <p:nvGraphicFramePr>
          <p:cNvPr id="394255" name="Object 15"/>
          <p:cNvGraphicFramePr/>
          <p:nvPr/>
        </p:nvGraphicFramePr>
        <p:xfrm>
          <a:off x="2843213" y="4581525"/>
          <a:ext cx="3784600" cy="469900"/>
        </p:xfrm>
        <a:graphic>
          <a:graphicData uri="http://schemas.openxmlformats.org/presentationml/2006/ole">
            <mc:AlternateContent xmlns:mc="http://schemas.openxmlformats.org/markup-compatibility/2006">
              <mc:Choice xmlns:v="urn:schemas-microsoft-com:vml" Requires="v">
                <p:oleObj spid="_x0000_s3224" name="" r:id="rId13" imgW="3784600" imgH="469900" progId="Equation.3">
                  <p:embed/>
                </p:oleObj>
              </mc:Choice>
              <mc:Fallback>
                <p:oleObj name="" r:id="rId13" imgW="3784600" imgH="469900" progId="Equation.3">
                  <p:embed/>
                  <p:pic>
                    <p:nvPicPr>
                      <p:cNvPr id="0" name="图片 3223"/>
                      <p:cNvPicPr/>
                      <p:nvPr/>
                    </p:nvPicPr>
                    <p:blipFill>
                      <a:blip r:embed="rId14"/>
                      <a:stretch>
                        <a:fillRect/>
                      </a:stretch>
                    </p:blipFill>
                    <p:spPr>
                      <a:xfrm>
                        <a:off x="2843213" y="4581525"/>
                        <a:ext cx="3784600" cy="469900"/>
                      </a:xfrm>
                      <a:prstGeom prst="rect">
                        <a:avLst/>
                      </a:prstGeom>
                      <a:noFill/>
                      <a:ln w="38100">
                        <a:noFill/>
                        <a:miter/>
                      </a:ln>
                    </p:spPr>
                  </p:pic>
                </p:oleObj>
              </mc:Fallback>
            </mc:AlternateContent>
          </a:graphicData>
        </a:graphic>
      </p:graphicFrame>
      <p:graphicFrame>
        <p:nvGraphicFramePr>
          <p:cNvPr id="394257" name="Object 17"/>
          <p:cNvGraphicFramePr/>
          <p:nvPr/>
        </p:nvGraphicFramePr>
        <p:xfrm>
          <a:off x="827088" y="5157788"/>
          <a:ext cx="4838700" cy="838200"/>
        </p:xfrm>
        <a:graphic>
          <a:graphicData uri="http://schemas.openxmlformats.org/presentationml/2006/ole">
            <mc:AlternateContent xmlns:mc="http://schemas.openxmlformats.org/markup-compatibility/2006">
              <mc:Choice xmlns:v="urn:schemas-microsoft-com:vml" Requires="v">
                <p:oleObj spid="_x0000_s3225" name="" r:id="rId15" imgW="4838700" imgH="838200" progId="Equation.DSMT4">
                  <p:embed/>
                </p:oleObj>
              </mc:Choice>
              <mc:Fallback>
                <p:oleObj name="" r:id="rId15" imgW="4838700" imgH="838200" progId="Equation.DSMT4">
                  <p:embed/>
                  <p:pic>
                    <p:nvPicPr>
                      <p:cNvPr id="0" name="图片 3224"/>
                      <p:cNvPicPr/>
                      <p:nvPr/>
                    </p:nvPicPr>
                    <p:blipFill>
                      <a:blip r:embed="rId16"/>
                      <a:stretch>
                        <a:fillRect/>
                      </a:stretch>
                    </p:blipFill>
                    <p:spPr>
                      <a:xfrm>
                        <a:off x="827088" y="5157788"/>
                        <a:ext cx="4838700" cy="838200"/>
                      </a:xfrm>
                      <a:prstGeom prst="rect">
                        <a:avLst/>
                      </a:prstGeom>
                      <a:noFill/>
                      <a:ln w="38100">
                        <a:noFill/>
                        <a:miter/>
                      </a:ln>
                    </p:spPr>
                  </p:pic>
                </p:oleObj>
              </mc:Fallback>
            </mc:AlternateContent>
          </a:graphicData>
        </a:graphic>
      </p:graphicFrame>
      <p:graphicFrame>
        <p:nvGraphicFramePr>
          <p:cNvPr id="394258" name="Object 18"/>
          <p:cNvGraphicFramePr/>
          <p:nvPr/>
        </p:nvGraphicFramePr>
        <p:xfrm>
          <a:off x="827088" y="5876925"/>
          <a:ext cx="3668712" cy="800100"/>
        </p:xfrm>
        <a:graphic>
          <a:graphicData uri="http://schemas.openxmlformats.org/presentationml/2006/ole">
            <mc:AlternateContent xmlns:mc="http://schemas.openxmlformats.org/markup-compatibility/2006">
              <mc:Choice xmlns:v="urn:schemas-microsoft-com:vml" Requires="v">
                <p:oleObj spid="_x0000_s3226" name="" r:id="rId17" imgW="3860800" imgH="838200" progId="Equation.DSMT4">
                  <p:embed/>
                </p:oleObj>
              </mc:Choice>
              <mc:Fallback>
                <p:oleObj name="" r:id="rId17" imgW="3860800" imgH="838200" progId="Equation.DSMT4">
                  <p:embed/>
                  <p:pic>
                    <p:nvPicPr>
                      <p:cNvPr id="0" name="图片 3225"/>
                      <p:cNvPicPr/>
                      <p:nvPr/>
                    </p:nvPicPr>
                    <p:blipFill>
                      <a:blip r:embed="rId18">
                        <a:clrChange>
                          <a:clrFrom>
                            <a:srgbClr val="000000"/>
                          </a:clrFrom>
                          <a:clrTo>
                            <a:srgbClr val="FF3300"/>
                          </a:clrTo>
                        </a:clrChange>
                      </a:blip>
                      <a:stretch>
                        <a:fillRect/>
                      </a:stretch>
                    </p:blipFill>
                    <p:spPr>
                      <a:xfrm>
                        <a:off x="827088" y="5876925"/>
                        <a:ext cx="3668712" cy="800100"/>
                      </a:xfrm>
                      <a:prstGeom prst="rect">
                        <a:avLst/>
                      </a:prstGeom>
                      <a:noFill/>
                      <a:ln w="38100">
                        <a:noFill/>
                        <a:miter/>
                      </a:ln>
                    </p:spPr>
                  </p:pic>
                </p:oleObj>
              </mc:Fallback>
            </mc:AlternateContent>
          </a:graphicData>
        </a:graphic>
      </p:graphicFrame>
      <p:graphicFrame>
        <p:nvGraphicFramePr>
          <p:cNvPr id="2" name="Object 11"/>
          <p:cNvGraphicFramePr/>
          <p:nvPr/>
        </p:nvGraphicFramePr>
        <p:xfrm>
          <a:off x="755650" y="1484313"/>
          <a:ext cx="6832600" cy="444500"/>
        </p:xfrm>
        <a:graphic>
          <a:graphicData uri="http://schemas.openxmlformats.org/presentationml/2006/ole">
            <mc:AlternateContent xmlns:mc="http://schemas.openxmlformats.org/markup-compatibility/2006">
              <mc:Choice xmlns:v="urn:schemas-microsoft-com:vml" Requires="v">
                <p:oleObj spid="_x0000_s3227" name="" r:id="rId19" imgW="6829425" imgH="444500" progId="Equation.DSMT4">
                  <p:embed/>
                </p:oleObj>
              </mc:Choice>
              <mc:Fallback>
                <p:oleObj name="" r:id="rId19" imgW="6829425" imgH="444500" progId="Equation.DSMT4">
                  <p:embed/>
                  <p:pic>
                    <p:nvPicPr>
                      <p:cNvPr id="0" name="图片 3226"/>
                      <p:cNvPicPr/>
                      <p:nvPr/>
                    </p:nvPicPr>
                    <p:blipFill>
                      <a:blip r:embed="rId20">
                        <a:clrChange>
                          <a:clrFrom>
                            <a:srgbClr val="000000"/>
                          </a:clrFrom>
                          <a:clrTo>
                            <a:srgbClr val="3333CC"/>
                          </a:clrTo>
                        </a:clrChange>
                      </a:blip>
                      <a:stretch>
                        <a:fillRect/>
                      </a:stretch>
                    </p:blipFill>
                    <p:spPr>
                      <a:xfrm>
                        <a:off x="755650" y="1484313"/>
                        <a:ext cx="6832600" cy="444500"/>
                      </a:xfrm>
                      <a:prstGeom prst="rect">
                        <a:avLst/>
                      </a:prstGeom>
                      <a:noFill/>
                      <a:ln w="38100">
                        <a:noFill/>
                        <a:miter/>
                      </a:ln>
                    </p:spPr>
                  </p:pic>
                </p:oleObj>
              </mc:Fallback>
            </mc:AlternateContent>
          </a:graphicData>
        </a:graphic>
      </p:graphicFrame>
      <p:graphicFrame>
        <p:nvGraphicFramePr>
          <p:cNvPr id="3" name="Object 12"/>
          <p:cNvGraphicFramePr/>
          <p:nvPr/>
        </p:nvGraphicFramePr>
        <p:xfrm>
          <a:off x="4356100" y="6092825"/>
          <a:ext cx="1117600" cy="393700"/>
        </p:xfrm>
        <a:graphic>
          <a:graphicData uri="http://schemas.openxmlformats.org/presentationml/2006/ole">
            <mc:AlternateContent xmlns:mc="http://schemas.openxmlformats.org/markup-compatibility/2006">
              <mc:Choice xmlns:v="urn:schemas-microsoft-com:vml" Requires="v">
                <p:oleObj spid="_x0000_s3228" name="" r:id="rId21" imgW="1116965" imgH="393700" progId="Equation.DSMT4">
                  <p:embed/>
                </p:oleObj>
              </mc:Choice>
              <mc:Fallback>
                <p:oleObj name="" r:id="rId21" imgW="1116965" imgH="393700" progId="Equation.DSMT4">
                  <p:embed/>
                  <p:pic>
                    <p:nvPicPr>
                      <p:cNvPr id="0" name="图片 3227"/>
                      <p:cNvPicPr/>
                      <p:nvPr/>
                    </p:nvPicPr>
                    <p:blipFill>
                      <a:blip r:embed="rId22">
                        <a:clrChange>
                          <a:clrFrom>
                            <a:srgbClr val="000000"/>
                          </a:clrFrom>
                          <a:clrTo>
                            <a:srgbClr val="3333CC"/>
                          </a:clrTo>
                        </a:clrChange>
                      </a:blip>
                      <a:stretch>
                        <a:fillRect/>
                      </a:stretch>
                    </p:blipFill>
                    <p:spPr>
                      <a:xfrm>
                        <a:off x="4356100" y="6092825"/>
                        <a:ext cx="1117600" cy="393700"/>
                      </a:xfrm>
                      <a:prstGeom prst="rect">
                        <a:avLst/>
                      </a:prstGeom>
                      <a:noFill/>
                      <a:ln w="38100">
                        <a:noFill/>
                        <a:miter/>
                      </a:ln>
                    </p:spPr>
                  </p:pic>
                </p:oleObj>
              </mc:Fallback>
            </mc:AlternateContent>
          </a:graphicData>
        </a:graphic>
      </p:graphicFrame>
      <p:graphicFrame>
        <p:nvGraphicFramePr>
          <p:cNvPr id="15379" name="Object 19"/>
          <p:cNvGraphicFramePr/>
          <p:nvPr/>
        </p:nvGraphicFramePr>
        <p:xfrm>
          <a:off x="6156325" y="5013325"/>
          <a:ext cx="2705100" cy="1358900"/>
        </p:xfrm>
        <a:graphic>
          <a:graphicData uri="http://schemas.openxmlformats.org/presentationml/2006/ole">
            <mc:AlternateContent xmlns:mc="http://schemas.openxmlformats.org/markup-compatibility/2006">
              <mc:Choice xmlns:v="urn:schemas-microsoft-com:vml" Requires="v">
                <p:oleObj spid="_x0000_s3229" name="" r:id="rId23" imgW="2705100" imgH="1358900" progId="Equation.DSMT4">
                  <p:embed/>
                </p:oleObj>
              </mc:Choice>
              <mc:Fallback>
                <p:oleObj name="" r:id="rId23" imgW="2705100" imgH="1358900" progId="Equation.DSMT4">
                  <p:embed/>
                  <p:pic>
                    <p:nvPicPr>
                      <p:cNvPr id="0" name="图片 3228"/>
                      <p:cNvPicPr/>
                      <p:nvPr/>
                    </p:nvPicPr>
                    <p:blipFill>
                      <a:blip r:embed="rId24"/>
                      <a:stretch>
                        <a:fillRect/>
                      </a:stretch>
                    </p:blipFill>
                    <p:spPr>
                      <a:xfrm>
                        <a:off x="6156325" y="5013325"/>
                        <a:ext cx="2705100" cy="13589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94250"/>
                                        </p:tgtEl>
                                        <p:attrNameLst>
                                          <p:attrName>style.visibility</p:attrName>
                                        </p:attrNameLst>
                                      </p:cBhvr>
                                      <p:to>
                                        <p:strVal val="visible"/>
                                      </p:to>
                                    </p:set>
                                    <p:animEffect transition="in" filter="slide(fromBottom)">
                                      <p:cBhvr>
                                        <p:cTn id="12" dur="500"/>
                                        <p:tgtEl>
                                          <p:spTgt spid="39425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94251"/>
                                        </p:tgtEl>
                                        <p:attrNameLst>
                                          <p:attrName>style.visibility</p:attrName>
                                        </p:attrNameLst>
                                      </p:cBhvr>
                                      <p:to>
                                        <p:strVal val="visible"/>
                                      </p:to>
                                    </p:set>
                                    <p:animEffect transition="in" filter="slide(fromBottom)">
                                      <p:cBhvr>
                                        <p:cTn id="17" dur="500"/>
                                        <p:tgtEl>
                                          <p:spTgt spid="39425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4252"/>
                                        </p:tgtEl>
                                        <p:attrNameLst>
                                          <p:attrName>style.visibility</p:attrName>
                                        </p:attrNameLst>
                                      </p:cBhvr>
                                      <p:to>
                                        <p:strVal val="visible"/>
                                      </p:to>
                                    </p:set>
                                    <p:animEffect transition="in" filter="slide(fromBottom)">
                                      <p:cBhvr>
                                        <p:cTn id="22" dur="500"/>
                                        <p:tgtEl>
                                          <p:spTgt spid="39425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94253"/>
                                        </p:tgtEl>
                                        <p:attrNameLst>
                                          <p:attrName>style.visibility</p:attrName>
                                        </p:attrNameLst>
                                      </p:cBhvr>
                                      <p:to>
                                        <p:strVal val="visible"/>
                                      </p:to>
                                    </p:set>
                                    <p:animEffect transition="in" filter="slide(fromBottom)">
                                      <p:cBhvr>
                                        <p:cTn id="27" dur="500"/>
                                        <p:tgtEl>
                                          <p:spTgt spid="39425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94254"/>
                                        </p:tgtEl>
                                        <p:attrNameLst>
                                          <p:attrName>style.visibility</p:attrName>
                                        </p:attrNameLst>
                                      </p:cBhvr>
                                      <p:to>
                                        <p:strVal val="visible"/>
                                      </p:to>
                                    </p:set>
                                    <p:animEffect transition="in" filter="slide(fromBottom)">
                                      <p:cBhvr>
                                        <p:cTn id="32" dur="500"/>
                                        <p:tgtEl>
                                          <p:spTgt spid="39425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94255"/>
                                        </p:tgtEl>
                                        <p:attrNameLst>
                                          <p:attrName>style.visibility</p:attrName>
                                        </p:attrNameLst>
                                      </p:cBhvr>
                                      <p:to>
                                        <p:strVal val="visible"/>
                                      </p:to>
                                    </p:set>
                                    <p:animEffect transition="in" filter="slide(fromBottom)">
                                      <p:cBhvr>
                                        <p:cTn id="37" dur="500"/>
                                        <p:tgtEl>
                                          <p:spTgt spid="394255"/>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94257"/>
                                        </p:tgtEl>
                                        <p:attrNameLst>
                                          <p:attrName>style.visibility</p:attrName>
                                        </p:attrNameLst>
                                      </p:cBhvr>
                                      <p:to>
                                        <p:strVal val="visible"/>
                                      </p:to>
                                    </p:set>
                                    <p:animEffect transition="in" filter="slide(fromBottom)">
                                      <p:cBhvr>
                                        <p:cTn id="42" dur="500"/>
                                        <p:tgtEl>
                                          <p:spTgt spid="394257"/>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394258"/>
                                        </p:tgtEl>
                                        <p:attrNameLst>
                                          <p:attrName>style.visibility</p:attrName>
                                        </p:attrNameLst>
                                      </p:cBhvr>
                                      <p:to>
                                        <p:strVal val="visible"/>
                                      </p:to>
                                    </p:set>
                                    <p:animEffect transition="in" filter="slide(fromBottom)">
                                      <p:cBhvr>
                                        <p:cTn id="47" dur="500"/>
                                        <p:tgtEl>
                                          <p:spTgt spid="394258"/>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slide(fromBottom)">
                                      <p:cBhvr>
                                        <p:cTn id="52" dur="500"/>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15379"/>
                                        </p:tgtEl>
                                        <p:attrNameLst>
                                          <p:attrName>style.visibility</p:attrName>
                                        </p:attrNameLst>
                                      </p:cBhvr>
                                      <p:to>
                                        <p:strVal val="visible"/>
                                      </p:to>
                                    </p:set>
                                    <p:animEffect transition="in" filter="slide(fromBottom)">
                                      <p:cBhvr>
                                        <p:cTn id="57" dur="500"/>
                                        <p:tgtEl>
                                          <p:spTgt spid="15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9907" name="Object 3"/>
          <p:cNvGraphicFramePr/>
          <p:nvPr/>
        </p:nvGraphicFramePr>
        <p:xfrm>
          <a:off x="827088" y="765175"/>
          <a:ext cx="7880350" cy="885825"/>
        </p:xfrm>
        <a:graphic>
          <a:graphicData uri="http://schemas.openxmlformats.org/presentationml/2006/ole">
            <mc:AlternateContent xmlns:mc="http://schemas.openxmlformats.org/markup-compatibility/2006">
              <mc:Choice xmlns:v="urn:schemas-microsoft-com:vml" Requires="v">
                <p:oleObj spid="_x0000_s3230" name="" r:id="rId1" imgW="8467090" imgH="951865" progId="Equation.DSMT4">
                  <p:embed/>
                </p:oleObj>
              </mc:Choice>
              <mc:Fallback>
                <p:oleObj name="" r:id="rId1" imgW="8467090" imgH="951865" progId="Equation.DSMT4">
                  <p:embed/>
                  <p:pic>
                    <p:nvPicPr>
                      <p:cNvPr id="0" name="图片 3229"/>
                      <p:cNvPicPr/>
                      <p:nvPr/>
                    </p:nvPicPr>
                    <p:blipFill>
                      <a:blip r:embed="rId2"/>
                      <a:stretch>
                        <a:fillRect/>
                      </a:stretch>
                    </p:blipFill>
                    <p:spPr>
                      <a:xfrm>
                        <a:off x="827088" y="765175"/>
                        <a:ext cx="7880350" cy="885825"/>
                      </a:xfrm>
                      <a:prstGeom prst="rect">
                        <a:avLst/>
                      </a:prstGeom>
                      <a:noFill/>
                      <a:ln w="38100">
                        <a:noFill/>
                        <a:miter/>
                      </a:ln>
                    </p:spPr>
                  </p:pic>
                </p:oleObj>
              </mc:Fallback>
            </mc:AlternateContent>
          </a:graphicData>
        </a:graphic>
      </p:graphicFrame>
      <p:grpSp>
        <p:nvGrpSpPr>
          <p:cNvPr id="2" name="Group 43"/>
          <p:cNvGrpSpPr/>
          <p:nvPr/>
        </p:nvGrpSpPr>
        <p:grpSpPr>
          <a:xfrm>
            <a:off x="2268538" y="2708275"/>
            <a:ext cx="3429000" cy="2849563"/>
            <a:chOff x="793" y="1117"/>
            <a:chExt cx="2160" cy="1795"/>
          </a:xfrm>
        </p:grpSpPr>
        <p:sp>
          <p:nvSpPr>
            <p:cNvPr id="20490" name="Line 8"/>
            <p:cNvSpPr/>
            <p:nvPr/>
          </p:nvSpPr>
          <p:spPr>
            <a:xfrm>
              <a:off x="813" y="2624"/>
              <a:ext cx="1828" cy="0"/>
            </a:xfrm>
            <a:prstGeom prst="line">
              <a:avLst/>
            </a:prstGeom>
            <a:ln w="9525" cap="flat" cmpd="sng">
              <a:solidFill>
                <a:schemeClr val="tx1"/>
              </a:solidFill>
              <a:prstDash val="solid"/>
              <a:headEnd type="none" w="med" len="med"/>
              <a:tailEnd type="triangle" w="med" len="med"/>
            </a:ln>
          </p:spPr>
        </p:sp>
        <p:sp>
          <p:nvSpPr>
            <p:cNvPr id="20491" name="Line 9"/>
            <p:cNvSpPr/>
            <p:nvPr/>
          </p:nvSpPr>
          <p:spPr>
            <a:xfrm flipV="1">
              <a:off x="1016" y="1606"/>
              <a:ext cx="0" cy="1140"/>
            </a:xfrm>
            <a:prstGeom prst="line">
              <a:avLst/>
            </a:prstGeom>
            <a:ln w="9525" cap="flat" cmpd="sng">
              <a:solidFill>
                <a:schemeClr val="tx1"/>
              </a:solidFill>
              <a:prstDash val="solid"/>
              <a:headEnd type="none" w="med" len="med"/>
              <a:tailEnd type="triangle" w="med" len="med"/>
            </a:ln>
          </p:spPr>
        </p:sp>
        <p:sp>
          <p:nvSpPr>
            <p:cNvPr id="20492" name="Line 10"/>
            <p:cNvSpPr/>
            <p:nvPr/>
          </p:nvSpPr>
          <p:spPr>
            <a:xfrm>
              <a:off x="2426" y="1480"/>
              <a:ext cx="0" cy="1145"/>
            </a:xfrm>
            <a:prstGeom prst="line">
              <a:avLst/>
            </a:prstGeom>
            <a:ln w="25400" cap="flat" cmpd="sng">
              <a:solidFill>
                <a:schemeClr val="tx1"/>
              </a:solidFill>
              <a:prstDash val="dash"/>
              <a:headEnd type="none" w="med" len="med"/>
              <a:tailEnd type="none" w="med" len="med"/>
            </a:ln>
          </p:spPr>
        </p:sp>
        <p:sp>
          <p:nvSpPr>
            <p:cNvPr id="20493" name="Line 11"/>
            <p:cNvSpPr/>
            <p:nvPr/>
          </p:nvSpPr>
          <p:spPr>
            <a:xfrm flipH="1">
              <a:off x="1564" y="2115"/>
              <a:ext cx="0" cy="509"/>
            </a:xfrm>
            <a:prstGeom prst="line">
              <a:avLst/>
            </a:prstGeom>
            <a:ln w="25400" cap="flat" cmpd="sng">
              <a:solidFill>
                <a:schemeClr val="tx1"/>
              </a:solidFill>
              <a:prstDash val="solid"/>
              <a:headEnd type="none" w="med" len="med"/>
              <a:tailEnd type="none" w="med" len="med"/>
            </a:ln>
          </p:spPr>
        </p:sp>
        <p:graphicFrame>
          <p:nvGraphicFramePr>
            <p:cNvPr id="20486" name="Object 12"/>
            <p:cNvGraphicFramePr/>
            <p:nvPr/>
          </p:nvGraphicFramePr>
          <p:xfrm>
            <a:off x="1156" y="1797"/>
            <a:ext cx="978" cy="214"/>
          </p:xfrm>
          <a:graphic>
            <a:graphicData uri="http://schemas.openxmlformats.org/presentationml/2006/ole">
              <mc:AlternateContent xmlns:mc="http://schemas.openxmlformats.org/markup-compatibility/2006">
                <mc:Choice xmlns:v="urn:schemas-microsoft-com:vml" Requires="v">
                  <p:oleObj spid="_x0000_s3231" name="" r:id="rId3" imgW="583565" imgH="203200" progId="Equation.3">
                    <p:embed/>
                  </p:oleObj>
                </mc:Choice>
                <mc:Fallback>
                  <p:oleObj name="" r:id="rId3" imgW="583565" imgH="203200" progId="Equation.3">
                    <p:embed/>
                    <p:pic>
                      <p:nvPicPr>
                        <p:cNvPr id="0" name="图片 3230"/>
                        <p:cNvPicPr/>
                        <p:nvPr/>
                      </p:nvPicPr>
                      <p:blipFill>
                        <a:blip r:embed="rId4"/>
                        <a:stretch>
                          <a:fillRect/>
                        </a:stretch>
                      </p:blipFill>
                      <p:spPr>
                        <a:xfrm>
                          <a:off x="1156" y="1797"/>
                          <a:ext cx="978" cy="214"/>
                        </a:xfrm>
                        <a:prstGeom prst="rect">
                          <a:avLst/>
                        </a:prstGeom>
                        <a:noFill/>
                        <a:ln w="38100">
                          <a:noFill/>
                          <a:miter/>
                        </a:ln>
                      </p:spPr>
                    </p:pic>
                  </p:oleObj>
                </mc:Fallback>
              </mc:AlternateContent>
            </a:graphicData>
          </a:graphic>
        </p:graphicFrame>
        <p:graphicFrame>
          <p:nvGraphicFramePr>
            <p:cNvPr id="20487" name="Object 13"/>
            <p:cNvGraphicFramePr/>
            <p:nvPr/>
          </p:nvGraphicFramePr>
          <p:xfrm>
            <a:off x="1383" y="2251"/>
            <a:ext cx="422" cy="206"/>
          </p:xfrm>
          <a:graphic>
            <a:graphicData uri="http://schemas.openxmlformats.org/presentationml/2006/ole">
              <mc:AlternateContent xmlns:mc="http://schemas.openxmlformats.org/markup-compatibility/2006">
                <mc:Choice xmlns:v="urn:schemas-microsoft-com:vml" Requires="v">
                  <p:oleObj spid="_x0000_s3232" name="" r:id="rId5" imgW="380365" imgH="215900" progId="Equation.3">
                    <p:embed/>
                  </p:oleObj>
                </mc:Choice>
                <mc:Fallback>
                  <p:oleObj name="" r:id="rId5" imgW="380365" imgH="215900" progId="Equation.3">
                    <p:embed/>
                    <p:pic>
                      <p:nvPicPr>
                        <p:cNvPr id="0" name="图片 3231"/>
                        <p:cNvPicPr/>
                        <p:nvPr/>
                      </p:nvPicPr>
                      <p:blipFill>
                        <a:blip r:embed="rId6"/>
                        <a:stretch>
                          <a:fillRect/>
                        </a:stretch>
                      </p:blipFill>
                      <p:spPr>
                        <a:xfrm>
                          <a:off x="1383" y="2251"/>
                          <a:ext cx="422" cy="206"/>
                        </a:xfrm>
                        <a:prstGeom prst="rect">
                          <a:avLst/>
                        </a:prstGeom>
                        <a:noFill/>
                        <a:ln w="38100">
                          <a:noFill/>
                          <a:miter/>
                        </a:ln>
                      </p:spPr>
                    </p:pic>
                  </p:oleObj>
                </mc:Fallback>
              </mc:AlternateContent>
            </a:graphicData>
          </a:graphic>
        </p:graphicFrame>
        <p:graphicFrame>
          <p:nvGraphicFramePr>
            <p:cNvPr id="20488" name="Object 14"/>
            <p:cNvGraphicFramePr/>
            <p:nvPr/>
          </p:nvGraphicFramePr>
          <p:xfrm>
            <a:off x="1927" y="2070"/>
            <a:ext cx="517" cy="245"/>
          </p:xfrm>
          <a:graphic>
            <a:graphicData uri="http://schemas.openxmlformats.org/presentationml/2006/ole">
              <mc:AlternateContent xmlns:mc="http://schemas.openxmlformats.org/markup-compatibility/2006">
                <mc:Choice xmlns:v="urn:schemas-microsoft-com:vml" Requires="v">
                  <p:oleObj spid="_x0000_s3233" name="" r:id="rId7" imgW="393065" imgH="215900" progId="Equation.3">
                    <p:embed/>
                  </p:oleObj>
                </mc:Choice>
                <mc:Fallback>
                  <p:oleObj name="" r:id="rId7" imgW="393065" imgH="215900" progId="Equation.3">
                    <p:embed/>
                    <p:pic>
                      <p:nvPicPr>
                        <p:cNvPr id="0" name="图片 3232"/>
                        <p:cNvPicPr/>
                        <p:nvPr/>
                      </p:nvPicPr>
                      <p:blipFill>
                        <a:blip r:embed="rId8"/>
                        <a:stretch>
                          <a:fillRect/>
                        </a:stretch>
                      </p:blipFill>
                      <p:spPr>
                        <a:xfrm>
                          <a:off x="1927" y="2070"/>
                          <a:ext cx="517" cy="245"/>
                        </a:xfrm>
                        <a:prstGeom prst="rect">
                          <a:avLst/>
                        </a:prstGeom>
                        <a:noFill/>
                        <a:ln w="38100">
                          <a:noFill/>
                          <a:miter/>
                        </a:ln>
                      </p:spPr>
                    </p:pic>
                  </p:oleObj>
                </mc:Fallback>
              </mc:AlternateContent>
            </a:graphicData>
          </a:graphic>
        </p:graphicFrame>
        <p:sp>
          <p:nvSpPr>
            <p:cNvPr id="20494" name="Text Box 15"/>
            <p:cNvSpPr txBox="1"/>
            <p:nvPr/>
          </p:nvSpPr>
          <p:spPr>
            <a:xfrm>
              <a:off x="2575" y="2624"/>
              <a:ext cx="378"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20495" name="Text Box 16"/>
            <p:cNvSpPr txBox="1"/>
            <p:nvPr/>
          </p:nvSpPr>
          <p:spPr>
            <a:xfrm>
              <a:off x="793" y="1483"/>
              <a:ext cx="222"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20496" name="Text Box 17"/>
            <p:cNvSpPr txBox="1"/>
            <p:nvPr/>
          </p:nvSpPr>
          <p:spPr>
            <a:xfrm>
              <a:off x="840" y="2542"/>
              <a:ext cx="234"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0497" name="Arc 18"/>
            <p:cNvSpPr/>
            <p:nvPr/>
          </p:nvSpPr>
          <p:spPr>
            <a:xfrm flipV="1">
              <a:off x="1074" y="1117"/>
              <a:ext cx="1341" cy="1059"/>
            </a:xfrm>
            <a:custGeom>
              <a:avLst/>
              <a:gdLst>
                <a:gd name="txL" fmla="*/ 0 w 20581"/>
                <a:gd name="txT" fmla="*/ 0 h 21600"/>
                <a:gd name="txR" fmla="*/ 20581 w 20581"/>
                <a:gd name="txB" fmla="*/ 21600 h 21600"/>
              </a:gdLst>
              <a:ahLst/>
              <a:cxnLst>
                <a:cxn ang="0">
                  <a:pos x="0" y="0"/>
                </a:cxn>
                <a:cxn ang="0">
                  <a:pos x="0" y="0"/>
                </a:cxn>
                <a:cxn ang="0">
                  <a:pos x="0" y="0"/>
                </a:cxn>
                <a:cxn ang="0">
                  <a:pos x="0" y="0"/>
                </a:cxn>
                <a:cxn ang="0">
                  <a:pos x="0" y="0"/>
                </a:cxn>
              </a:cxnLst>
              <a:rect l="txL" t="txT" r="txR" b="txB"/>
              <a:pathLst>
                <a:path w="20581" h="21600" fill="none">
                  <a:moveTo>
                    <a:pt x="-1" y="0"/>
                  </a:moveTo>
                  <a:cubicBezTo>
                    <a:pt x="9403" y="0"/>
                    <a:pt x="17726" y="6083"/>
                    <a:pt x="20580" y="15043"/>
                  </a:cubicBezTo>
                </a:path>
                <a:path w="20581" h="21600" stroke="0">
                  <a:moveTo>
                    <a:pt x="-1" y="0"/>
                  </a:moveTo>
                  <a:cubicBezTo>
                    <a:pt x="9403" y="0"/>
                    <a:pt x="17726" y="6083"/>
                    <a:pt x="20580" y="15043"/>
                  </a:cubicBezTo>
                  <a:lnTo>
                    <a:pt x="0" y="21600"/>
                  </a:lnTo>
                  <a:close/>
                </a:path>
              </a:pathLst>
            </a:custGeom>
            <a:noFill/>
            <a:ln w="31750" cap="flat" cmpd="sng">
              <a:solidFill>
                <a:schemeClr val="accent2">
                  <a:alpha val="100000"/>
                </a:schemeClr>
              </a:solidFill>
              <a:prstDash val="solid"/>
              <a:round/>
              <a:headEnd type="none" w="med" len="med"/>
              <a:tailEnd type="none" w="med" len="med"/>
            </a:ln>
          </p:spPr>
          <p:txBody>
            <a:bodyPr/>
            <a:p>
              <a:endParaRPr lang="zh-CN" altLang="en-US"/>
            </a:p>
          </p:txBody>
        </p:sp>
        <p:sp>
          <p:nvSpPr>
            <p:cNvPr id="20498" name="Line 19"/>
            <p:cNvSpPr/>
            <p:nvPr/>
          </p:nvSpPr>
          <p:spPr>
            <a:xfrm flipV="1">
              <a:off x="2154" y="1797"/>
              <a:ext cx="0" cy="856"/>
            </a:xfrm>
            <a:prstGeom prst="line">
              <a:avLst/>
            </a:prstGeom>
            <a:ln w="25400" cap="flat" cmpd="sng">
              <a:solidFill>
                <a:schemeClr val="tx1"/>
              </a:solidFill>
              <a:prstDash val="solid"/>
              <a:headEnd type="none" w="med" len="med"/>
              <a:tailEnd type="none" w="med" len="med"/>
            </a:ln>
          </p:spPr>
        </p:sp>
        <p:sp>
          <p:nvSpPr>
            <p:cNvPr id="20499" name="Line 20"/>
            <p:cNvSpPr/>
            <p:nvPr/>
          </p:nvSpPr>
          <p:spPr>
            <a:xfrm flipV="1">
              <a:off x="1074" y="2176"/>
              <a:ext cx="0" cy="448"/>
            </a:xfrm>
            <a:prstGeom prst="line">
              <a:avLst/>
            </a:prstGeom>
            <a:ln w="25400" cap="flat" cmpd="sng">
              <a:solidFill>
                <a:schemeClr val="tx1"/>
              </a:solidFill>
              <a:prstDash val="sysDot"/>
              <a:headEnd type="none" w="med" len="med"/>
              <a:tailEnd type="none" w="med" len="med"/>
            </a:ln>
          </p:spPr>
        </p:sp>
      </p:grpSp>
      <p:graphicFrame>
        <p:nvGraphicFramePr>
          <p:cNvPr id="20483" name="Object 39"/>
          <p:cNvGraphicFramePr/>
          <p:nvPr/>
        </p:nvGraphicFramePr>
        <p:xfrm>
          <a:off x="900113" y="260350"/>
          <a:ext cx="1498600" cy="393700"/>
        </p:xfrm>
        <a:graphic>
          <a:graphicData uri="http://schemas.openxmlformats.org/presentationml/2006/ole">
            <mc:AlternateContent xmlns:mc="http://schemas.openxmlformats.org/markup-compatibility/2006">
              <mc:Choice xmlns:v="urn:schemas-microsoft-com:vml" Requires="v">
                <p:oleObj spid="_x0000_s3234" name="" r:id="rId9" imgW="1497965" imgH="393700" progId="Equation.3">
                  <p:embed/>
                </p:oleObj>
              </mc:Choice>
              <mc:Fallback>
                <p:oleObj name="" r:id="rId9" imgW="1497965" imgH="393700" progId="Equation.3">
                  <p:embed/>
                  <p:pic>
                    <p:nvPicPr>
                      <p:cNvPr id="0" name="图片 3233"/>
                      <p:cNvPicPr/>
                      <p:nvPr/>
                    </p:nvPicPr>
                    <p:blipFill>
                      <a:blip r:embed="rId10"/>
                      <a:stretch>
                        <a:fillRect/>
                      </a:stretch>
                    </p:blipFill>
                    <p:spPr>
                      <a:xfrm>
                        <a:off x="900113" y="260350"/>
                        <a:ext cx="1498600" cy="393700"/>
                      </a:xfrm>
                      <a:prstGeom prst="rect">
                        <a:avLst/>
                      </a:prstGeom>
                      <a:noFill/>
                      <a:ln w="38100">
                        <a:noFill/>
                        <a:miter/>
                      </a:ln>
                    </p:spPr>
                  </p:pic>
                </p:oleObj>
              </mc:Fallback>
            </mc:AlternateContent>
          </a:graphicData>
        </a:graphic>
      </p:graphicFrame>
      <p:graphicFrame>
        <p:nvGraphicFramePr>
          <p:cNvPr id="379945" name="Object 41"/>
          <p:cNvGraphicFramePr/>
          <p:nvPr/>
        </p:nvGraphicFramePr>
        <p:xfrm>
          <a:off x="755650" y="2420938"/>
          <a:ext cx="4927600" cy="444500"/>
        </p:xfrm>
        <a:graphic>
          <a:graphicData uri="http://schemas.openxmlformats.org/presentationml/2006/ole">
            <mc:AlternateContent xmlns:mc="http://schemas.openxmlformats.org/markup-compatibility/2006">
              <mc:Choice xmlns:v="urn:schemas-microsoft-com:vml" Requires="v">
                <p:oleObj spid="_x0000_s3235" name="" r:id="rId11" imgW="4925695" imgH="444500" progId="Equation.DSMT4">
                  <p:embed/>
                </p:oleObj>
              </mc:Choice>
              <mc:Fallback>
                <p:oleObj name="" r:id="rId11" imgW="4925695" imgH="444500" progId="Equation.DSMT4">
                  <p:embed/>
                  <p:pic>
                    <p:nvPicPr>
                      <p:cNvPr id="0" name="图片 3234"/>
                      <p:cNvPicPr/>
                      <p:nvPr/>
                    </p:nvPicPr>
                    <p:blipFill>
                      <a:blip r:embed="rId12"/>
                      <a:stretch>
                        <a:fillRect/>
                      </a:stretch>
                    </p:blipFill>
                    <p:spPr>
                      <a:xfrm>
                        <a:off x="755650" y="2420938"/>
                        <a:ext cx="4927600" cy="444500"/>
                      </a:xfrm>
                      <a:prstGeom prst="rect">
                        <a:avLst/>
                      </a:prstGeom>
                      <a:noFill/>
                      <a:ln w="38100">
                        <a:noFill/>
                        <a:miter/>
                      </a:ln>
                    </p:spPr>
                  </p:pic>
                </p:oleObj>
              </mc:Fallback>
            </mc:AlternateContent>
          </a:graphicData>
        </a:graphic>
      </p:graphicFrame>
      <p:graphicFrame>
        <p:nvGraphicFramePr>
          <p:cNvPr id="4" name="Object 8"/>
          <p:cNvGraphicFramePr/>
          <p:nvPr/>
        </p:nvGraphicFramePr>
        <p:xfrm>
          <a:off x="755650" y="1844675"/>
          <a:ext cx="7259638" cy="431800"/>
        </p:xfrm>
        <a:graphic>
          <a:graphicData uri="http://schemas.openxmlformats.org/presentationml/2006/ole">
            <mc:AlternateContent xmlns:mc="http://schemas.openxmlformats.org/markup-compatibility/2006">
              <mc:Choice xmlns:v="urn:schemas-microsoft-com:vml" Requires="v">
                <p:oleObj spid="_x0000_s3236" name="" r:id="rId13" imgW="7451725" imgH="444500" progId="Equation.DSMT4">
                  <p:embed/>
                </p:oleObj>
              </mc:Choice>
              <mc:Fallback>
                <p:oleObj name="" r:id="rId13" imgW="7451725" imgH="444500" progId="Equation.DSMT4">
                  <p:embed/>
                  <p:pic>
                    <p:nvPicPr>
                      <p:cNvPr id="0" name="图片 3235"/>
                      <p:cNvPicPr/>
                      <p:nvPr/>
                    </p:nvPicPr>
                    <p:blipFill>
                      <a:blip r:embed="rId14"/>
                      <a:stretch>
                        <a:fillRect/>
                      </a:stretch>
                    </p:blipFill>
                    <p:spPr>
                      <a:xfrm>
                        <a:off x="755650" y="1844675"/>
                        <a:ext cx="7259638" cy="4318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9907"/>
                                        </p:tgtEl>
                                        <p:attrNameLst>
                                          <p:attrName>style.visibility</p:attrName>
                                        </p:attrNameLst>
                                      </p:cBhvr>
                                      <p:to>
                                        <p:strVal val="visible"/>
                                      </p:to>
                                    </p:set>
                                    <p:animEffect transition="in" filter="wipe(left)">
                                      <p:cBhvr>
                                        <p:cTn id="7" dur="500"/>
                                        <p:tgtEl>
                                          <p:spTgt spid="37990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79945"/>
                                        </p:tgtEl>
                                        <p:attrNameLst>
                                          <p:attrName>style.visibility</p:attrName>
                                        </p:attrNameLst>
                                      </p:cBhvr>
                                      <p:to>
                                        <p:strVal val="visible"/>
                                      </p:to>
                                    </p:set>
                                    <p:animEffect transition="in" filter="slide(fromBottom)">
                                      <p:cBhvr>
                                        <p:cTn id="22" dur="500"/>
                                        <p:tgtEl>
                                          <p:spTgt spid="37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9907" name="Object 3"/>
          <p:cNvGraphicFramePr/>
          <p:nvPr/>
        </p:nvGraphicFramePr>
        <p:xfrm>
          <a:off x="809625" y="765175"/>
          <a:ext cx="7916863" cy="885825"/>
        </p:xfrm>
        <a:graphic>
          <a:graphicData uri="http://schemas.openxmlformats.org/presentationml/2006/ole">
            <mc:AlternateContent xmlns:mc="http://schemas.openxmlformats.org/markup-compatibility/2006">
              <mc:Choice xmlns:v="urn:schemas-microsoft-com:vml" Requires="v">
                <p:oleObj spid="_x0000_s3237" name="" r:id="rId1" imgW="8505190" imgH="951865" progId="Equation.DSMT4">
                  <p:embed/>
                </p:oleObj>
              </mc:Choice>
              <mc:Fallback>
                <p:oleObj name="" r:id="rId1" imgW="8505190" imgH="951865" progId="Equation.DSMT4">
                  <p:embed/>
                  <p:pic>
                    <p:nvPicPr>
                      <p:cNvPr id="0" name="图片 3236"/>
                      <p:cNvPicPr/>
                      <p:nvPr/>
                    </p:nvPicPr>
                    <p:blipFill>
                      <a:blip r:embed="rId2"/>
                      <a:stretch>
                        <a:fillRect/>
                      </a:stretch>
                    </p:blipFill>
                    <p:spPr>
                      <a:xfrm>
                        <a:off x="809625" y="765175"/>
                        <a:ext cx="7916863" cy="885825"/>
                      </a:xfrm>
                      <a:prstGeom prst="rect">
                        <a:avLst/>
                      </a:prstGeom>
                      <a:noFill/>
                      <a:ln w="38100">
                        <a:noFill/>
                        <a:miter/>
                      </a:ln>
                    </p:spPr>
                  </p:pic>
                </p:oleObj>
              </mc:Fallback>
            </mc:AlternateContent>
          </a:graphicData>
        </a:graphic>
      </p:graphicFrame>
      <p:graphicFrame>
        <p:nvGraphicFramePr>
          <p:cNvPr id="21507" name="Object 39"/>
          <p:cNvGraphicFramePr/>
          <p:nvPr/>
        </p:nvGraphicFramePr>
        <p:xfrm>
          <a:off x="900113" y="260350"/>
          <a:ext cx="1498600" cy="393700"/>
        </p:xfrm>
        <a:graphic>
          <a:graphicData uri="http://schemas.openxmlformats.org/presentationml/2006/ole">
            <mc:AlternateContent xmlns:mc="http://schemas.openxmlformats.org/markup-compatibility/2006">
              <mc:Choice xmlns:v="urn:schemas-microsoft-com:vml" Requires="v">
                <p:oleObj spid="_x0000_s3238" name="" r:id="rId3" imgW="1497965" imgH="393700" progId="Equation.3">
                  <p:embed/>
                </p:oleObj>
              </mc:Choice>
              <mc:Fallback>
                <p:oleObj name="" r:id="rId3" imgW="1497965" imgH="393700" progId="Equation.3">
                  <p:embed/>
                  <p:pic>
                    <p:nvPicPr>
                      <p:cNvPr id="0" name="图片 3237"/>
                      <p:cNvPicPr/>
                      <p:nvPr/>
                    </p:nvPicPr>
                    <p:blipFill>
                      <a:blip r:embed="rId4"/>
                      <a:stretch>
                        <a:fillRect/>
                      </a:stretch>
                    </p:blipFill>
                    <p:spPr>
                      <a:xfrm>
                        <a:off x="900113" y="260350"/>
                        <a:ext cx="1498600" cy="393700"/>
                      </a:xfrm>
                      <a:prstGeom prst="rect">
                        <a:avLst/>
                      </a:prstGeom>
                      <a:noFill/>
                      <a:ln w="38100">
                        <a:noFill/>
                        <a:miter/>
                      </a:ln>
                    </p:spPr>
                  </p:pic>
                </p:oleObj>
              </mc:Fallback>
            </mc:AlternateContent>
          </a:graphicData>
        </a:graphic>
      </p:graphicFrame>
      <p:graphicFrame>
        <p:nvGraphicFramePr>
          <p:cNvPr id="4" name="Object 9"/>
          <p:cNvGraphicFramePr/>
          <p:nvPr/>
        </p:nvGraphicFramePr>
        <p:xfrm>
          <a:off x="755650" y="1844675"/>
          <a:ext cx="7259638" cy="431800"/>
        </p:xfrm>
        <a:graphic>
          <a:graphicData uri="http://schemas.openxmlformats.org/presentationml/2006/ole">
            <mc:AlternateContent xmlns:mc="http://schemas.openxmlformats.org/markup-compatibility/2006">
              <mc:Choice xmlns:v="urn:schemas-microsoft-com:vml" Requires="v">
                <p:oleObj spid="_x0000_s3239" name="" r:id="rId5" imgW="7451725" imgH="444500" progId="Equation.DSMT4">
                  <p:embed/>
                </p:oleObj>
              </mc:Choice>
              <mc:Fallback>
                <p:oleObj name="" r:id="rId5" imgW="7451725" imgH="444500" progId="Equation.DSMT4">
                  <p:embed/>
                  <p:pic>
                    <p:nvPicPr>
                      <p:cNvPr id="0" name="图片 3238"/>
                      <p:cNvPicPr/>
                      <p:nvPr/>
                    </p:nvPicPr>
                    <p:blipFill>
                      <a:blip r:embed="rId6"/>
                      <a:stretch>
                        <a:fillRect/>
                      </a:stretch>
                    </p:blipFill>
                    <p:spPr>
                      <a:xfrm>
                        <a:off x="755650" y="1844675"/>
                        <a:ext cx="7259638" cy="431800"/>
                      </a:xfrm>
                      <a:prstGeom prst="rect">
                        <a:avLst/>
                      </a:prstGeom>
                      <a:noFill/>
                      <a:ln w="38100">
                        <a:noFill/>
                        <a:miter/>
                      </a:ln>
                    </p:spPr>
                  </p:pic>
                </p:oleObj>
              </mc:Fallback>
            </mc:AlternateContent>
          </a:graphicData>
        </a:graphic>
      </p:graphicFrame>
      <p:graphicFrame>
        <p:nvGraphicFramePr>
          <p:cNvPr id="379946" name="Object 42"/>
          <p:cNvGraphicFramePr/>
          <p:nvPr/>
        </p:nvGraphicFramePr>
        <p:xfrm>
          <a:off x="755650" y="2349500"/>
          <a:ext cx="5054600" cy="444500"/>
        </p:xfrm>
        <a:graphic>
          <a:graphicData uri="http://schemas.openxmlformats.org/presentationml/2006/ole">
            <mc:AlternateContent xmlns:mc="http://schemas.openxmlformats.org/markup-compatibility/2006">
              <mc:Choice xmlns:v="urn:schemas-microsoft-com:vml" Requires="v">
                <p:oleObj spid="_x0000_s3240" name="" r:id="rId7" imgW="5052695" imgH="444500" progId="Equation.DSMT4">
                  <p:embed/>
                </p:oleObj>
              </mc:Choice>
              <mc:Fallback>
                <p:oleObj name="" r:id="rId7" imgW="5052695" imgH="444500" progId="Equation.DSMT4">
                  <p:embed/>
                  <p:pic>
                    <p:nvPicPr>
                      <p:cNvPr id="0" name="图片 3239"/>
                      <p:cNvPicPr/>
                      <p:nvPr/>
                    </p:nvPicPr>
                    <p:blipFill>
                      <a:blip r:embed="rId8"/>
                      <a:stretch>
                        <a:fillRect/>
                      </a:stretch>
                    </p:blipFill>
                    <p:spPr>
                      <a:xfrm>
                        <a:off x="755650" y="2349500"/>
                        <a:ext cx="5054600" cy="444500"/>
                      </a:xfrm>
                      <a:prstGeom prst="rect">
                        <a:avLst/>
                      </a:prstGeom>
                      <a:noFill/>
                      <a:ln w="38100">
                        <a:noFill/>
                        <a:miter/>
                      </a:ln>
                    </p:spPr>
                  </p:pic>
                </p:oleObj>
              </mc:Fallback>
            </mc:AlternateContent>
          </a:graphicData>
        </a:graphic>
      </p:graphicFrame>
      <p:grpSp>
        <p:nvGrpSpPr>
          <p:cNvPr id="2" name="Group 44"/>
          <p:cNvGrpSpPr/>
          <p:nvPr/>
        </p:nvGrpSpPr>
        <p:grpSpPr>
          <a:xfrm>
            <a:off x="2268538" y="2997200"/>
            <a:ext cx="3414712" cy="2362200"/>
            <a:chOff x="3152" y="1389"/>
            <a:chExt cx="2151" cy="1488"/>
          </a:xfrm>
        </p:grpSpPr>
        <p:sp>
          <p:nvSpPr>
            <p:cNvPr id="21514" name="Line 24"/>
            <p:cNvSpPr/>
            <p:nvPr/>
          </p:nvSpPr>
          <p:spPr>
            <a:xfrm>
              <a:off x="3203" y="2588"/>
              <a:ext cx="1831" cy="0"/>
            </a:xfrm>
            <a:prstGeom prst="line">
              <a:avLst/>
            </a:prstGeom>
            <a:ln w="9525" cap="flat" cmpd="sng">
              <a:solidFill>
                <a:schemeClr val="tx1"/>
              </a:solidFill>
              <a:prstDash val="solid"/>
              <a:headEnd type="none" w="med" len="med"/>
              <a:tailEnd type="triangle" w="med" len="med"/>
            </a:ln>
          </p:spPr>
        </p:sp>
        <p:sp>
          <p:nvSpPr>
            <p:cNvPr id="21515" name="Line 25"/>
            <p:cNvSpPr/>
            <p:nvPr/>
          </p:nvSpPr>
          <p:spPr>
            <a:xfrm flipV="1">
              <a:off x="3406" y="1475"/>
              <a:ext cx="0" cy="1199"/>
            </a:xfrm>
            <a:prstGeom prst="line">
              <a:avLst/>
            </a:prstGeom>
            <a:ln w="9525" cap="flat" cmpd="sng">
              <a:solidFill>
                <a:schemeClr val="tx1"/>
              </a:solidFill>
              <a:prstDash val="solid"/>
              <a:headEnd type="none" w="med" len="med"/>
              <a:tailEnd type="triangle" w="med" len="med"/>
            </a:ln>
          </p:spPr>
        </p:sp>
        <p:sp>
          <p:nvSpPr>
            <p:cNvPr id="21516" name="Line 26"/>
            <p:cNvSpPr/>
            <p:nvPr/>
          </p:nvSpPr>
          <p:spPr>
            <a:xfrm>
              <a:off x="3661" y="1689"/>
              <a:ext cx="0" cy="899"/>
            </a:xfrm>
            <a:prstGeom prst="line">
              <a:avLst/>
            </a:prstGeom>
            <a:ln w="25400" cap="flat" cmpd="sng">
              <a:solidFill>
                <a:schemeClr val="tx1"/>
              </a:solidFill>
              <a:prstDash val="dash"/>
              <a:headEnd type="none" w="med" len="med"/>
              <a:tailEnd type="none" w="med" len="med"/>
            </a:ln>
          </p:spPr>
        </p:sp>
        <p:sp>
          <p:nvSpPr>
            <p:cNvPr id="21517" name="Line 27"/>
            <p:cNvSpPr/>
            <p:nvPr/>
          </p:nvSpPr>
          <p:spPr>
            <a:xfrm>
              <a:off x="4014" y="1752"/>
              <a:ext cx="0" cy="856"/>
            </a:xfrm>
            <a:prstGeom prst="line">
              <a:avLst/>
            </a:prstGeom>
            <a:ln w="25400" cap="flat" cmpd="sng">
              <a:solidFill>
                <a:schemeClr val="tx1"/>
              </a:solidFill>
              <a:prstDash val="solid"/>
              <a:headEnd type="none" w="med" len="med"/>
              <a:tailEnd type="none" w="med" len="med"/>
            </a:ln>
          </p:spPr>
        </p:sp>
        <p:sp>
          <p:nvSpPr>
            <p:cNvPr id="21518" name="Line 28"/>
            <p:cNvSpPr/>
            <p:nvPr/>
          </p:nvSpPr>
          <p:spPr>
            <a:xfrm>
              <a:off x="4831" y="2331"/>
              <a:ext cx="0" cy="257"/>
            </a:xfrm>
            <a:prstGeom prst="line">
              <a:avLst/>
            </a:prstGeom>
            <a:ln w="25400" cap="flat" cmpd="sng">
              <a:solidFill>
                <a:schemeClr val="tx1"/>
              </a:solidFill>
              <a:prstDash val="dash"/>
              <a:headEnd type="none" w="med" len="med"/>
              <a:tailEnd type="none" w="med" len="med"/>
            </a:ln>
          </p:spPr>
        </p:sp>
        <p:sp>
          <p:nvSpPr>
            <p:cNvPr id="21519" name="Line 29"/>
            <p:cNvSpPr/>
            <p:nvPr/>
          </p:nvSpPr>
          <p:spPr>
            <a:xfrm>
              <a:off x="4424" y="1860"/>
              <a:ext cx="0" cy="728"/>
            </a:xfrm>
            <a:prstGeom prst="line">
              <a:avLst/>
            </a:prstGeom>
            <a:ln w="25400" cap="flat" cmpd="sng">
              <a:solidFill>
                <a:schemeClr val="tx1"/>
              </a:solidFill>
              <a:prstDash val="solid"/>
              <a:headEnd type="none" w="med" len="med"/>
              <a:tailEnd type="none" w="med" len="med"/>
            </a:ln>
          </p:spPr>
        </p:sp>
        <p:graphicFrame>
          <p:nvGraphicFramePr>
            <p:cNvPr id="21510" name="Object 30"/>
            <p:cNvGraphicFramePr/>
            <p:nvPr/>
          </p:nvGraphicFramePr>
          <p:xfrm>
            <a:off x="4059" y="1525"/>
            <a:ext cx="710" cy="224"/>
          </p:xfrm>
          <a:graphic>
            <a:graphicData uri="http://schemas.openxmlformats.org/presentationml/2006/ole">
              <mc:AlternateContent xmlns:mc="http://schemas.openxmlformats.org/markup-compatibility/2006">
                <mc:Choice xmlns:v="urn:schemas-microsoft-com:vml" Requires="v">
                  <p:oleObj spid="_x0000_s3241" name="" r:id="rId9" imgW="583565" imgH="203200" progId="Equation.3">
                    <p:embed/>
                  </p:oleObj>
                </mc:Choice>
                <mc:Fallback>
                  <p:oleObj name="" r:id="rId9" imgW="583565" imgH="203200" progId="Equation.3">
                    <p:embed/>
                    <p:pic>
                      <p:nvPicPr>
                        <p:cNvPr id="0" name="图片 3240"/>
                        <p:cNvPicPr/>
                        <p:nvPr/>
                      </p:nvPicPr>
                      <p:blipFill>
                        <a:blip r:embed="rId10"/>
                        <a:stretch>
                          <a:fillRect/>
                        </a:stretch>
                      </p:blipFill>
                      <p:spPr>
                        <a:xfrm>
                          <a:off x="4059" y="1525"/>
                          <a:ext cx="710" cy="224"/>
                        </a:xfrm>
                        <a:prstGeom prst="rect">
                          <a:avLst/>
                        </a:prstGeom>
                        <a:noFill/>
                        <a:ln w="38100">
                          <a:noFill/>
                          <a:miter/>
                        </a:ln>
                      </p:spPr>
                    </p:pic>
                  </p:oleObj>
                </mc:Fallback>
              </mc:AlternateContent>
            </a:graphicData>
          </a:graphic>
        </p:graphicFrame>
        <p:graphicFrame>
          <p:nvGraphicFramePr>
            <p:cNvPr id="21511" name="Object 31"/>
            <p:cNvGraphicFramePr/>
            <p:nvPr/>
          </p:nvGraphicFramePr>
          <p:xfrm>
            <a:off x="3832" y="1979"/>
            <a:ext cx="423" cy="216"/>
          </p:xfrm>
          <a:graphic>
            <a:graphicData uri="http://schemas.openxmlformats.org/presentationml/2006/ole">
              <mc:AlternateContent xmlns:mc="http://schemas.openxmlformats.org/markup-compatibility/2006">
                <mc:Choice xmlns:v="urn:schemas-microsoft-com:vml" Requires="v">
                  <p:oleObj spid="_x0000_s3242" name="" r:id="rId11" imgW="380365" imgH="215900" progId="Equation.3">
                    <p:embed/>
                  </p:oleObj>
                </mc:Choice>
                <mc:Fallback>
                  <p:oleObj name="" r:id="rId11" imgW="380365" imgH="215900" progId="Equation.3">
                    <p:embed/>
                    <p:pic>
                      <p:nvPicPr>
                        <p:cNvPr id="0" name="图片 3241"/>
                        <p:cNvPicPr/>
                        <p:nvPr/>
                      </p:nvPicPr>
                      <p:blipFill>
                        <a:blip r:embed="rId12"/>
                        <a:stretch>
                          <a:fillRect/>
                        </a:stretch>
                      </p:blipFill>
                      <p:spPr>
                        <a:xfrm>
                          <a:off x="3832" y="1979"/>
                          <a:ext cx="423" cy="216"/>
                        </a:xfrm>
                        <a:prstGeom prst="rect">
                          <a:avLst/>
                        </a:prstGeom>
                        <a:noFill/>
                        <a:ln w="38100">
                          <a:noFill/>
                          <a:miter/>
                        </a:ln>
                      </p:spPr>
                    </p:pic>
                  </p:oleObj>
                </mc:Fallback>
              </mc:AlternateContent>
            </a:graphicData>
          </a:graphic>
        </p:graphicFrame>
        <p:graphicFrame>
          <p:nvGraphicFramePr>
            <p:cNvPr id="21512" name="Object 32"/>
            <p:cNvGraphicFramePr/>
            <p:nvPr/>
          </p:nvGraphicFramePr>
          <p:xfrm>
            <a:off x="4241" y="2205"/>
            <a:ext cx="422" cy="210"/>
          </p:xfrm>
          <a:graphic>
            <a:graphicData uri="http://schemas.openxmlformats.org/presentationml/2006/ole">
              <mc:AlternateContent xmlns:mc="http://schemas.openxmlformats.org/markup-compatibility/2006">
                <mc:Choice xmlns:v="urn:schemas-microsoft-com:vml" Requires="v">
                  <p:oleObj spid="_x0000_s3243" name="" r:id="rId13" imgW="393065" imgH="215900" progId="Equation.DSMT4">
                    <p:embed/>
                  </p:oleObj>
                </mc:Choice>
                <mc:Fallback>
                  <p:oleObj name="" r:id="rId13" imgW="393065" imgH="215900" progId="Equation.DSMT4">
                    <p:embed/>
                    <p:pic>
                      <p:nvPicPr>
                        <p:cNvPr id="0" name="图片 3242"/>
                        <p:cNvPicPr/>
                        <p:nvPr/>
                      </p:nvPicPr>
                      <p:blipFill>
                        <a:blip r:embed="rId14"/>
                        <a:stretch>
                          <a:fillRect/>
                        </a:stretch>
                      </p:blipFill>
                      <p:spPr>
                        <a:xfrm>
                          <a:off x="4241" y="2205"/>
                          <a:ext cx="422" cy="210"/>
                        </a:xfrm>
                        <a:prstGeom prst="rect">
                          <a:avLst/>
                        </a:prstGeom>
                        <a:noFill/>
                        <a:ln w="38100">
                          <a:noFill/>
                          <a:miter/>
                        </a:ln>
                      </p:spPr>
                    </p:pic>
                  </p:oleObj>
                </mc:Fallback>
              </mc:AlternateContent>
            </a:graphicData>
          </a:graphic>
        </p:graphicFrame>
        <p:sp>
          <p:nvSpPr>
            <p:cNvPr id="21520" name="Text Box 33"/>
            <p:cNvSpPr txBox="1"/>
            <p:nvPr/>
          </p:nvSpPr>
          <p:spPr>
            <a:xfrm>
              <a:off x="4928" y="2589"/>
              <a:ext cx="375"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sp>
          <p:nvSpPr>
            <p:cNvPr id="21521" name="Text Box 34"/>
            <p:cNvSpPr txBox="1"/>
            <p:nvPr/>
          </p:nvSpPr>
          <p:spPr>
            <a:xfrm>
              <a:off x="3152" y="1389"/>
              <a:ext cx="558"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21522" name="Text Box 35"/>
            <p:cNvSpPr txBox="1"/>
            <p:nvPr/>
          </p:nvSpPr>
          <p:spPr>
            <a:xfrm>
              <a:off x="3199" y="2503"/>
              <a:ext cx="321"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1523" name="Arc 36"/>
            <p:cNvSpPr/>
            <p:nvPr/>
          </p:nvSpPr>
          <p:spPr>
            <a:xfrm>
              <a:off x="3661" y="1689"/>
              <a:ext cx="1173" cy="642"/>
            </a:xfrm>
            <a:custGeom>
              <a:avLst/>
              <a:gdLst>
                <a:gd name="txL" fmla="*/ 0 w 21600"/>
                <a:gd name="txT" fmla="*/ 0 h 21600"/>
                <a:gd name="txR" fmla="*/ 21600 w 21600"/>
                <a:gd name="txB" fmla="*/ 21600 h 21600"/>
              </a:gdLst>
              <a:ahLst/>
              <a:cxnLst>
                <a:cxn ang="0">
                  <a:pos x="0" y="0"/>
                </a:cxn>
                <a:cxn ang="0">
                  <a:pos x="0" y="0"/>
                </a:cxn>
                <a:cxn ang="0">
                  <a:pos x="0" y="0"/>
                </a:cxn>
                <a:cxn ang="0">
                  <a:pos x="0" y="0"/>
                </a:cxn>
                <a:cxn ang="0">
                  <a:pos x="0" y="0"/>
                </a:cxn>
              </a:cxnLst>
              <a:rect l="txL" t="txT" r="txR" b="tx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close/>
                </a:path>
              </a:pathLst>
            </a:custGeom>
            <a:noFill/>
            <a:ln w="31750" cap="flat" cmpd="sng">
              <a:solidFill>
                <a:schemeClr val="accent2">
                  <a:alpha val="100000"/>
                </a:schemeClr>
              </a:solidFill>
              <a:prstDash val="solid"/>
              <a:round/>
              <a:headEnd type="none" w="med" len="med"/>
              <a:tailEnd type="none" w="med" len="med"/>
            </a:ln>
          </p:spPr>
          <p:txBody>
            <a:bodyPr/>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9907"/>
                                        </p:tgtEl>
                                        <p:attrNameLst>
                                          <p:attrName>style.visibility</p:attrName>
                                        </p:attrNameLst>
                                      </p:cBhvr>
                                      <p:to>
                                        <p:strVal val="visible"/>
                                      </p:to>
                                    </p:set>
                                    <p:animEffect transition="in" filter="wipe(left)">
                                      <p:cBhvr>
                                        <p:cTn id="7" dur="500"/>
                                        <p:tgtEl>
                                          <p:spTgt spid="37990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79946"/>
                                        </p:tgtEl>
                                        <p:attrNameLst>
                                          <p:attrName>style.visibility</p:attrName>
                                        </p:attrNameLst>
                                      </p:cBhvr>
                                      <p:to>
                                        <p:strVal val="visible"/>
                                      </p:to>
                                    </p:set>
                                    <p:animEffect transition="in" filter="slide(fromBottom)">
                                      <p:cBhvr>
                                        <p:cTn id="22" dur="500"/>
                                        <p:tgtEl>
                                          <p:spTgt spid="3799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80932" name="Object 4"/>
          <p:cNvGraphicFramePr/>
          <p:nvPr/>
        </p:nvGraphicFramePr>
        <p:xfrm>
          <a:off x="774700" y="765175"/>
          <a:ext cx="8189913" cy="914400"/>
        </p:xfrm>
        <a:graphic>
          <a:graphicData uri="http://schemas.openxmlformats.org/presentationml/2006/ole">
            <mc:AlternateContent xmlns:mc="http://schemas.openxmlformats.org/markup-compatibility/2006">
              <mc:Choice xmlns:v="urn:schemas-microsoft-com:vml" Requires="v">
                <p:oleObj spid="_x0000_s3244" name="" r:id="rId1" imgW="8674100" imgH="914400" progId="Equation.DSMT4">
                  <p:embed/>
                </p:oleObj>
              </mc:Choice>
              <mc:Fallback>
                <p:oleObj name="" r:id="rId1" imgW="8674100" imgH="914400" progId="Equation.DSMT4">
                  <p:embed/>
                  <p:pic>
                    <p:nvPicPr>
                      <p:cNvPr id="0" name="图片 3243"/>
                      <p:cNvPicPr/>
                      <p:nvPr/>
                    </p:nvPicPr>
                    <p:blipFill>
                      <a:blip r:embed="rId2"/>
                      <a:stretch>
                        <a:fillRect/>
                      </a:stretch>
                    </p:blipFill>
                    <p:spPr>
                      <a:xfrm>
                        <a:off x="774700" y="765175"/>
                        <a:ext cx="8189913" cy="914400"/>
                      </a:xfrm>
                      <a:prstGeom prst="rect">
                        <a:avLst/>
                      </a:prstGeom>
                      <a:noFill/>
                      <a:ln w="38100">
                        <a:noFill/>
                        <a:miter/>
                      </a:ln>
                    </p:spPr>
                  </p:pic>
                </p:oleObj>
              </mc:Fallback>
            </mc:AlternateContent>
          </a:graphicData>
        </a:graphic>
      </p:graphicFrame>
      <p:grpSp>
        <p:nvGrpSpPr>
          <p:cNvPr id="2" name="Group 25"/>
          <p:cNvGrpSpPr/>
          <p:nvPr/>
        </p:nvGrpSpPr>
        <p:grpSpPr>
          <a:xfrm>
            <a:off x="2195513" y="2925763"/>
            <a:ext cx="3990975" cy="2895600"/>
            <a:chOff x="2926" y="2160"/>
            <a:chExt cx="2514" cy="1824"/>
          </a:xfrm>
        </p:grpSpPr>
        <p:graphicFrame>
          <p:nvGraphicFramePr>
            <p:cNvPr id="22534" name="Object 26"/>
            <p:cNvGraphicFramePr/>
            <p:nvPr/>
          </p:nvGraphicFramePr>
          <p:xfrm>
            <a:off x="2926" y="3447"/>
            <a:ext cx="530" cy="201"/>
          </p:xfrm>
          <a:graphic>
            <a:graphicData uri="http://schemas.openxmlformats.org/presentationml/2006/ole">
              <mc:AlternateContent xmlns:mc="http://schemas.openxmlformats.org/markup-compatibility/2006">
                <mc:Choice xmlns:v="urn:schemas-microsoft-com:vml" Requires="v">
                  <p:oleObj spid="_x0000_s3245" name="" r:id="rId3" imgW="1066165" imgH="405765" progId="Equation.3">
                    <p:embed/>
                  </p:oleObj>
                </mc:Choice>
                <mc:Fallback>
                  <p:oleObj name="" r:id="rId3" imgW="1066165" imgH="405765" progId="Equation.3">
                    <p:embed/>
                    <p:pic>
                      <p:nvPicPr>
                        <p:cNvPr id="0" name="图片 3244"/>
                        <p:cNvPicPr/>
                        <p:nvPr/>
                      </p:nvPicPr>
                      <p:blipFill>
                        <a:blip r:embed="rId4"/>
                        <a:stretch>
                          <a:fillRect/>
                        </a:stretch>
                      </p:blipFill>
                      <p:spPr>
                        <a:xfrm>
                          <a:off x="2926" y="3447"/>
                          <a:ext cx="530" cy="201"/>
                        </a:xfrm>
                        <a:prstGeom prst="rect">
                          <a:avLst/>
                        </a:prstGeom>
                        <a:noFill/>
                        <a:ln w="38100">
                          <a:noFill/>
                          <a:miter/>
                        </a:ln>
                      </p:spPr>
                    </p:pic>
                  </p:oleObj>
                </mc:Fallback>
              </mc:AlternateContent>
            </a:graphicData>
          </a:graphic>
        </p:graphicFrame>
        <p:grpSp>
          <p:nvGrpSpPr>
            <p:cNvPr id="22538" name="Group 27"/>
            <p:cNvGrpSpPr/>
            <p:nvPr/>
          </p:nvGrpSpPr>
          <p:grpSpPr>
            <a:xfrm>
              <a:off x="2936" y="2160"/>
              <a:ext cx="2504" cy="1824"/>
              <a:chOff x="2936" y="2160"/>
              <a:chExt cx="2504" cy="1824"/>
            </a:xfrm>
          </p:grpSpPr>
          <p:sp>
            <p:nvSpPr>
              <p:cNvPr id="22539" name="Line 28"/>
              <p:cNvSpPr/>
              <p:nvPr/>
            </p:nvSpPr>
            <p:spPr>
              <a:xfrm>
                <a:off x="2936" y="3120"/>
                <a:ext cx="2392" cy="0"/>
              </a:xfrm>
              <a:prstGeom prst="line">
                <a:avLst/>
              </a:prstGeom>
              <a:ln w="25400" cap="flat" cmpd="sng">
                <a:solidFill>
                  <a:schemeClr val="tx1"/>
                </a:solidFill>
                <a:prstDash val="solid"/>
                <a:headEnd type="none" w="med" len="med"/>
                <a:tailEnd type="triangle" w="med" len="med"/>
              </a:ln>
            </p:spPr>
          </p:sp>
          <p:sp>
            <p:nvSpPr>
              <p:cNvPr id="22540" name="Line 29"/>
              <p:cNvSpPr/>
              <p:nvPr/>
            </p:nvSpPr>
            <p:spPr>
              <a:xfrm flipV="1">
                <a:off x="4080" y="2304"/>
                <a:ext cx="0" cy="1344"/>
              </a:xfrm>
              <a:prstGeom prst="line">
                <a:avLst/>
              </a:prstGeom>
              <a:ln w="25400" cap="flat" cmpd="sng">
                <a:solidFill>
                  <a:schemeClr val="tx1"/>
                </a:solidFill>
                <a:prstDash val="solid"/>
                <a:headEnd type="none" w="med" len="med"/>
                <a:tailEnd type="triangle" w="med" len="med"/>
              </a:ln>
            </p:spPr>
          </p:sp>
          <p:sp>
            <p:nvSpPr>
              <p:cNvPr id="22541" name="Freeform 30"/>
              <p:cNvSpPr/>
              <p:nvPr/>
            </p:nvSpPr>
            <p:spPr>
              <a:xfrm>
                <a:off x="4080" y="2256"/>
                <a:ext cx="728" cy="864"/>
              </a:xfrm>
              <a:custGeom>
                <a:avLst/>
                <a:gdLst>
                  <a:gd name="txL" fmla="*/ 0 w 672"/>
                  <a:gd name="txT" fmla="*/ 0 h 864"/>
                  <a:gd name="txR" fmla="*/ 672 w 672"/>
                  <a:gd name="txB" fmla="*/ 864 h 864"/>
                </a:gdLst>
                <a:ahLst/>
                <a:cxnLst>
                  <a:cxn ang="0">
                    <a:pos x="1622" y="0"/>
                  </a:cxn>
                  <a:cxn ang="0">
                    <a:pos x="1276" y="576"/>
                  </a:cxn>
                  <a:cxn ang="0">
                    <a:pos x="0" y="864"/>
                  </a:cxn>
                </a:cxnLst>
                <a:rect l="txL" t="txT" r="txR" b="txB"/>
                <a:pathLst>
                  <a:path w="672" h="864">
                    <a:moveTo>
                      <a:pt x="672" y="0"/>
                    </a:moveTo>
                    <a:cubicBezTo>
                      <a:pt x="656" y="216"/>
                      <a:pt x="640" y="432"/>
                      <a:pt x="528" y="576"/>
                    </a:cubicBezTo>
                    <a:cubicBezTo>
                      <a:pt x="416" y="720"/>
                      <a:pt x="208" y="792"/>
                      <a:pt x="0" y="864"/>
                    </a:cubicBezTo>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22542" name="Freeform 31"/>
              <p:cNvSpPr/>
              <p:nvPr/>
            </p:nvSpPr>
            <p:spPr>
              <a:xfrm rot="10800000">
                <a:off x="3372" y="3120"/>
                <a:ext cx="728" cy="864"/>
              </a:xfrm>
              <a:custGeom>
                <a:avLst/>
                <a:gdLst>
                  <a:gd name="txL" fmla="*/ 0 w 672"/>
                  <a:gd name="txT" fmla="*/ 0 h 864"/>
                  <a:gd name="txR" fmla="*/ 672 w 672"/>
                  <a:gd name="txB" fmla="*/ 864 h 864"/>
                </a:gdLst>
                <a:ahLst/>
                <a:cxnLst>
                  <a:cxn ang="0">
                    <a:pos x="1622" y="0"/>
                  </a:cxn>
                  <a:cxn ang="0">
                    <a:pos x="1276" y="576"/>
                  </a:cxn>
                  <a:cxn ang="0">
                    <a:pos x="0" y="864"/>
                  </a:cxn>
                </a:cxnLst>
                <a:rect l="txL" t="txT" r="txR" b="txB"/>
                <a:pathLst>
                  <a:path w="672" h="864">
                    <a:moveTo>
                      <a:pt x="672" y="0"/>
                    </a:moveTo>
                    <a:cubicBezTo>
                      <a:pt x="656" y="216"/>
                      <a:pt x="640" y="432"/>
                      <a:pt x="528" y="576"/>
                    </a:cubicBezTo>
                    <a:cubicBezTo>
                      <a:pt x="416" y="720"/>
                      <a:pt x="208" y="792"/>
                      <a:pt x="0" y="864"/>
                    </a:cubicBezTo>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22543" name="Line 32"/>
              <p:cNvSpPr/>
              <p:nvPr/>
            </p:nvSpPr>
            <p:spPr>
              <a:xfrm flipV="1">
                <a:off x="3404" y="2448"/>
                <a:ext cx="1404" cy="1296"/>
              </a:xfrm>
              <a:prstGeom prst="line">
                <a:avLst/>
              </a:prstGeom>
              <a:ln w="25400" cap="flat" cmpd="sng">
                <a:solidFill>
                  <a:schemeClr val="tx1"/>
                </a:solidFill>
                <a:prstDash val="dash"/>
                <a:headEnd type="none" w="med" len="med"/>
                <a:tailEnd type="none" w="med" len="med"/>
              </a:ln>
            </p:spPr>
          </p:sp>
          <p:sp>
            <p:nvSpPr>
              <p:cNvPr id="22544" name="Line 33"/>
              <p:cNvSpPr/>
              <p:nvPr/>
            </p:nvSpPr>
            <p:spPr>
              <a:xfrm>
                <a:off x="4796" y="2460"/>
                <a:ext cx="0" cy="672"/>
              </a:xfrm>
              <a:prstGeom prst="line">
                <a:avLst/>
              </a:prstGeom>
              <a:ln w="25400" cap="flat" cmpd="sng">
                <a:solidFill>
                  <a:schemeClr val="tx1"/>
                </a:solidFill>
                <a:prstDash val="dash"/>
                <a:headEnd type="none" w="med" len="med"/>
                <a:tailEnd type="none" w="med" len="med"/>
              </a:ln>
            </p:spPr>
          </p:sp>
          <p:sp>
            <p:nvSpPr>
              <p:cNvPr id="22545" name="Line 34"/>
              <p:cNvSpPr/>
              <p:nvPr/>
            </p:nvSpPr>
            <p:spPr>
              <a:xfrm>
                <a:off x="3404" y="3120"/>
                <a:ext cx="0" cy="672"/>
              </a:xfrm>
              <a:prstGeom prst="line">
                <a:avLst/>
              </a:prstGeom>
              <a:ln w="25400" cap="flat" cmpd="sng">
                <a:solidFill>
                  <a:schemeClr val="tx1"/>
                </a:solidFill>
                <a:prstDash val="dash"/>
                <a:headEnd type="none" w="med" len="med"/>
                <a:tailEnd type="none" w="med" len="med"/>
              </a:ln>
            </p:spPr>
          </p:sp>
          <p:sp>
            <p:nvSpPr>
              <p:cNvPr id="22546" name="Text Box 35"/>
              <p:cNvSpPr txBox="1"/>
              <p:nvPr/>
            </p:nvSpPr>
            <p:spPr>
              <a:xfrm>
                <a:off x="3872" y="2160"/>
                <a:ext cx="400"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22547" name="Text Box 36"/>
              <p:cNvSpPr txBox="1"/>
              <p:nvPr/>
            </p:nvSpPr>
            <p:spPr>
              <a:xfrm>
                <a:off x="5184" y="3072"/>
                <a:ext cx="256"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graphicFrame>
            <p:nvGraphicFramePr>
              <p:cNvPr id="22535" name="Object 37"/>
              <p:cNvGraphicFramePr/>
              <p:nvPr/>
            </p:nvGraphicFramePr>
            <p:xfrm>
              <a:off x="4828" y="2640"/>
              <a:ext cx="480" cy="232"/>
            </p:xfrm>
            <a:graphic>
              <a:graphicData uri="http://schemas.openxmlformats.org/presentationml/2006/ole">
                <mc:AlternateContent xmlns:mc="http://schemas.openxmlformats.org/markup-compatibility/2006">
                  <mc:Choice xmlns:v="urn:schemas-microsoft-com:vml" Requires="v">
                    <p:oleObj spid="_x0000_s3246" name="" r:id="rId5" imgW="837565" imgH="405765" progId="Equation.3">
                      <p:embed/>
                    </p:oleObj>
                  </mc:Choice>
                  <mc:Fallback>
                    <p:oleObj name="" r:id="rId5" imgW="837565" imgH="405765" progId="Equation.3">
                      <p:embed/>
                      <p:pic>
                        <p:nvPicPr>
                          <p:cNvPr id="0" name="图片 3245"/>
                          <p:cNvPicPr/>
                          <p:nvPr/>
                        </p:nvPicPr>
                        <p:blipFill>
                          <a:blip r:embed="rId6"/>
                          <a:stretch>
                            <a:fillRect/>
                          </a:stretch>
                        </p:blipFill>
                        <p:spPr>
                          <a:xfrm>
                            <a:off x="4828" y="2640"/>
                            <a:ext cx="480" cy="232"/>
                          </a:xfrm>
                          <a:prstGeom prst="rect">
                            <a:avLst/>
                          </a:prstGeom>
                          <a:noFill/>
                          <a:ln w="38100">
                            <a:noFill/>
                            <a:miter/>
                          </a:ln>
                        </p:spPr>
                      </p:pic>
                    </p:oleObj>
                  </mc:Fallback>
                </mc:AlternateContent>
              </a:graphicData>
            </a:graphic>
          </p:graphicFrame>
          <p:sp>
            <p:nvSpPr>
              <p:cNvPr id="22548" name="Text Box 38"/>
              <p:cNvSpPr txBox="1"/>
              <p:nvPr/>
            </p:nvSpPr>
            <p:spPr>
              <a:xfrm>
                <a:off x="4080" y="3072"/>
                <a:ext cx="240"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o</a:t>
                </a:r>
                <a:endParaRPr lang="en-US" altLang="zh-CN" sz="2400" dirty="0">
                  <a:latin typeface="Times New Roman" panose="02020603050405020304" pitchFamily="18" charset="0"/>
                </a:endParaRPr>
              </a:p>
            </p:txBody>
          </p:sp>
          <p:sp>
            <p:nvSpPr>
              <p:cNvPr id="22549" name="Text Box 39"/>
              <p:cNvSpPr txBox="1"/>
              <p:nvPr/>
            </p:nvSpPr>
            <p:spPr>
              <a:xfrm>
                <a:off x="4704" y="3072"/>
                <a:ext cx="284" cy="288"/>
              </a:xfrm>
              <a:prstGeom prst="rect">
                <a:avLst/>
              </a:prstGeom>
              <a:noFill/>
              <a:ln w="9525">
                <a:noFill/>
              </a:ln>
            </p:spPr>
            <p:txBody>
              <a:bodyPr>
                <a:spAutoFit/>
              </a:bodyPr>
              <a:p>
                <a:pPr>
                  <a:spcBef>
                    <a:spcPct val="50000"/>
                  </a:spcBef>
                </a:pPr>
                <a:r>
                  <a:rPr lang="en-US" altLang="zh-CN" sz="2400" b="0" i="1" dirty="0">
                    <a:latin typeface="Times New Roman" panose="02020603050405020304" pitchFamily="18" charset="0"/>
                  </a:rPr>
                  <a:t>x</a:t>
                </a:r>
                <a:endParaRPr lang="en-US" altLang="zh-CN" sz="2400" b="0" dirty="0">
                  <a:latin typeface="Times New Roman" panose="02020603050405020304" pitchFamily="18" charset="0"/>
                </a:endParaRPr>
              </a:p>
            </p:txBody>
          </p:sp>
          <p:sp>
            <p:nvSpPr>
              <p:cNvPr id="22550" name="Text Box 40"/>
              <p:cNvSpPr txBox="1"/>
              <p:nvPr/>
            </p:nvSpPr>
            <p:spPr>
              <a:xfrm>
                <a:off x="3144" y="2880"/>
                <a:ext cx="456"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a:t>
                </a:r>
                <a:r>
                  <a:rPr lang="en-US" altLang="zh-CN" sz="2400" b="0" i="1" dirty="0">
                    <a:latin typeface="Times New Roman" panose="02020603050405020304" pitchFamily="18" charset="0"/>
                  </a:rPr>
                  <a:t>x</a:t>
                </a:r>
                <a:endParaRPr lang="en-US" altLang="zh-CN" sz="2400" b="0" i="1" dirty="0">
                  <a:latin typeface="Times New Roman" panose="02020603050405020304" pitchFamily="18" charset="0"/>
                </a:endParaRPr>
              </a:p>
            </p:txBody>
          </p:sp>
          <p:graphicFrame>
            <p:nvGraphicFramePr>
              <p:cNvPr id="22536" name="Object 41"/>
              <p:cNvGraphicFramePr/>
              <p:nvPr/>
            </p:nvGraphicFramePr>
            <p:xfrm>
              <a:off x="4670" y="2279"/>
              <a:ext cx="754" cy="209"/>
            </p:xfrm>
            <a:graphic>
              <a:graphicData uri="http://schemas.openxmlformats.org/presentationml/2006/ole">
                <mc:AlternateContent xmlns:mc="http://schemas.openxmlformats.org/markup-compatibility/2006">
                  <mc:Choice xmlns:v="urn:schemas-microsoft-com:vml" Requires="v">
                    <p:oleObj spid="_x0000_s3247" name="" r:id="rId7" imgW="1459230" imgH="405765" progId="Equation.3">
                      <p:embed/>
                    </p:oleObj>
                  </mc:Choice>
                  <mc:Fallback>
                    <p:oleObj name="" r:id="rId7" imgW="1459230" imgH="405765" progId="Equation.3">
                      <p:embed/>
                      <p:pic>
                        <p:nvPicPr>
                          <p:cNvPr id="0" name="图片 3246"/>
                          <p:cNvPicPr/>
                          <p:nvPr/>
                        </p:nvPicPr>
                        <p:blipFill>
                          <a:blip r:embed="rId8"/>
                          <a:stretch>
                            <a:fillRect/>
                          </a:stretch>
                        </p:blipFill>
                        <p:spPr>
                          <a:xfrm>
                            <a:off x="4670" y="2279"/>
                            <a:ext cx="754" cy="209"/>
                          </a:xfrm>
                          <a:prstGeom prst="rect">
                            <a:avLst/>
                          </a:prstGeom>
                          <a:noFill/>
                          <a:ln w="38100">
                            <a:noFill/>
                            <a:miter/>
                          </a:ln>
                        </p:spPr>
                      </p:pic>
                    </p:oleObj>
                  </mc:Fallback>
                </mc:AlternateContent>
              </a:graphicData>
            </a:graphic>
          </p:graphicFrame>
        </p:grpSp>
      </p:grpSp>
      <p:graphicFrame>
        <p:nvGraphicFramePr>
          <p:cNvPr id="22531" name="Object 44"/>
          <p:cNvGraphicFramePr/>
          <p:nvPr/>
        </p:nvGraphicFramePr>
        <p:xfrm>
          <a:off x="801688" y="333375"/>
          <a:ext cx="1524000" cy="393700"/>
        </p:xfrm>
        <a:graphic>
          <a:graphicData uri="http://schemas.openxmlformats.org/presentationml/2006/ole">
            <mc:AlternateContent xmlns:mc="http://schemas.openxmlformats.org/markup-compatibility/2006">
              <mc:Choice xmlns:v="urn:schemas-microsoft-com:vml" Requires="v">
                <p:oleObj spid="_x0000_s3248" name="" r:id="rId9" imgW="1523365" imgH="393700" progId="Equation.DSMT4">
                  <p:embed/>
                </p:oleObj>
              </mc:Choice>
              <mc:Fallback>
                <p:oleObj name="" r:id="rId9" imgW="1523365" imgH="393700" progId="Equation.DSMT4">
                  <p:embed/>
                  <p:pic>
                    <p:nvPicPr>
                      <p:cNvPr id="0" name="图片 3247"/>
                      <p:cNvPicPr/>
                      <p:nvPr/>
                    </p:nvPicPr>
                    <p:blipFill>
                      <a:blip r:embed="rId10"/>
                      <a:stretch>
                        <a:fillRect/>
                      </a:stretch>
                    </p:blipFill>
                    <p:spPr>
                      <a:xfrm>
                        <a:off x="801688" y="333375"/>
                        <a:ext cx="1524000" cy="393700"/>
                      </a:xfrm>
                      <a:prstGeom prst="rect">
                        <a:avLst/>
                      </a:prstGeom>
                      <a:noFill/>
                      <a:ln w="38100">
                        <a:noFill/>
                        <a:miter/>
                      </a:ln>
                    </p:spPr>
                  </p:pic>
                </p:oleObj>
              </mc:Fallback>
            </mc:AlternateContent>
          </a:graphicData>
        </a:graphic>
      </p:graphicFrame>
      <p:graphicFrame>
        <p:nvGraphicFramePr>
          <p:cNvPr id="380992" name="Object 64"/>
          <p:cNvGraphicFramePr/>
          <p:nvPr/>
        </p:nvGraphicFramePr>
        <p:xfrm>
          <a:off x="755650" y="1844675"/>
          <a:ext cx="3937000" cy="431800"/>
        </p:xfrm>
        <a:graphic>
          <a:graphicData uri="http://schemas.openxmlformats.org/presentationml/2006/ole">
            <mc:AlternateContent xmlns:mc="http://schemas.openxmlformats.org/markup-compatibility/2006">
              <mc:Choice xmlns:v="urn:schemas-microsoft-com:vml" Requires="v">
                <p:oleObj spid="_x0000_s3249" name="" r:id="rId11" imgW="3935095" imgH="431800" progId="Equation.3">
                  <p:embed/>
                </p:oleObj>
              </mc:Choice>
              <mc:Fallback>
                <p:oleObj name="" r:id="rId11" imgW="3935095" imgH="431800" progId="Equation.3">
                  <p:embed/>
                  <p:pic>
                    <p:nvPicPr>
                      <p:cNvPr id="0" name="图片 3248"/>
                      <p:cNvPicPr/>
                      <p:nvPr/>
                    </p:nvPicPr>
                    <p:blipFill>
                      <a:blip r:embed="rId12"/>
                      <a:stretch>
                        <a:fillRect/>
                      </a:stretch>
                    </p:blipFill>
                    <p:spPr>
                      <a:xfrm>
                        <a:off x="755650" y="1844675"/>
                        <a:ext cx="3937000" cy="431800"/>
                      </a:xfrm>
                      <a:prstGeom prst="rect">
                        <a:avLst/>
                      </a:prstGeom>
                      <a:noFill/>
                      <a:ln w="38100">
                        <a:noFill/>
                        <a:miter/>
                      </a:ln>
                    </p:spPr>
                  </p:pic>
                </p:oleObj>
              </mc:Fallback>
            </mc:AlternateContent>
          </a:graphicData>
        </a:graphic>
      </p:graphicFrame>
      <p:graphicFrame>
        <p:nvGraphicFramePr>
          <p:cNvPr id="3" name="Object 9"/>
          <p:cNvGraphicFramePr/>
          <p:nvPr/>
        </p:nvGraphicFramePr>
        <p:xfrm>
          <a:off x="755650" y="2349500"/>
          <a:ext cx="5638800" cy="393700"/>
        </p:xfrm>
        <a:graphic>
          <a:graphicData uri="http://schemas.openxmlformats.org/presentationml/2006/ole">
            <mc:AlternateContent xmlns:mc="http://schemas.openxmlformats.org/markup-compatibility/2006">
              <mc:Choice xmlns:v="urn:schemas-microsoft-com:vml" Requires="v">
                <p:oleObj spid="_x0000_s3250" name="" r:id="rId13" imgW="5636260" imgH="393700" progId="Equation.DSMT4">
                  <p:embed/>
                </p:oleObj>
              </mc:Choice>
              <mc:Fallback>
                <p:oleObj name="" r:id="rId13" imgW="5636260" imgH="393700" progId="Equation.DSMT4">
                  <p:embed/>
                  <p:pic>
                    <p:nvPicPr>
                      <p:cNvPr id="0" name="图片 3249"/>
                      <p:cNvPicPr/>
                      <p:nvPr/>
                    </p:nvPicPr>
                    <p:blipFill>
                      <a:blip r:embed="rId14"/>
                      <a:stretch>
                        <a:fillRect/>
                      </a:stretch>
                    </p:blipFill>
                    <p:spPr>
                      <a:xfrm>
                        <a:off x="755650" y="2349500"/>
                        <a:ext cx="5638800" cy="3937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0932"/>
                                        </p:tgtEl>
                                        <p:attrNameLst>
                                          <p:attrName>style.visibility</p:attrName>
                                        </p:attrNameLst>
                                      </p:cBhvr>
                                      <p:to>
                                        <p:strVal val="visible"/>
                                      </p:to>
                                    </p:set>
                                    <p:animEffect transition="in" filter="wipe(left)">
                                      <p:cBhvr>
                                        <p:cTn id="7" dur="500"/>
                                        <p:tgtEl>
                                          <p:spTgt spid="38093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80992"/>
                                        </p:tgtEl>
                                        <p:attrNameLst>
                                          <p:attrName>style.visibility</p:attrName>
                                        </p:attrNameLst>
                                      </p:cBhvr>
                                      <p:to>
                                        <p:strVal val="visible"/>
                                      </p:to>
                                    </p:set>
                                    <p:animEffect transition="in" filter="slide(fromBottom)">
                                      <p:cBhvr>
                                        <p:cTn id="12" dur="500"/>
                                        <p:tgtEl>
                                          <p:spTgt spid="38099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lide(fromBottom)">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3554" name="Object 45"/>
          <p:cNvGraphicFramePr/>
          <p:nvPr/>
        </p:nvGraphicFramePr>
        <p:xfrm>
          <a:off x="781050" y="908050"/>
          <a:ext cx="8183563" cy="914400"/>
        </p:xfrm>
        <a:graphic>
          <a:graphicData uri="http://schemas.openxmlformats.org/presentationml/2006/ole">
            <mc:AlternateContent xmlns:mc="http://schemas.openxmlformats.org/markup-compatibility/2006">
              <mc:Choice xmlns:v="urn:schemas-microsoft-com:vml" Requires="v">
                <p:oleObj spid="_x0000_s3172" name="" r:id="rId1" imgW="8623300" imgH="914400" progId="Equation.DSMT4">
                  <p:embed/>
                </p:oleObj>
              </mc:Choice>
              <mc:Fallback>
                <p:oleObj name="" r:id="rId1" imgW="8623300" imgH="914400" progId="Equation.DSMT4">
                  <p:embed/>
                  <p:pic>
                    <p:nvPicPr>
                      <p:cNvPr id="0" name="图片 3171"/>
                      <p:cNvPicPr/>
                      <p:nvPr/>
                    </p:nvPicPr>
                    <p:blipFill>
                      <a:blip r:embed="rId2"/>
                      <a:stretch>
                        <a:fillRect/>
                      </a:stretch>
                    </p:blipFill>
                    <p:spPr>
                      <a:xfrm>
                        <a:off x="781050" y="908050"/>
                        <a:ext cx="8183563" cy="914400"/>
                      </a:xfrm>
                      <a:prstGeom prst="rect">
                        <a:avLst/>
                      </a:prstGeom>
                      <a:noFill/>
                      <a:ln w="38100">
                        <a:noFill/>
                        <a:miter/>
                      </a:ln>
                    </p:spPr>
                  </p:pic>
                </p:oleObj>
              </mc:Fallback>
            </mc:AlternateContent>
          </a:graphicData>
        </a:graphic>
      </p:graphicFrame>
      <p:grpSp>
        <p:nvGrpSpPr>
          <p:cNvPr id="2" name="Group 46"/>
          <p:cNvGrpSpPr/>
          <p:nvPr/>
        </p:nvGrpSpPr>
        <p:grpSpPr>
          <a:xfrm>
            <a:off x="2195513" y="3141663"/>
            <a:ext cx="4191000" cy="2438400"/>
            <a:chOff x="240" y="2208"/>
            <a:chExt cx="2640" cy="1536"/>
          </a:xfrm>
        </p:grpSpPr>
        <p:sp>
          <p:nvSpPr>
            <p:cNvPr id="23563" name="Line 47"/>
            <p:cNvSpPr/>
            <p:nvPr/>
          </p:nvSpPr>
          <p:spPr>
            <a:xfrm>
              <a:off x="240" y="3504"/>
              <a:ext cx="2392" cy="0"/>
            </a:xfrm>
            <a:prstGeom prst="line">
              <a:avLst/>
            </a:prstGeom>
            <a:ln w="25400" cap="flat" cmpd="sng">
              <a:solidFill>
                <a:schemeClr val="tx1"/>
              </a:solidFill>
              <a:prstDash val="solid"/>
              <a:headEnd type="none" w="med" len="med"/>
              <a:tailEnd type="triangle" w="med" len="med"/>
            </a:ln>
          </p:spPr>
        </p:sp>
        <p:sp>
          <p:nvSpPr>
            <p:cNvPr id="23564" name="Line 48"/>
            <p:cNvSpPr/>
            <p:nvPr/>
          </p:nvSpPr>
          <p:spPr>
            <a:xfrm flipV="1">
              <a:off x="1332" y="2352"/>
              <a:ext cx="0" cy="1344"/>
            </a:xfrm>
            <a:prstGeom prst="line">
              <a:avLst/>
            </a:prstGeom>
            <a:ln w="25400" cap="flat" cmpd="sng">
              <a:solidFill>
                <a:schemeClr val="tx1"/>
              </a:solidFill>
              <a:prstDash val="solid"/>
              <a:headEnd type="none" w="med" len="med"/>
              <a:tailEnd type="triangle" w="med" len="med"/>
            </a:ln>
          </p:spPr>
        </p:sp>
        <p:sp>
          <p:nvSpPr>
            <p:cNvPr id="23565" name="Freeform 49"/>
            <p:cNvSpPr/>
            <p:nvPr/>
          </p:nvSpPr>
          <p:spPr>
            <a:xfrm>
              <a:off x="240" y="2384"/>
              <a:ext cx="1092" cy="864"/>
            </a:xfrm>
            <a:custGeom>
              <a:avLst/>
              <a:gdLst>
                <a:gd name="txL" fmla="*/ 0 w 1008"/>
                <a:gd name="txT" fmla="*/ 0 h 864"/>
                <a:gd name="txR" fmla="*/ 1008 w 1008"/>
                <a:gd name="txB" fmla="*/ 864 h 864"/>
              </a:gdLst>
              <a:ahLst/>
              <a:cxnLst>
                <a:cxn ang="0">
                  <a:pos x="0" y="352"/>
                </a:cxn>
                <a:cxn ang="0">
                  <a:pos x="811" y="64"/>
                </a:cxn>
                <a:cxn ang="0">
                  <a:pos x="1971" y="736"/>
                </a:cxn>
                <a:cxn ang="0">
                  <a:pos x="2432" y="832"/>
                </a:cxn>
              </a:cxnLst>
              <a:rect l="txL" t="txT" r="txR" b="txB"/>
              <a:pathLst>
                <a:path w="1008" h="864">
                  <a:moveTo>
                    <a:pt x="0" y="352"/>
                  </a:moveTo>
                  <a:cubicBezTo>
                    <a:pt x="100" y="176"/>
                    <a:pt x="200" y="0"/>
                    <a:pt x="336" y="64"/>
                  </a:cubicBezTo>
                  <a:cubicBezTo>
                    <a:pt x="472" y="128"/>
                    <a:pt x="704" y="608"/>
                    <a:pt x="816" y="736"/>
                  </a:cubicBezTo>
                  <a:cubicBezTo>
                    <a:pt x="928" y="864"/>
                    <a:pt x="968" y="848"/>
                    <a:pt x="1008" y="832"/>
                  </a:cubicBezTo>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23566" name="Freeform 50"/>
            <p:cNvSpPr/>
            <p:nvPr/>
          </p:nvSpPr>
          <p:spPr>
            <a:xfrm flipH="1">
              <a:off x="1280" y="2400"/>
              <a:ext cx="1092" cy="864"/>
            </a:xfrm>
            <a:custGeom>
              <a:avLst/>
              <a:gdLst>
                <a:gd name="txL" fmla="*/ 0 w 1008"/>
                <a:gd name="txT" fmla="*/ 0 h 864"/>
                <a:gd name="txR" fmla="*/ 1008 w 1008"/>
                <a:gd name="txB" fmla="*/ 864 h 864"/>
              </a:gdLst>
              <a:ahLst/>
              <a:cxnLst>
                <a:cxn ang="0">
                  <a:pos x="0" y="352"/>
                </a:cxn>
                <a:cxn ang="0">
                  <a:pos x="811" y="64"/>
                </a:cxn>
                <a:cxn ang="0">
                  <a:pos x="1971" y="736"/>
                </a:cxn>
                <a:cxn ang="0">
                  <a:pos x="2432" y="832"/>
                </a:cxn>
              </a:cxnLst>
              <a:rect l="txL" t="txT" r="txR" b="txB"/>
              <a:pathLst>
                <a:path w="1008" h="864">
                  <a:moveTo>
                    <a:pt x="0" y="352"/>
                  </a:moveTo>
                  <a:cubicBezTo>
                    <a:pt x="100" y="176"/>
                    <a:pt x="200" y="0"/>
                    <a:pt x="336" y="64"/>
                  </a:cubicBezTo>
                  <a:cubicBezTo>
                    <a:pt x="472" y="128"/>
                    <a:pt x="704" y="608"/>
                    <a:pt x="816" y="736"/>
                  </a:cubicBezTo>
                  <a:cubicBezTo>
                    <a:pt x="928" y="864"/>
                    <a:pt x="968" y="848"/>
                    <a:pt x="1008" y="832"/>
                  </a:cubicBezTo>
                </a:path>
              </a:pathLst>
            </a:custGeom>
            <a:noFill/>
            <a:ln w="25400" cap="flat" cmpd="sng">
              <a:solidFill>
                <a:schemeClr val="accent2">
                  <a:alpha val="100000"/>
                </a:schemeClr>
              </a:solidFill>
              <a:prstDash val="solid"/>
              <a:round/>
              <a:headEnd type="none" w="med" len="med"/>
              <a:tailEnd type="none" w="med" len="med"/>
            </a:ln>
          </p:spPr>
          <p:txBody>
            <a:bodyPr/>
            <a:p>
              <a:endParaRPr lang="zh-CN" altLang="en-US"/>
            </a:p>
          </p:txBody>
        </p:sp>
        <p:sp>
          <p:nvSpPr>
            <p:cNvPr id="23567" name="Line 51"/>
            <p:cNvSpPr/>
            <p:nvPr/>
          </p:nvSpPr>
          <p:spPr>
            <a:xfrm>
              <a:off x="2372" y="2736"/>
              <a:ext cx="0" cy="768"/>
            </a:xfrm>
            <a:prstGeom prst="line">
              <a:avLst/>
            </a:prstGeom>
            <a:ln w="25400" cap="flat" cmpd="sng">
              <a:solidFill>
                <a:schemeClr val="tx1"/>
              </a:solidFill>
              <a:prstDash val="solid"/>
              <a:headEnd type="none" w="med" len="med"/>
              <a:tailEnd type="none" w="med" len="med"/>
            </a:ln>
          </p:spPr>
        </p:sp>
        <p:sp>
          <p:nvSpPr>
            <p:cNvPr id="23568" name="Line 52"/>
            <p:cNvSpPr/>
            <p:nvPr/>
          </p:nvSpPr>
          <p:spPr>
            <a:xfrm>
              <a:off x="240" y="2736"/>
              <a:ext cx="0" cy="768"/>
            </a:xfrm>
            <a:prstGeom prst="line">
              <a:avLst/>
            </a:prstGeom>
            <a:ln w="25400" cap="flat" cmpd="sng">
              <a:solidFill>
                <a:schemeClr val="tx1"/>
              </a:solidFill>
              <a:prstDash val="solid"/>
              <a:headEnd type="none" w="med" len="med"/>
              <a:tailEnd type="none" w="med" len="med"/>
            </a:ln>
          </p:spPr>
        </p:sp>
        <p:sp>
          <p:nvSpPr>
            <p:cNvPr id="23569" name="Line 53"/>
            <p:cNvSpPr/>
            <p:nvPr/>
          </p:nvSpPr>
          <p:spPr>
            <a:xfrm>
              <a:off x="968" y="2880"/>
              <a:ext cx="0" cy="624"/>
            </a:xfrm>
            <a:prstGeom prst="line">
              <a:avLst/>
            </a:prstGeom>
            <a:ln w="9525" cap="flat" cmpd="sng">
              <a:solidFill>
                <a:schemeClr val="tx1"/>
              </a:solidFill>
              <a:prstDash val="dash"/>
              <a:headEnd type="none" w="med" len="med"/>
              <a:tailEnd type="none" w="med" len="med"/>
            </a:ln>
          </p:spPr>
        </p:sp>
        <p:sp>
          <p:nvSpPr>
            <p:cNvPr id="23570" name="Line 54"/>
            <p:cNvSpPr/>
            <p:nvPr/>
          </p:nvSpPr>
          <p:spPr>
            <a:xfrm>
              <a:off x="1696" y="2880"/>
              <a:ext cx="0" cy="624"/>
            </a:xfrm>
            <a:prstGeom prst="line">
              <a:avLst/>
            </a:prstGeom>
            <a:ln w="9525" cap="flat" cmpd="sng">
              <a:solidFill>
                <a:schemeClr val="tx1"/>
              </a:solidFill>
              <a:prstDash val="dash"/>
              <a:headEnd type="none" w="med" len="med"/>
              <a:tailEnd type="none" w="med" len="med"/>
            </a:ln>
          </p:spPr>
        </p:sp>
        <p:sp>
          <p:nvSpPr>
            <p:cNvPr id="23571" name="Line 55"/>
            <p:cNvSpPr/>
            <p:nvPr/>
          </p:nvSpPr>
          <p:spPr>
            <a:xfrm>
              <a:off x="968" y="2880"/>
              <a:ext cx="728" cy="0"/>
            </a:xfrm>
            <a:prstGeom prst="line">
              <a:avLst/>
            </a:prstGeom>
            <a:ln w="9525" cap="flat" cmpd="sng">
              <a:solidFill>
                <a:schemeClr val="tx1"/>
              </a:solidFill>
              <a:prstDash val="dash"/>
              <a:headEnd type="none" w="med" len="med"/>
              <a:tailEnd type="none" w="med" len="med"/>
            </a:ln>
          </p:spPr>
        </p:sp>
        <p:sp>
          <p:nvSpPr>
            <p:cNvPr id="23572" name="Text Box 56"/>
            <p:cNvSpPr txBox="1"/>
            <p:nvPr/>
          </p:nvSpPr>
          <p:spPr>
            <a:xfrm>
              <a:off x="1124" y="2208"/>
              <a:ext cx="468"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y</a:t>
              </a:r>
              <a:endParaRPr lang="en-US" altLang="zh-CN" sz="2400" dirty="0">
                <a:latin typeface="Times New Roman" panose="02020603050405020304" pitchFamily="18" charset="0"/>
              </a:endParaRPr>
            </a:p>
          </p:txBody>
        </p:sp>
        <p:sp>
          <p:nvSpPr>
            <p:cNvPr id="23573" name="Text Box 57"/>
            <p:cNvSpPr txBox="1"/>
            <p:nvPr/>
          </p:nvSpPr>
          <p:spPr>
            <a:xfrm>
              <a:off x="2480" y="3456"/>
              <a:ext cx="400" cy="288"/>
            </a:xfrm>
            <a:prstGeom prst="rect">
              <a:avLst/>
            </a:prstGeom>
            <a:noFill/>
            <a:ln w="9525">
              <a:noFill/>
            </a:ln>
          </p:spPr>
          <p:txBody>
            <a:bodyPr>
              <a:spAutoFit/>
            </a:bodyPr>
            <a:p>
              <a:pPr>
                <a:spcBef>
                  <a:spcPct val="50000"/>
                </a:spcBef>
              </a:pPr>
              <a:r>
                <a:rPr lang="en-US" altLang="zh-CN" sz="2400" i="1" dirty="0">
                  <a:latin typeface="Times New Roman" panose="02020603050405020304" pitchFamily="18" charset="0"/>
                </a:rPr>
                <a:t>x</a:t>
              </a:r>
              <a:endParaRPr lang="en-US" altLang="zh-CN" sz="2400" dirty="0">
                <a:latin typeface="Times New Roman" panose="02020603050405020304" pitchFamily="18" charset="0"/>
              </a:endParaRPr>
            </a:p>
          </p:txBody>
        </p:sp>
        <p:graphicFrame>
          <p:nvGraphicFramePr>
            <p:cNvPr id="23559" name="Object 58"/>
            <p:cNvGraphicFramePr/>
            <p:nvPr/>
          </p:nvGraphicFramePr>
          <p:xfrm>
            <a:off x="266" y="3072"/>
            <a:ext cx="625" cy="237"/>
          </p:xfrm>
          <a:graphic>
            <a:graphicData uri="http://schemas.openxmlformats.org/presentationml/2006/ole">
              <mc:AlternateContent xmlns:mc="http://schemas.openxmlformats.org/markup-compatibility/2006">
                <mc:Choice xmlns:v="urn:schemas-microsoft-com:vml" Requires="v">
                  <p:oleObj spid="_x0000_s3251" name="" r:id="rId3" imgW="1066165" imgH="405765" progId="Equation.3">
                    <p:embed/>
                  </p:oleObj>
                </mc:Choice>
                <mc:Fallback>
                  <p:oleObj name="" r:id="rId3" imgW="1066165" imgH="405765" progId="Equation.3">
                    <p:embed/>
                    <p:pic>
                      <p:nvPicPr>
                        <p:cNvPr id="0" name="图片 3250"/>
                        <p:cNvPicPr/>
                        <p:nvPr/>
                      </p:nvPicPr>
                      <p:blipFill>
                        <a:blip r:embed="rId4"/>
                        <a:stretch>
                          <a:fillRect/>
                        </a:stretch>
                      </p:blipFill>
                      <p:spPr>
                        <a:xfrm>
                          <a:off x="266" y="3072"/>
                          <a:ext cx="625" cy="237"/>
                        </a:xfrm>
                        <a:prstGeom prst="rect">
                          <a:avLst/>
                        </a:prstGeom>
                        <a:noFill/>
                        <a:ln w="38100">
                          <a:noFill/>
                          <a:miter/>
                        </a:ln>
                      </p:spPr>
                    </p:pic>
                  </p:oleObj>
                </mc:Fallback>
              </mc:AlternateContent>
            </a:graphicData>
          </a:graphic>
        </p:graphicFrame>
        <p:graphicFrame>
          <p:nvGraphicFramePr>
            <p:cNvPr id="23560" name="Object 59"/>
            <p:cNvGraphicFramePr/>
            <p:nvPr/>
          </p:nvGraphicFramePr>
          <p:xfrm>
            <a:off x="1646" y="2239"/>
            <a:ext cx="754" cy="209"/>
          </p:xfrm>
          <a:graphic>
            <a:graphicData uri="http://schemas.openxmlformats.org/presentationml/2006/ole">
              <mc:AlternateContent xmlns:mc="http://schemas.openxmlformats.org/markup-compatibility/2006">
                <mc:Choice xmlns:v="urn:schemas-microsoft-com:vml" Requires="v">
                  <p:oleObj spid="_x0000_s3252" name="" r:id="rId5" imgW="1459230" imgH="405765" progId="Equation.3">
                    <p:embed/>
                  </p:oleObj>
                </mc:Choice>
                <mc:Fallback>
                  <p:oleObj name="" r:id="rId5" imgW="1459230" imgH="405765" progId="Equation.3">
                    <p:embed/>
                    <p:pic>
                      <p:nvPicPr>
                        <p:cNvPr id="0" name="图片 3251"/>
                        <p:cNvPicPr/>
                        <p:nvPr/>
                      </p:nvPicPr>
                      <p:blipFill>
                        <a:blip r:embed="rId6"/>
                        <a:stretch>
                          <a:fillRect/>
                        </a:stretch>
                      </p:blipFill>
                      <p:spPr>
                        <a:xfrm>
                          <a:off x="1646" y="2239"/>
                          <a:ext cx="754" cy="209"/>
                        </a:xfrm>
                        <a:prstGeom prst="rect">
                          <a:avLst/>
                        </a:prstGeom>
                        <a:noFill/>
                        <a:ln w="38100">
                          <a:noFill/>
                          <a:miter/>
                        </a:ln>
                      </p:spPr>
                    </p:pic>
                  </p:oleObj>
                </mc:Fallback>
              </mc:AlternateContent>
            </a:graphicData>
          </a:graphic>
        </p:graphicFrame>
        <p:sp>
          <p:nvSpPr>
            <p:cNvPr id="23574" name="Text Box 60"/>
            <p:cNvSpPr txBox="1"/>
            <p:nvPr/>
          </p:nvSpPr>
          <p:spPr>
            <a:xfrm>
              <a:off x="1124" y="3456"/>
              <a:ext cx="1144" cy="288"/>
            </a:xfrm>
            <a:prstGeom prst="rect">
              <a:avLst/>
            </a:prstGeom>
            <a:noFill/>
            <a:ln w="9525">
              <a:noFill/>
            </a:ln>
          </p:spPr>
          <p:txBody>
            <a:bodyPr>
              <a:spAutoFit/>
            </a:bodyPr>
            <a:p>
              <a:pPr>
                <a:spcBef>
                  <a:spcPct val="50000"/>
                </a:spcBef>
              </a:pPr>
              <a:r>
                <a:rPr lang="en-US" altLang="zh-CN" sz="2400" b="0" i="1" dirty="0">
                  <a:latin typeface="Times New Roman" panose="02020603050405020304" pitchFamily="18" charset="0"/>
                </a:rPr>
                <a:t>o</a:t>
              </a:r>
              <a:endParaRPr lang="en-US" altLang="zh-CN" sz="2400" b="0" dirty="0">
                <a:latin typeface="Times New Roman" panose="02020603050405020304" pitchFamily="18" charset="0"/>
              </a:endParaRPr>
            </a:p>
          </p:txBody>
        </p:sp>
        <p:sp>
          <p:nvSpPr>
            <p:cNvPr id="23575" name="Text Box 61"/>
            <p:cNvSpPr txBox="1"/>
            <p:nvPr/>
          </p:nvSpPr>
          <p:spPr>
            <a:xfrm>
              <a:off x="1592" y="3456"/>
              <a:ext cx="1144" cy="288"/>
            </a:xfrm>
            <a:prstGeom prst="rect">
              <a:avLst/>
            </a:prstGeom>
            <a:noFill/>
            <a:ln w="9525">
              <a:noFill/>
            </a:ln>
          </p:spPr>
          <p:txBody>
            <a:bodyPr>
              <a:spAutoFit/>
            </a:bodyPr>
            <a:p>
              <a:pPr>
                <a:spcBef>
                  <a:spcPct val="50000"/>
                </a:spcBef>
              </a:pPr>
              <a:r>
                <a:rPr lang="en-US" altLang="zh-CN" sz="2400" b="0" i="1" dirty="0">
                  <a:latin typeface="Times New Roman" panose="02020603050405020304" pitchFamily="18" charset="0"/>
                </a:rPr>
                <a:t>x</a:t>
              </a:r>
              <a:endParaRPr lang="en-US" altLang="zh-CN" sz="2400" b="0" dirty="0">
                <a:latin typeface="Times New Roman" panose="02020603050405020304" pitchFamily="18" charset="0"/>
              </a:endParaRPr>
            </a:p>
          </p:txBody>
        </p:sp>
        <p:sp>
          <p:nvSpPr>
            <p:cNvPr id="23576" name="Text Box 62"/>
            <p:cNvSpPr txBox="1"/>
            <p:nvPr/>
          </p:nvSpPr>
          <p:spPr>
            <a:xfrm>
              <a:off x="760" y="3456"/>
              <a:ext cx="1456" cy="288"/>
            </a:xfrm>
            <a:prstGeom prst="rect">
              <a:avLst/>
            </a:prstGeom>
            <a:noFill/>
            <a:ln w="9525">
              <a:noFill/>
            </a:ln>
          </p:spPr>
          <p:txBody>
            <a:bodyPr>
              <a:spAutoFit/>
            </a:bodyPr>
            <a:p>
              <a:pPr>
                <a:spcBef>
                  <a:spcPct val="50000"/>
                </a:spcBef>
              </a:pPr>
              <a:r>
                <a:rPr lang="en-US" altLang="zh-CN" sz="2400" b="0" dirty="0">
                  <a:latin typeface="Times New Roman" panose="02020603050405020304" pitchFamily="18" charset="0"/>
                </a:rPr>
                <a:t>-</a:t>
              </a:r>
              <a:r>
                <a:rPr lang="en-US" altLang="zh-CN" sz="2400" b="0" i="1" dirty="0">
                  <a:latin typeface="Times New Roman" panose="02020603050405020304" pitchFamily="18" charset="0"/>
                </a:rPr>
                <a:t>x</a:t>
              </a:r>
              <a:endParaRPr lang="en-US" altLang="zh-CN" sz="2400" b="0" i="1" dirty="0">
                <a:latin typeface="Times New Roman" panose="02020603050405020304" pitchFamily="18" charset="0"/>
              </a:endParaRPr>
            </a:p>
          </p:txBody>
        </p:sp>
        <p:graphicFrame>
          <p:nvGraphicFramePr>
            <p:cNvPr id="23561" name="Object 63"/>
            <p:cNvGraphicFramePr/>
            <p:nvPr/>
          </p:nvGraphicFramePr>
          <p:xfrm>
            <a:off x="1776" y="3024"/>
            <a:ext cx="480" cy="232"/>
          </p:xfrm>
          <a:graphic>
            <a:graphicData uri="http://schemas.openxmlformats.org/presentationml/2006/ole">
              <mc:AlternateContent xmlns:mc="http://schemas.openxmlformats.org/markup-compatibility/2006">
                <mc:Choice xmlns:v="urn:schemas-microsoft-com:vml" Requires="v">
                  <p:oleObj spid="_x0000_s3253" name="" r:id="rId7" imgW="837565" imgH="405765" progId="Equation.3">
                    <p:embed/>
                  </p:oleObj>
                </mc:Choice>
                <mc:Fallback>
                  <p:oleObj name="" r:id="rId7" imgW="837565" imgH="405765" progId="Equation.3">
                    <p:embed/>
                    <p:pic>
                      <p:nvPicPr>
                        <p:cNvPr id="0" name="图片 3252"/>
                        <p:cNvPicPr/>
                        <p:nvPr/>
                      </p:nvPicPr>
                      <p:blipFill>
                        <a:blip r:embed="rId8"/>
                        <a:stretch>
                          <a:fillRect/>
                        </a:stretch>
                      </p:blipFill>
                      <p:spPr>
                        <a:xfrm>
                          <a:off x="1776" y="3024"/>
                          <a:ext cx="480" cy="232"/>
                        </a:xfrm>
                        <a:prstGeom prst="rect">
                          <a:avLst/>
                        </a:prstGeom>
                        <a:noFill/>
                        <a:ln w="38100">
                          <a:noFill/>
                          <a:miter/>
                        </a:ln>
                      </p:spPr>
                    </p:pic>
                  </p:oleObj>
                </mc:Fallback>
              </mc:AlternateContent>
            </a:graphicData>
          </a:graphic>
        </p:graphicFrame>
      </p:grpSp>
      <p:graphicFrame>
        <p:nvGraphicFramePr>
          <p:cNvPr id="380993" name="Object 65"/>
          <p:cNvGraphicFramePr/>
          <p:nvPr/>
        </p:nvGraphicFramePr>
        <p:xfrm>
          <a:off x="755650" y="1987550"/>
          <a:ext cx="3962400" cy="431800"/>
        </p:xfrm>
        <a:graphic>
          <a:graphicData uri="http://schemas.openxmlformats.org/presentationml/2006/ole">
            <mc:AlternateContent xmlns:mc="http://schemas.openxmlformats.org/markup-compatibility/2006">
              <mc:Choice xmlns:v="urn:schemas-microsoft-com:vml" Requires="v">
                <p:oleObj spid="_x0000_s3254" name="" r:id="rId9" imgW="3960495" imgH="431800" progId="Equation.3">
                  <p:embed/>
                </p:oleObj>
              </mc:Choice>
              <mc:Fallback>
                <p:oleObj name="" r:id="rId9" imgW="3960495" imgH="431800" progId="Equation.3">
                  <p:embed/>
                  <p:pic>
                    <p:nvPicPr>
                      <p:cNvPr id="0" name="图片 3253"/>
                      <p:cNvPicPr/>
                      <p:nvPr/>
                    </p:nvPicPr>
                    <p:blipFill>
                      <a:blip r:embed="rId10"/>
                      <a:stretch>
                        <a:fillRect/>
                      </a:stretch>
                    </p:blipFill>
                    <p:spPr>
                      <a:xfrm>
                        <a:off x="755650" y="1987550"/>
                        <a:ext cx="3962400" cy="431800"/>
                      </a:xfrm>
                      <a:prstGeom prst="rect">
                        <a:avLst/>
                      </a:prstGeom>
                      <a:noFill/>
                      <a:ln w="38100">
                        <a:noFill/>
                        <a:miter/>
                      </a:ln>
                    </p:spPr>
                  </p:pic>
                </p:oleObj>
              </mc:Fallback>
            </mc:AlternateContent>
          </a:graphicData>
        </a:graphic>
      </p:graphicFrame>
      <p:graphicFrame>
        <p:nvGraphicFramePr>
          <p:cNvPr id="394260" name="Object 20"/>
          <p:cNvGraphicFramePr/>
          <p:nvPr/>
        </p:nvGraphicFramePr>
        <p:xfrm>
          <a:off x="723900" y="5732463"/>
          <a:ext cx="7410450" cy="379412"/>
        </p:xfrm>
        <a:graphic>
          <a:graphicData uri="http://schemas.openxmlformats.org/presentationml/2006/ole">
            <mc:AlternateContent xmlns:mc="http://schemas.openxmlformats.org/markup-compatibility/2006">
              <mc:Choice xmlns:v="urn:schemas-microsoft-com:vml" Requires="v">
                <p:oleObj spid="_x0000_s3255" name="" r:id="rId11" imgW="7693025" imgH="393700" progId="Equation.DSMT4">
                  <p:embed/>
                </p:oleObj>
              </mc:Choice>
              <mc:Fallback>
                <p:oleObj name="" r:id="rId11" imgW="7693025" imgH="393700" progId="Equation.DSMT4">
                  <p:embed/>
                  <p:pic>
                    <p:nvPicPr>
                      <p:cNvPr id="0" name="图片 3254"/>
                      <p:cNvPicPr/>
                      <p:nvPr/>
                    </p:nvPicPr>
                    <p:blipFill>
                      <a:blip r:embed="rId12">
                        <a:clrChange>
                          <a:clrFrom>
                            <a:srgbClr val="000000"/>
                          </a:clrFrom>
                          <a:clrTo>
                            <a:srgbClr val="3333CC"/>
                          </a:clrTo>
                        </a:clrChange>
                      </a:blip>
                      <a:stretch>
                        <a:fillRect/>
                      </a:stretch>
                    </p:blipFill>
                    <p:spPr>
                      <a:xfrm>
                        <a:off x="723900" y="5732463"/>
                        <a:ext cx="7410450" cy="379412"/>
                      </a:xfrm>
                      <a:prstGeom prst="rect">
                        <a:avLst/>
                      </a:prstGeom>
                      <a:noFill/>
                      <a:ln w="38100">
                        <a:noFill/>
                        <a:miter/>
                      </a:ln>
                    </p:spPr>
                  </p:pic>
                </p:oleObj>
              </mc:Fallback>
            </mc:AlternateContent>
          </a:graphicData>
        </a:graphic>
      </p:graphicFrame>
      <p:graphicFrame>
        <p:nvGraphicFramePr>
          <p:cNvPr id="5" name="Object 64"/>
          <p:cNvGraphicFramePr/>
          <p:nvPr/>
        </p:nvGraphicFramePr>
        <p:xfrm>
          <a:off x="755650" y="2563813"/>
          <a:ext cx="5435600" cy="444500"/>
        </p:xfrm>
        <a:graphic>
          <a:graphicData uri="http://schemas.openxmlformats.org/presentationml/2006/ole">
            <mc:AlternateContent xmlns:mc="http://schemas.openxmlformats.org/markup-compatibility/2006">
              <mc:Choice xmlns:v="urn:schemas-microsoft-com:vml" Requires="v">
                <p:oleObj spid="_x0000_s3256" name="" r:id="rId13" imgW="5433060" imgH="444500" progId="Equation.DSMT4">
                  <p:embed/>
                </p:oleObj>
              </mc:Choice>
              <mc:Fallback>
                <p:oleObj name="" r:id="rId13" imgW="5433060" imgH="444500" progId="Equation.DSMT4">
                  <p:embed/>
                  <p:pic>
                    <p:nvPicPr>
                      <p:cNvPr id="0" name="图片 3255"/>
                      <p:cNvPicPr/>
                      <p:nvPr/>
                    </p:nvPicPr>
                    <p:blipFill>
                      <a:blip r:embed="rId14"/>
                      <a:stretch>
                        <a:fillRect/>
                      </a:stretch>
                    </p:blipFill>
                    <p:spPr>
                      <a:xfrm>
                        <a:off x="755650" y="2563813"/>
                        <a:ext cx="5435600" cy="444500"/>
                      </a:xfrm>
                      <a:prstGeom prst="rect">
                        <a:avLst/>
                      </a:prstGeom>
                      <a:noFill/>
                      <a:ln w="38100">
                        <a:noFill/>
                        <a:miter/>
                      </a:ln>
                    </p:spPr>
                  </p:pic>
                </p:oleObj>
              </mc:Fallback>
            </mc:AlternateContent>
          </a:graphicData>
        </a:graphic>
      </p:graphicFrame>
      <p:graphicFrame>
        <p:nvGraphicFramePr>
          <p:cNvPr id="23558" name="Object 44"/>
          <p:cNvGraphicFramePr/>
          <p:nvPr/>
        </p:nvGraphicFramePr>
        <p:xfrm>
          <a:off x="801688" y="333375"/>
          <a:ext cx="1524000" cy="393700"/>
        </p:xfrm>
        <a:graphic>
          <a:graphicData uri="http://schemas.openxmlformats.org/presentationml/2006/ole">
            <mc:AlternateContent xmlns:mc="http://schemas.openxmlformats.org/markup-compatibility/2006">
              <mc:Choice xmlns:v="urn:schemas-microsoft-com:vml" Requires="v">
                <p:oleObj spid="_x0000_s3257" name="" r:id="rId15" imgW="1523365" imgH="393700" progId="Equation.DSMT4">
                  <p:embed/>
                </p:oleObj>
              </mc:Choice>
              <mc:Fallback>
                <p:oleObj name="" r:id="rId15" imgW="1523365" imgH="393700" progId="Equation.DSMT4">
                  <p:embed/>
                  <p:pic>
                    <p:nvPicPr>
                      <p:cNvPr id="0" name="图片 3256"/>
                      <p:cNvPicPr/>
                      <p:nvPr/>
                    </p:nvPicPr>
                    <p:blipFill>
                      <a:blip r:embed="rId16"/>
                      <a:stretch>
                        <a:fillRect/>
                      </a:stretch>
                    </p:blipFill>
                    <p:spPr>
                      <a:xfrm>
                        <a:off x="801688" y="333375"/>
                        <a:ext cx="1524000" cy="3937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0993"/>
                                        </p:tgtEl>
                                        <p:attrNameLst>
                                          <p:attrName>style.visibility</p:attrName>
                                        </p:attrNameLst>
                                      </p:cBhvr>
                                      <p:to>
                                        <p:strVal val="visible"/>
                                      </p:to>
                                    </p:set>
                                    <p:animEffect transition="in" filter="slide(fromBottom)">
                                      <p:cBhvr>
                                        <p:cTn id="7" dur="500"/>
                                        <p:tgtEl>
                                          <p:spTgt spid="38099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4260"/>
                                        </p:tgtEl>
                                        <p:attrNameLst>
                                          <p:attrName>style.visibility</p:attrName>
                                        </p:attrNameLst>
                                      </p:cBhvr>
                                      <p:to>
                                        <p:strVal val="visible"/>
                                      </p:to>
                                    </p:set>
                                    <p:animEffect transition="in" filter="slide(fromBottom)">
                                      <p:cBhvr>
                                        <p:cTn id="22" dur="500"/>
                                        <p:tgtEl>
                                          <p:spTgt spid="39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578" name="Object 20"/>
          <p:cNvGraphicFramePr/>
          <p:nvPr/>
        </p:nvGraphicFramePr>
        <p:xfrm>
          <a:off x="755650" y="333375"/>
          <a:ext cx="7345363" cy="379413"/>
        </p:xfrm>
        <a:graphic>
          <a:graphicData uri="http://schemas.openxmlformats.org/presentationml/2006/ole">
            <mc:AlternateContent xmlns:mc="http://schemas.openxmlformats.org/markup-compatibility/2006">
              <mc:Choice xmlns:v="urn:schemas-microsoft-com:vml" Requires="v">
                <p:oleObj spid="_x0000_s3258" name="" r:id="rId1" imgW="7629525" imgH="393700" progId="Equation.DSMT4">
                  <p:embed/>
                </p:oleObj>
              </mc:Choice>
              <mc:Fallback>
                <p:oleObj name="" r:id="rId1" imgW="7629525" imgH="393700" progId="Equation.DSMT4">
                  <p:embed/>
                  <p:pic>
                    <p:nvPicPr>
                      <p:cNvPr id="0" name="图片 3257"/>
                      <p:cNvPicPr/>
                      <p:nvPr/>
                    </p:nvPicPr>
                    <p:blipFill>
                      <a:blip r:embed="rId2">
                        <a:clrChange>
                          <a:clrFrom>
                            <a:srgbClr val="000000"/>
                          </a:clrFrom>
                          <a:clrTo>
                            <a:srgbClr val="3333CC"/>
                          </a:clrTo>
                        </a:clrChange>
                      </a:blip>
                      <a:stretch>
                        <a:fillRect/>
                      </a:stretch>
                    </p:blipFill>
                    <p:spPr>
                      <a:xfrm>
                        <a:off x="755650" y="333375"/>
                        <a:ext cx="7345363" cy="379413"/>
                      </a:xfrm>
                      <a:prstGeom prst="rect">
                        <a:avLst/>
                      </a:prstGeom>
                      <a:noFill/>
                      <a:ln w="38100">
                        <a:noFill/>
                        <a:miter/>
                      </a:ln>
                    </p:spPr>
                  </p:pic>
                </p:oleObj>
              </mc:Fallback>
            </mc:AlternateContent>
          </a:graphicData>
        </a:graphic>
      </p:graphicFrame>
      <p:graphicFrame>
        <p:nvGraphicFramePr>
          <p:cNvPr id="24579" name="Object 3"/>
          <p:cNvGraphicFramePr/>
          <p:nvPr/>
        </p:nvGraphicFramePr>
        <p:xfrm>
          <a:off x="755650" y="836613"/>
          <a:ext cx="6273800" cy="520700"/>
        </p:xfrm>
        <a:graphic>
          <a:graphicData uri="http://schemas.openxmlformats.org/presentationml/2006/ole">
            <mc:AlternateContent xmlns:mc="http://schemas.openxmlformats.org/markup-compatibility/2006">
              <mc:Choice xmlns:v="urn:schemas-microsoft-com:vml" Requires="v">
                <p:oleObj spid="_x0000_s3260" name="" r:id="rId3" imgW="6271260" imgH="520700" progId="Equation.DSMT4">
                  <p:embed/>
                </p:oleObj>
              </mc:Choice>
              <mc:Fallback>
                <p:oleObj name="" r:id="rId3" imgW="6271260" imgH="520700" progId="Equation.DSMT4">
                  <p:embed/>
                  <p:pic>
                    <p:nvPicPr>
                      <p:cNvPr id="0" name="图片 3259"/>
                      <p:cNvPicPr/>
                      <p:nvPr/>
                    </p:nvPicPr>
                    <p:blipFill>
                      <a:blip r:embed="rId4"/>
                      <a:stretch>
                        <a:fillRect/>
                      </a:stretch>
                    </p:blipFill>
                    <p:spPr>
                      <a:xfrm>
                        <a:off x="755650" y="836613"/>
                        <a:ext cx="6273800" cy="520700"/>
                      </a:xfrm>
                      <a:prstGeom prst="rect">
                        <a:avLst/>
                      </a:prstGeom>
                      <a:noFill/>
                      <a:ln w="38100">
                        <a:noFill/>
                        <a:miter/>
                      </a:ln>
                    </p:spPr>
                  </p:pic>
                </p:oleObj>
              </mc:Fallback>
            </mc:AlternateContent>
          </a:graphicData>
        </a:graphic>
      </p:graphicFrame>
      <p:graphicFrame>
        <p:nvGraphicFramePr>
          <p:cNvPr id="9220" name="Object 4"/>
          <p:cNvGraphicFramePr/>
          <p:nvPr/>
        </p:nvGraphicFramePr>
        <p:xfrm>
          <a:off x="755650" y="1484313"/>
          <a:ext cx="5424488" cy="546100"/>
        </p:xfrm>
        <a:graphic>
          <a:graphicData uri="http://schemas.openxmlformats.org/presentationml/2006/ole">
            <mc:AlternateContent xmlns:mc="http://schemas.openxmlformats.org/markup-compatibility/2006">
              <mc:Choice xmlns:v="urn:schemas-microsoft-com:vml" Requires="v">
                <p:oleObj spid="_x0000_s3259" name="" r:id="rId5" imgW="5420360" imgH="546100" progId="Equation.DSMT4">
                  <p:embed/>
                </p:oleObj>
              </mc:Choice>
              <mc:Fallback>
                <p:oleObj name="" r:id="rId5" imgW="5420360" imgH="546100" progId="Equation.DSMT4">
                  <p:embed/>
                  <p:pic>
                    <p:nvPicPr>
                      <p:cNvPr id="0" name="图片 3258"/>
                      <p:cNvPicPr/>
                      <p:nvPr/>
                    </p:nvPicPr>
                    <p:blipFill>
                      <a:blip r:embed="rId6"/>
                      <a:stretch>
                        <a:fillRect/>
                      </a:stretch>
                    </p:blipFill>
                    <p:spPr>
                      <a:xfrm>
                        <a:off x="755650" y="1484313"/>
                        <a:ext cx="5424488" cy="546100"/>
                      </a:xfrm>
                      <a:prstGeom prst="rect">
                        <a:avLst/>
                      </a:prstGeom>
                      <a:noFill/>
                      <a:ln w="38100">
                        <a:noFill/>
                        <a:miter/>
                      </a:ln>
                    </p:spPr>
                  </p:pic>
                </p:oleObj>
              </mc:Fallback>
            </mc:AlternateContent>
          </a:graphicData>
        </a:graphic>
      </p:graphicFrame>
      <p:graphicFrame>
        <p:nvGraphicFramePr>
          <p:cNvPr id="9221" name="Object 5"/>
          <p:cNvGraphicFramePr/>
          <p:nvPr/>
        </p:nvGraphicFramePr>
        <p:xfrm>
          <a:off x="3132138" y="2276475"/>
          <a:ext cx="2997200" cy="1028700"/>
        </p:xfrm>
        <a:graphic>
          <a:graphicData uri="http://schemas.openxmlformats.org/presentationml/2006/ole">
            <mc:AlternateContent xmlns:mc="http://schemas.openxmlformats.org/markup-compatibility/2006">
              <mc:Choice xmlns:v="urn:schemas-microsoft-com:vml" Requires="v">
                <p:oleObj spid="_x0000_s3261" name="" r:id="rId7" imgW="2997200" imgH="1028700" progId="Equation.DSMT4">
                  <p:embed/>
                </p:oleObj>
              </mc:Choice>
              <mc:Fallback>
                <p:oleObj name="" r:id="rId7" imgW="2997200" imgH="1028700" progId="Equation.DSMT4">
                  <p:embed/>
                  <p:pic>
                    <p:nvPicPr>
                      <p:cNvPr id="0" name="图片 3260"/>
                      <p:cNvPicPr/>
                      <p:nvPr/>
                    </p:nvPicPr>
                    <p:blipFill>
                      <a:blip r:embed="rId8"/>
                      <a:stretch>
                        <a:fillRect/>
                      </a:stretch>
                    </p:blipFill>
                    <p:spPr>
                      <a:xfrm>
                        <a:off x="3132138" y="2276475"/>
                        <a:ext cx="2997200" cy="1028700"/>
                      </a:xfrm>
                      <a:prstGeom prst="rect">
                        <a:avLst/>
                      </a:prstGeom>
                      <a:noFill/>
                      <a:ln w="38100">
                        <a:noFill/>
                        <a:miter/>
                      </a:ln>
                    </p:spPr>
                  </p:pic>
                </p:oleObj>
              </mc:Fallback>
            </mc:AlternateContent>
          </a:graphicData>
        </a:graphic>
      </p:graphicFrame>
      <p:graphicFrame>
        <p:nvGraphicFramePr>
          <p:cNvPr id="9222" name="Object 6"/>
          <p:cNvGraphicFramePr/>
          <p:nvPr/>
        </p:nvGraphicFramePr>
        <p:xfrm>
          <a:off x="3132138" y="3357563"/>
          <a:ext cx="2400300" cy="927100"/>
        </p:xfrm>
        <a:graphic>
          <a:graphicData uri="http://schemas.openxmlformats.org/presentationml/2006/ole">
            <mc:AlternateContent xmlns:mc="http://schemas.openxmlformats.org/markup-compatibility/2006">
              <mc:Choice xmlns:v="urn:schemas-microsoft-com:vml" Requires="v">
                <p:oleObj spid="_x0000_s3262" name="" r:id="rId9" imgW="2400300" imgH="927100" progId="Equation.DSMT4">
                  <p:embed/>
                </p:oleObj>
              </mc:Choice>
              <mc:Fallback>
                <p:oleObj name="" r:id="rId9" imgW="2400300" imgH="927100" progId="Equation.DSMT4">
                  <p:embed/>
                  <p:pic>
                    <p:nvPicPr>
                      <p:cNvPr id="0" name="图片 3261"/>
                      <p:cNvPicPr/>
                      <p:nvPr/>
                    </p:nvPicPr>
                    <p:blipFill>
                      <a:blip r:embed="rId10"/>
                      <a:stretch>
                        <a:fillRect/>
                      </a:stretch>
                    </p:blipFill>
                    <p:spPr>
                      <a:xfrm>
                        <a:off x="3132138" y="3357563"/>
                        <a:ext cx="2400300" cy="927100"/>
                      </a:xfrm>
                      <a:prstGeom prst="rect">
                        <a:avLst/>
                      </a:prstGeom>
                      <a:noFill/>
                      <a:ln w="38100">
                        <a:noFill/>
                        <a:miter/>
                      </a:ln>
                    </p:spPr>
                  </p:pic>
                </p:oleObj>
              </mc:Fallback>
            </mc:AlternateContent>
          </a:graphicData>
        </a:graphic>
      </p:graphicFrame>
      <p:graphicFrame>
        <p:nvGraphicFramePr>
          <p:cNvPr id="9223" name="Object 7"/>
          <p:cNvGraphicFramePr/>
          <p:nvPr/>
        </p:nvGraphicFramePr>
        <p:xfrm>
          <a:off x="3132138" y="4508500"/>
          <a:ext cx="2832100" cy="520700"/>
        </p:xfrm>
        <a:graphic>
          <a:graphicData uri="http://schemas.openxmlformats.org/presentationml/2006/ole">
            <mc:AlternateContent xmlns:mc="http://schemas.openxmlformats.org/markup-compatibility/2006">
              <mc:Choice xmlns:v="urn:schemas-microsoft-com:vml" Requires="v">
                <p:oleObj spid="_x0000_s3263" name="" r:id="rId11" imgW="2830830" imgH="520700" progId="Equation.DSMT4">
                  <p:embed/>
                </p:oleObj>
              </mc:Choice>
              <mc:Fallback>
                <p:oleObj name="" r:id="rId11" imgW="2830830" imgH="520700" progId="Equation.DSMT4">
                  <p:embed/>
                  <p:pic>
                    <p:nvPicPr>
                      <p:cNvPr id="0" name="图片 3262"/>
                      <p:cNvPicPr/>
                      <p:nvPr/>
                    </p:nvPicPr>
                    <p:blipFill>
                      <a:blip r:embed="rId12"/>
                      <a:stretch>
                        <a:fillRect/>
                      </a:stretch>
                    </p:blipFill>
                    <p:spPr>
                      <a:xfrm>
                        <a:off x="3132138" y="4508500"/>
                        <a:ext cx="2832100" cy="520700"/>
                      </a:xfrm>
                      <a:prstGeom prst="rect">
                        <a:avLst/>
                      </a:prstGeom>
                      <a:noFill/>
                      <a:ln w="38100">
                        <a:noFill/>
                        <a:miter/>
                      </a:ln>
                    </p:spPr>
                  </p:pic>
                </p:oleObj>
              </mc:Fallback>
            </mc:AlternateContent>
          </a:graphicData>
        </a:graphic>
      </p:graphicFrame>
      <p:graphicFrame>
        <p:nvGraphicFramePr>
          <p:cNvPr id="9224" name="Object 8"/>
          <p:cNvGraphicFramePr/>
          <p:nvPr/>
        </p:nvGraphicFramePr>
        <p:xfrm>
          <a:off x="3132138" y="5229225"/>
          <a:ext cx="1384300" cy="393700"/>
        </p:xfrm>
        <a:graphic>
          <a:graphicData uri="http://schemas.openxmlformats.org/presentationml/2006/ole">
            <mc:AlternateContent xmlns:mc="http://schemas.openxmlformats.org/markup-compatibility/2006">
              <mc:Choice xmlns:v="urn:schemas-microsoft-com:vml" Requires="v">
                <p:oleObj spid="_x0000_s3264" name="" r:id="rId13" imgW="1383665" imgH="393700" progId="Equation.DSMT4">
                  <p:embed/>
                </p:oleObj>
              </mc:Choice>
              <mc:Fallback>
                <p:oleObj name="" r:id="rId13" imgW="1383665" imgH="393700" progId="Equation.DSMT4">
                  <p:embed/>
                  <p:pic>
                    <p:nvPicPr>
                      <p:cNvPr id="0" name="图片 3263"/>
                      <p:cNvPicPr/>
                      <p:nvPr/>
                    </p:nvPicPr>
                    <p:blipFill>
                      <a:blip r:embed="rId14"/>
                      <a:stretch>
                        <a:fillRect/>
                      </a:stretch>
                    </p:blipFill>
                    <p:spPr>
                      <a:xfrm>
                        <a:off x="3132138" y="5229225"/>
                        <a:ext cx="1384300" cy="393700"/>
                      </a:xfrm>
                      <a:prstGeom prst="rect">
                        <a:avLst/>
                      </a:prstGeom>
                      <a:noFill/>
                      <a:ln w="38100">
                        <a:noFill/>
                        <a:miter/>
                      </a:ln>
                    </p:spPr>
                  </p:pic>
                </p:oleObj>
              </mc:Fallback>
            </mc:AlternateContent>
          </a:graphicData>
        </a:graphic>
      </p:graphicFrame>
      <p:graphicFrame>
        <p:nvGraphicFramePr>
          <p:cNvPr id="9225" name="Object 9"/>
          <p:cNvGraphicFramePr/>
          <p:nvPr/>
        </p:nvGraphicFramePr>
        <p:xfrm>
          <a:off x="806450" y="5876925"/>
          <a:ext cx="2973388" cy="444500"/>
        </p:xfrm>
        <a:graphic>
          <a:graphicData uri="http://schemas.openxmlformats.org/presentationml/2006/ole">
            <mc:AlternateContent xmlns:mc="http://schemas.openxmlformats.org/markup-compatibility/2006">
              <mc:Choice xmlns:v="urn:schemas-microsoft-com:vml" Requires="v">
                <p:oleObj spid="_x0000_s3265" name="" r:id="rId15" imgW="2970530" imgH="444500" progId="Equation.DSMT4">
                  <p:embed/>
                </p:oleObj>
              </mc:Choice>
              <mc:Fallback>
                <p:oleObj name="" r:id="rId15" imgW="2970530" imgH="444500" progId="Equation.DSMT4">
                  <p:embed/>
                  <p:pic>
                    <p:nvPicPr>
                      <p:cNvPr id="0" name="图片 3264"/>
                      <p:cNvPicPr/>
                      <p:nvPr/>
                    </p:nvPicPr>
                    <p:blipFill>
                      <a:blip r:embed="rId16"/>
                      <a:stretch>
                        <a:fillRect/>
                      </a:stretch>
                    </p:blipFill>
                    <p:spPr>
                      <a:xfrm>
                        <a:off x="806450" y="5876925"/>
                        <a:ext cx="2973388" cy="444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slide(fromBottom)">
                                      <p:cBhvr>
                                        <p:cTn id="7" dur="5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221"/>
                                        </p:tgtEl>
                                        <p:attrNameLst>
                                          <p:attrName>style.visibility</p:attrName>
                                        </p:attrNameLst>
                                      </p:cBhvr>
                                      <p:to>
                                        <p:strVal val="visible"/>
                                      </p:to>
                                    </p:set>
                                    <p:animEffect transition="in" filter="slide(fromBottom)">
                                      <p:cBhvr>
                                        <p:cTn id="12" dur="500"/>
                                        <p:tgtEl>
                                          <p:spTgt spid="9221"/>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222"/>
                                        </p:tgtEl>
                                        <p:attrNameLst>
                                          <p:attrName>style.visibility</p:attrName>
                                        </p:attrNameLst>
                                      </p:cBhvr>
                                      <p:to>
                                        <p:strVal val="visible"/>
                                      </p:to>
                                    </p:set>
                                    <p:animEffect transition="in" filter="slide(fromBottom)">
                                      <p:cBhvr>
                                        <p:cTn id="17" dur="500"/>
                                        <p:tgtEl>
                                          <p:spTgt spid="922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9223"/>
                                        </p:tgtEl>
                                        <p:attrNameLst>
                                          <p:attrName>style.visibility</p:attrName>
                                        </p:attrNameLst>
                                      </p:cBhvr>
                                      <p:to>
                                        <p:strVal val="visible"/>
                                      </p:to>
                                    </p:set>
                                    <p:animEffect transition="in" filter="slide(fromBottom)">
                                      <p:cBhvr>
                                        <p:cTn id="22" dur="500"/>
                                        <p:tgtEl>
                                          <p:spTgt spid="922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9224"/>
                                        </p:tgtEl>
                                        <p:attrNameLst>
                                          <p:attrName>style.visibility</p:attrName>
                                        </p:attrNameLst>
                                      </p:cBhvr>
                                      <p:to>
                                        <p:strVal val="visible"/>
                                      </p:to>
                                    </p:set>
                                    <p:animEffect transition="in" filter="slide(fromBottom)">
                                      <p:cBhvr>
                                        <p:cTn id="27" dur="500"/>
                                        <p:tgtEl>
                                          <p:spTgt spid="9224"/>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9225"/>
                                        </p:tgtEl>
                                        <p:attrNameLst>
                                          <p:attrName>style.visibility</p:attrName>
                                        </p:attrNameLst>
                                      </p:cBhvr>
                                      <p:to>
                                        <p:strVal val="visible"/>
                                      </p:to>
                                    </p:set>
                                    <p:animEffect transition="in" filter="slide(fromBottom)">
                                      <p:cBhvr>
                                        <p:cTn id="32" dur="500"/>
                                        <p:tgtEl>
                                          <p:spTgt spid="9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81965" name="Object 13"/>
          <p:cNvGraphicFramePr/>
          <p:nvPr/>
        </p:nvGraphicFramePr>
        <p:xfrm>
          <a:off x="755650" y="765175"/>
          <a:ext cx="7969250" cy="858838"/>
        </p:xfrm>
        <a:graphic>
          <a:graphicData uri="http://schemas.openxmlformats.org/presentationml/2006/ole">
            <mc:AlternateContent xmlns:mc="http://schemas.openxmlformats.org/markup-compatibility/2006">
              <mc:Choice xmlns:v="urn:schemas-microsoft-com:vml" Requires="v">
                <p:oleObj spid="_x0000_s3266" name="" r:id="rId1" imgW="8496300" imgH="914400" progId="Equation.DSMT4">
                  <p:embed/>
                </p:oleObj>
              </mc:Choice>
              <mc:Fallback>
                <p:oleObj name="" r:id="rId1" imgW="8496300" imgH="914400" progId="Equation.DSMT4">
                  <p:embed/>
                  <p:pic>
                    <p:nvPicPr>
                      <p:cNvPr id="0" name="图片 3265"/>
                      <p:cNvPicPr/>
                      <p:nvPr/>
                    </p:nvPicPr>
                    <p:blipFill>
                      <a:blip r:embed="rId2"/>
                      <a:stretch>
                        <a:fillRect/>
                      </a:stretch>
                    </p:blipFill>
                    <p:spPr>
                      <a:xfrm>
                        <a:off x="755650" y="765175"/>
                        <a:ext cx="7969250" cy="858838"/>
                      </a:xfrm>
                      <a:prstGeom prst="rect">
                        <a:avLst/>
                      </a:prstGeom>
                      <a:noFill/>
                      <a:ln w="38100">
                        <a:noFill/>
                        <a:miter/>
                      </a:ln>
                    </p:spPr>
                  </p:pic>
                </p:oleObj>
              </mc:Fallback>
            </mc:AlternateContent>
          </a:graphicData>
        </a:graphic>
      </p:graphicFrame>
      <p:graphicFrame>
        <p:nvGraphicFramePr>
          <p:cNvPr id="25603" name="Object 19"/>
          <p:cNvGraphicFramePr/>
          <p:nvPr/>
        </p:nvGraphicFramePr>
        <p:xfrm>
          <a:off x="827088" y="260350"/>
          <a:ext cx="1536700" cy="381000"/>
        </p:xfrm>
        <a:graphic>
          <a:graphicData uri="http://schemas.openxmlformats.org/presentationml/2006/ole">
            <mc:AlternateContent xmlns:mc="http://schemas.openxmlformats.org/markup-compatibility/2006">
              <mc:Choice xmlns:v="urn:schemas-microsoft-com:vml" Requires="v">
                <p:oleObj spid="_x0000_s3267" name="" r:id="rId3" imgW="1536065" imgH="381000" progId="Equation.DSMT4">
                  <p:embed/>
                </p:oleObj>
              </mc:Choice>
              <mc:Fallback>
                <p:oleObj name="" r:id="rId3" imgW="1536065" imgH="381000" progId="Equation.DSMT4">
                  <p:embed/>
                  <p:pic>
                    <p:nvPicPr>
                      <p:cNvPr id="0" name="图片 3266"/>
                      <p:cNvPicPr/>
                      <p:nvPr/>
                    </p:nvPicPr>
                    <p:blipFill>
                      <a:blip r:embed="rId4"/>
                      <a:stretch>
                        <a:fillRect/>
                      </a:stretch>
                    </p:blipFill>
                    <p:spPr>
                      <a:xfrm>
                        <a:off x="827088" y="260350"/>
                        <a:ext cx="1536700" cy="381000"/>
                      </a:xfrm>
                      <a:prstGeom prst="rect">
                        <a:avLst/>
                      </a:prstGeom>
                      <a:noFill/>
                      <a:ln w="38100">
                        <a:noFill/>
                        <a:miter/>
                      </a:ln>
                    </p:spPr>
                  </p:pic>
                </p:oleObj>
              </mc:Fallback>
            </mc:AlternateContent>
          </a:graphicData>
        </a:graphic>
      </p:graphicFrame>
      <p:graphicFrame>
        <p:nvGraphicFramePr>
          <p:cNvPr id="381972" name="Object 20"/>
          <p:cNvGraphicFramePr/>
          <p:nvPr/>
        </p:nvGraphicFramePr>
        <p:xfrm>
          <a:off x="684213" y="1773238"/>
          <a:ext cx="6946900" cy="431800"/>
        </p:xfrm>
        <a:graphic>
          <a:graphicData uri="http://schemas.openxmlformats.org/presentationml/2006/ole">
            <mc:AlternateContent xmlns:mc="http://schemas.openxmlformats.org/markup-compatibility/2006">
              <mc:Choice xmlns:v="urn:schemas-microsoft-com:vml" Requires="v">
                <p:oleObj spid="_x0000_s3268" name="" r:id="rId5" imgW="6943725" imgH="431800" progId="Equation.3">
                  <p:embed/>
                </p:oleObj>
              </mc:Choice>
              <mc:Fallback>
                <p:oleObj name="" r:id="rId5" imgW="6943725" imgH="431800" progId="Equation.3">
                  <p:embed/>
                  <p:pic>
                    <p:nvPicPr>
                      <p:cNvPr id="0" name="图片 3267"/>
                      <p:cNvPicPr/>
                      <p:nvPr/>
                    </p:nvPicPr>
                    <p:blipFill>
                      <a:blip r:embed="rId6"/>
                      <a:stretch>
                        <a:fillRect/>
                      </a:stretch>
                    </p:blipFill>
                    <p:spPr>
                      <a:xfrm>
                        <a:off x="684213" y="1773238"/>
                        <a:ext cx="6946900" cy="431800"/>
                      </a:xfrm>
                      <a:prstGeom prst="rect">
                        <a:avLst/>
                      </a:prstGeom>
                      <a:noFill/>
                      <a:ln w="38100">
                        <a:noFill/>
                        <a:miter/>
                      </a:ln>
                    </p:spPr>
                  </p:pic>
                </p:oleObj>
              </mc:Fallback>
            </mc:AlternateContent>
          </a:graphicData>
        </a:graphic>
      </p:graphicFrame>
      <p:graphicFrame>
        <p:nvGraphicFramePr>
          <p:cNvPr id="381974" name="Object 22"/>
          <p:cNvGraphicFramePr/>
          <p:nvPr/>
        </p:nvGraphicFramePr>
        <p:xfrm>
          <a:off x="755650" y="2276475"/>
          <a:ext cx="7581900" cy="927100"/>
        </p:xfrm>
        <a:graphic>
          <a:graphicData uri="http://schemas.openxmlformats.org/presentationml/2006/ole">
            <mc:AlternateContent xmlns:mc="http://schemas.openxmlformats.org/markup-compatibility/2006">
              <mc:Choice xmlns:v="urn:schemas-microsoft-com:vml" Requires="v">
                <p:oleObj spid="_x0000_s3269" name="" r:id="rId7" imgW="7581900" imgH="927100" progId="Equation.3">
                  <p:embed/>
                </p:oleObj>
              </mc:Choice>
              <mc:Fallback>
                <p:oleObj name="" r:id="rId7" imgW="7581900" imgH="927100" progId="Equation.3">
                  <p:embed/>
                  <p:pic>
                    <p:nvPicPr>
                      <p:cNvPr id="0" name="图片 3268"/>
                      <p:cNvPicPr/>
                      <p:nvPr/>
                    </p:nvPicPr>
                    <p:blipFill>
                      <a:blip r:embed="rId8"/>
                      <a:stretch>
                        <a:fillRect/>
                      </a:stretch>
                    </p:blipFill>
                    <p:spPr>
                      <a:xfrm>
                        <a:off x="755650" y="2276475"/>
                        <a:ext cx="7581900" cy="927100"/>
                      </a:xfrm>
                      <a:prstGeom prst="rect">
                        <a:avLst/>
                      </a:prstGeom>
                      <a:noFill/>
                      <a:ln w="38100">
                        <a:noFill/>
                        <a:miter/>
                      </a:ln>
                    </p:spPr>
                  </p:pic>
                </p:oleObj>
              </mc:Fallback>
            </mc:AlternateContent>
          </a:graphicData>
        </a:graphic>
      </p:graphicFrame>
      <p:graphicFrame>
        <p:nvGraphicFramePr>
          <p:cNvPr id="381975" name="Object 23"/>
          <p:cNvGraphicFramePr/>
          <p:nvPr/>
        </p:nvGraphicFramePr>
        <p:xfrm>
          <a:off x="755650" y="3357563"/>
          <a:ext cx="7848600" cy="419100"/>
        </p:xfrm>
        <a:graphic>
          <a:graphicData uri="http://schemas.openxmlformats.org/presentationml/2006/ole">
            <mc:AlternateContent xmlns:mc="http://schemas.openxmlformats.org/markup-compatibility/2006">
              <mc:Choice xmlns:v="urn:schemas-microsoft-com:vml" Requires="v">
                <p:oleObj spid="_x0000_s3270" name="" r:id="rId9" imgW="7607300" imgH="419100" progId="Equation.3">
                  <p:embed/>
                </p:oleObj>
              </mc:Choice>
              <mc:Fallback>
                <p:oleObj name="" r:id="rId9" imgW="7607300" imgH="419100" progId="Equation.3">
                  <p:embed/>
                  <p:pic>
                    <p:nvPicPr>
                      <p:cNvPr id="0" name="图片 3269"/>
                      <p:cNvPicPr/>
                      <p:nvPr/>
                    </p:nvPicPr>
                    <p:blipFill>
                      <a:blip r:embed="rId10"/>
                      <a:stretch>
                        <a:fillRect/>
                      </a:stretch>
                    </p:blipFill>
                    <p:spPr>
                      <a:xfrm>
                        <a:off x="755650" y="3357563"/>
                        <a:ext cx="7848600" cy="419100"/>
                      </a:xfrm>
                      <a:prstGeom prst="rect">
                        <a:avLst/>
                      </a:prstGeom>
                      <a:noFill/>
                      <a:ln w="38100">
                        <a:noFill/>
                        <a:miter/>
                      </a:ln>
                    </p:spPr>
                  </p:pic>
                </p:oleObj>
              </mc:Fallback>
            </mc:AlternateContent>
          </a:graphicData>
        </a:graphic>
      </p:graphicFrame>
      <p:graphicFrame>
        <p:nvGraphicFramePr>
          <p:cNvPr id="381976" name="Object 24"/>
          <p:cNvGraphicFramePr/>
          <p:nvPr/>
        </p:nvGraphicFramePr>
        <p:xfrm>
          <a:off x="755650" y="3933825"/>
          <a:ext cx="5321300" cy="431800"/>
        </p:xfrm>
        <a:graphic>
          <a:graphicData uri="http://schemas.openxmlformats.org/presentationml/2006/ole">
            <mc:AlternateContent xmlns:mc="http://schemas.openxmlformats.org/markup-compatibility/2006">
              <mc:Choice xmlns:v="urn:schemas-microsoft-com:vml" Requires="v">
                <p:oleObj spid="_x0000_s3271" name="" r:id="rId11" imgW="5318760" imgH="431800" progId="Equation.DSMT4">
                  <p:embed/>
                </p:oleObj>
              </mc:Choice>
              <mc:Fallback>
                <p:oleObj name="" r:id="rId11" imgW="5318760" imgH="431800" progId="Equation.DSMT4">
                  <p:embed/>
                  <p:pic>
                    <p:nvPicPr>
                      <p:cNvPr id="0" name="图片 3270"/>
                      <p:cNvPicPr/>
                      <p:nvPr/>
                    </p:nvPicPr>
                    <p:blipFill>
                      <a:blip r:embed="rId12"/>
                      <a:stretch>
                        <a:fillRect/>
                      </a:stretch>
                    </p:blipFill>
                    <p:spPr>
                      <a:xfrm>
                        <a:off x="755650" y="3933825"/>
                        <a:ext cx="5321300" cy="431800"/>
                      </a:xfrm>
                      <a:prstGeom prst="rect">
                        <a:avLst/>
                      </a:prstGeom>
                      <a:noFill/>
                      <a:ln w="38100">
                        <a:noFill/>
                        <a:miter/>
                      </a:ln>
                    </p:spPr>
                  </p:pic>
                </p:oleObj>
              </mc:Fallback>
            </mc:AlternateContent>
          </a:graphicData>
        </a:graphic>
      </p:graphicFrame>
      <p:graphicFrame>
        <p:nvGraphicFramePr>
          <p:cNvPr id="381977" name="Object 25"/>
          <p:cNvGraphicFramePr/>
          <p:nvPr/>
        </p:nvGraphicFramePr>
        <p:xfrm>
          <a:off x="1763713" y="4508500"/>
          <a:ext cx="4025900" cy="431800"/>
        </p:xfrm>
        <a:graphic>
          <a:graphicData uri="http://schemas.openxmlformats.org/presentationml/2006/ole">
            <mc:AlternateContent xmlns:mc="http://schemas.openxmlformats.org/markup-compatibility/2006">
              <mc:Choice xmlns:v="urn:schemas-microsoft-com:vml" Requires="v">
                <p:oleObj spid="_x0000_s3272" name="" r:id="rId13" imgW="4023995" imgH="431800" progId="Equation.DSMT4">
                  <p:embed/>
                </p:oleObj>
              </mc:Choice>
              <mc:Fallback>
                <p:oleObj name="" r:id="rId13" imgW="4023995" imgH="431800" progId="Equation.DSMT4">
                  <p:embed/>
                  <p:pic>
                    <p:nvPicPr>
                      <p:cNvPr id="0" name="图片 3271"/>
                      <p:cNvPicPr/>
                      <p:nvPr/>
                    </p:nvPicPr>
                    <p:blipFill>
                      <a:blip r:embed="rId14"/>
                      <a:stretch>
                        <a:fillRect/>
                      </a:stretch>
                    </p:blipFill>
                    <p:spPr>
                      <a:xfrm>
                        <a:off x="1763713" y="4508500"/>
                        <a:ext cx="4025900" cy="431800"/>
                      </a:xfrm>
                      <a:prstGeom prst="rect">
                        <a:avLst/>
                      </a:prstGeom>
                      <a:noFill/>
                      <a:ln w="38100">
                        <a:noFill/>
                        <a:miter/>
                      </a:ln>
                    </p:spPr>
                  </p:pic>
                </p:oleObj>
              </mc:Fallback>
            </mc:AlternateContent>
          </a:graphicData>
        </a:graphic>
      </p:graphicFrame>
      <p:graphicFrame>
        <p:nvGraphicFramePr>
          <p:cNvPr id="94212" name="Object 4"/>
          <p:cNvGraphicFramePr/>
          <p:nvPr/>
        </p:nvGraphicFramePr>
        <p:xfrm>
          <a:off x="1727200" y="4941888"/>
          <a:ext cx="7165975" cy="801687"/>
        </p:xfrm>
        <a:graphic>
          <a:graphicData uri="http://schemas.openxmlformats.org/presentationml/2006/ole">
            <mc:AlternateContent xmlns:mc="http://schemas.openxmlformats.org/markup-compatibility/2006">
              <mc:Choice xmlns:v="urn:schemas-microsoft-com:vml" Requires="v">
                <p:oleObj spid="_x0000_s3273" name="" r:id="rId15" imgW="7480300" imgH="838200" progId="Equation.DSMT4">
                  <p:embed/>
                </p:oleObj>
              </mc:Choice>
              <mc:Fallback>
                <p:oleObj name="" r:id="rId15" imgW="7480300" imgH="838200" progId="Equation.DSMT4">
                  <p:embed/>
                  <p:pic>
                    <p:nvPicPr>
                      <p:cNvPr id="0" name="图片 3272"/>
                      <p:cNvPicPr/>
                      <p:nvPr/>
                    </p:nvPicPr>
                    <p:blipFill>
                      <a:blip r:embed="rId16"/>
                      <a:stretch>
                        <a:fillRect/>
                      </a:stretch>
                    </p:blipFill>
                    <p:spPr>
                      <a:xfrm>
                        <a:off x="1727200" y="4941888"/>
                        <a:ext cx="7165975" cy="801687"/>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1965"/>
                                        </p:tgtEl>
                                        <p:attrNameLst>
                                          <p:attrName>style.visibility</p:attrName>
                                        </p:attrNameLst>
                                      </p:cBhvr>
                                      <p:to>
                                        <p:strVal val="visible"/>
                                      </p:to>
                                    </p:set>
                                    <p:animEffect transition="in" filter="slide(fromBottom)">
                                      <p:cBhvr>
                                        <p:cTn id="7" dur="500"/>
                                        <p:tgtEl>
                                          <p:spTgt spid="38196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81972"/>
                                        </p:tgtEl>
                                        <p:attrNameLst>
                                          <p:attrName>style.visibility</p:attrName>
                                        </p:attrNameLst>
                                      </p:cBhvr>
                                      <p:to>
                                        <p:strVal val="visible"/>
                                      </p:to>
                                    </p:set>
                                    <p:animEffect transition="in" filter="slide(fromBottom)">
                                      <p:cBhvr>
                                        <p:cTn id="12" dur="500"/>
                                        <p:tgtEl>
                                          <p:spTgt spid="381972"/>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1974"/>
                                        </p:tgtEl>
                                        <p:attrNameLst>
                                          <p:attrName>style.visibility</p:attrName>
                                        </p:attrNameLst>
                                      </p:cBhvr>
                                      <p:to>
                                        <p:strVal val="visible"/>
                                      </p:to>
                                    </p:set>
                                    <p:animEffect transition="in" filter="slide(fromBottom)">
                                      <p:cBhvr>
                                        <p:cTn id="17" dur="500"/>
                                        <p:tgtEl>
                                          <p:spTgt spid="38197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81975"/>
                                        </p:tgtEl>
                                        <p:attrNameLst>
                                          <p:attrName>style.visibility</p:attrName>
                                        </p:attrNameLst>
                                      </p:cBhvr>
                                      <p:to>
                                        <p:strVal val="visible"/>
                                      </p:to>
                                    </p:set>
                                    <p:animEffect transition="in" filter="slide(fromBottom)">
                                      <p:cBhvr>
                                        <p:cTn id="22" dur="500"/>
                                        <p:tgtEl>
                                          <p:spTgt spid="38197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81976"/>
                                        </p:tgtEl>
                                        <p:attrNameLst>
                                          <p:attrName>style.visibility</p:attrName>
                                        </p:attrNameLst>
                                      </p:cBhvr>
                                      <p:to>
                                        <p:strVal val="visible"/>
                                      </p:to>
                                    </p:set>
                                    <p:animEffect transition="in" filter="slide(fromBottom)">
                                      <p:cBhvr>
                                        <p:cTn id="27" dur="500"/>
                                        <p:tgtEl>
                                          <p:spTgt spid="38197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81977"/>
                                        </p:tgtEl>
                                        <p:attrNameLst>
                                          <p:attrName>style.visibility</p:attrName>
                                        </p:attrNameLst>
                                      </p:cBhvr>
                                      <p:to>
                                        <p:strVal val="visible"/>
                                      </p:to>
                                    </p:set>
                                    <p:animEffect transition="in" filter="slide(fromBottom)">
                                      <p:cBhvr>
                                        <p:cTn id="32" dur="500"/>
                                        <p:tgtEl>
                                          <p:spTgt spid="381977"/>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4212"/>
                                        </p:tgtEl>
                                        <p:attrNameLst>
                                          <p:attrName>style.visibility</p:attrName>
                                        </p:attrNameLst>
                                      </p:cBhvr>
                                      <p:to>
                                        <p:strVal val="visible"/>
                                      </p:to>
                                    </p:set>
                                    <p:animEffect transition="in" filter="slide(fromBottom)">
                                      <p:cBhvr>
                                        <p:cTn id="37" dur="500"/>
                                        <p:tgtEl>
                                          <p:spTgt spid="9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6626" name="Object 5"/>
          <p:cNvGraphicFramePr/>
          <p:nvPr/>
        </p:nvGraphicFramePr>
        <p:xfrm>
          <a:off x="762000" y="1989138"/>
          <a:ext cx="7554913" cy="439737"/>
        </p:xfrm>
        <a:graphic>
          <a:graphicData uri="http://schemas.openxmlformats.org/presentationml/2006/ole">
            <mc:AlternateContent xmlns:mc="http://schemas.openxmlformats.org/markup-compatibility/2006">
              <mc:Choice xmlns:v="urn:schemas-microsoft-com:vml" Requires="v">
                <p:oleObj spid="_x0000_s3274" name="" r:id="rId1" imgW="7616825" imgH="444500" progId="Equation.DSMT4">
                  <p:embed/>
                </p:oleObj>
              </mc:Choice>
              <mc:Fallback>
                <p:oleObj name="" r:id="rId1" imgW="7616825" imgH="444500" progId="Equation.DSMT4">
                  <p:embed/>
                  <p:pic>
                    <p:nvPicPr>
                      <p:cNvPr id="0" name="图片 3273"/>
                      <p:cNvPicPr/>
                      <p:nvPr/>
                    </p:nvPicPr>
                    <p:blipFill>
                      <a:blip r:embed="rId2"/>
                      <a:stretch>
                        <a:fillRect/>
                      </a:stretch>
                    </p:blipFill>
                    <p:spPr>
                      <a:xfrm>
                        <a:off x="762000" y="1989138"/>
                        <a:ext cx="7554913" cy="439737"/>
                      </a:xfrm>
                      <a:prstGeom prst="rect">
                        <a:avLst/>
                      </a:prstGeom>
                      <a:noFill/>
                      <a:ln w="38100">
                        <a:noFill/>
                        <a:miter/>
                      </a:ln>
                    </p:spPr>
                  </p:pic>
                </p:oleObj>
              </mc:Fallback>
            </mc:AlternateContent>
          </a:graphicData>
        </a:graphic>
      </p:graphicFrame>
      <p:graphicFrame>
        <p:nvGraphicFramePr>
          <p:cNvPr id="94214" name="Object 6"/>
          <p:cNvGraphicFramePr/>
          <p:nvPr/>
        </p:nvGraphicFramePr>
        <p:xfrm>
          <a:off x="755650" y="2492375"/>
          <a:ext cx="4170363" cy="427038"/>
        </p:xfrm>
        <a:graphic>
          <a:graphicData uri="http://schemas.openxmlformats.org/presentationml/2006/ole">
            <mc:AlternateContent xmlns:mc="http://schemas.openxmlformats.org/markup-compatibility/2006">
              <mc:Choice xmlns:v="urn:schemas-microsoft-com:vml" Requires="v">
                <p:oleObj spid="_x0000_s3275" name="" r:id="rId3" imgW="4201795" imgH="431800" progId="Equation.DSMT4">
                  <p:embed/>
                </p:oleObj>
              </mc:Choice>
              <mc:Fallback>
                <p:oleObj name="" r:id="rId3" imgW="4201795" imgH="431800" progId="Equation.DSMT4">
                  <p:embed/>
                  <p:pic>
                    <p:nvPicPr>
                      <p:cNvPr id="0" name="图片 3274"/>
                      <p:cNvPicPr/>
                      <p:nvPr/>
                    </p:nvPicPr>
                    <p:blipFill>
                      <a:blip r:embed="rId4"/>
                      <a:stretch>
                        <a:fillRect/>
                      </a:stretch>
                    </p:blipFill>
                    <p:spPr>
                      <a:xfrm>
                        <a:off x="755650" y="2492375"/>
                        <a:ext cx="4170363" cy="427038"/>
                      </a:xfrm>
                      <a:prstGeom prst="rect">
                        <a:avLst/>
                      </a:prstGeom>
                      <a:noFill/>
                      <a:ln w="38100">
                        <a:noFill/>
                        <a:miter/>
                      </a:ln>
                    </p:spPr>
                  </p:pic>
                </p:oleObj>
              </mc:Fallback>
            </mc:AlternateContent>
          </a:graphicData>
        </a:graphic>
      </p:graphicFrame>
      <p:graphicFrame>
        <p:nvGraphicFramePr>
          <p:cNvPr id="94215" name="Object 7"/>
          <p:cNvGraphicFramePr/>
          <p:nvPr/>
        </p:nvGraphicFramePr>
        <p:xfrm>
          <a:off x="2916238" y="2997200"/>
          <a:ext cx="1282700" cy="317500"/>
        </p:xfrm>
        <a:graphic>
          <a:graphicData uri="http://schemas.openxmlformats.org/presentationml/2006/ole">
            <mc:AlternateContent xmlns:mc="http://schemas.openxmlformats.org/markup-compatibility/2006">
              <mc:Choice xmlns:v="urn:schemas-microsoft-com:vml" Requires="v">
                <p:oleObj spid="_x0000_s3276" name="" r:id="rId5" imgW="1281430" imgH="317500" progId="Equation.DSMT4">
                  <p:embed/>
                </p:oleObj>
              </mc:Choice>
              <mc:Fallback>
                <p:oleObj name="" r:id="rId5" imgW="1281430" imgH="317500" progId="Equation.DSMT4">
                  <p:embed/>
                  <p:pic>
                    <p:nvPicPr>
                      <p:cNvPr id="0" name="图片 3275"/>
                      <p:cNvPicPr/>
                      <p:nvPr/>
                    </p:nvPicPr>
                    <p:blipFill>
                      <a:blip r:embed="rId6"/>
                      <a:stretch>
                        <a:fillRect/>
                      </a:stretch>
                    </p:blipFill>
                    <p:spPr>
                      <a:xfrm>
                        <a:off x="2916238" y="2997200"/>
                        <a:ext cx="1282700" cy="317500"/>
                      </a:xfrm>
                      <a:prstGeom prst="rect">
                        <a:avLst/>
                      </a:prstGeom>
                      <a:noFill/>
                      <a:ln w="38100">
                        <a:noFill/>
                        <a:miter/>
                      </a:ln>
                    </p:spPr>
                  </p:pic>
                </p:oleObj>
              </mc:Fallback>
            </mc:AlternateContent>
          </a:graphicData>
        </a:graphic>
      </p:graphicFrame>
      <p:graphicFrame>
        <p:nvGraphicFramePr>
          <p:cNvPr id="94216" name="Object 8"/>
          <p:cNvGraphicFramePr/>
          <p:nvPr/>
        </p:nvGraphicFramePr>
        <p:xfrm>
          <a:off x="827088" y="3500438"/>
          <a:ext cx="4686300" cy="828675"/>
        </p:xfrm>
        <a:graphic>
          <a:graphicData uri="http://schemas.openxmlformats.org/presentationml/2006/ole">
            <mc:AlternateContent xmlns:mc="http://schemas.openxmlformats.org/markup-compatibility/2006">
              <mc:Choice xmlns:v="urn:schemas-microsoft-com:vml" Requires="v">
                <p:oleObj spid="_x0000_s3277" name="" r:id="rId7" imgW="4724400" imgH="838200" progId="Equation.DSMT4">
                  <p:embed/>
                </p:oleObj>
              </mc:Choice>
              <mc:Fallback>
                <p:oleObj name="" r:id="rId7" imgW="4724400" imgH="838200" progId="Equation.DSMT4">
                  <p:embed/>
                  <p:pic>
                    <p:nvPicPr>
                      <p:cNvPr id="0" name="图片 3276"/>
                      <p:cNvPicPr/>
                      <p:nvPr/>
                    </p:nvPicPr>
                    <p:blipFill>
                      <a:blip r:embed="rId8"/>
                      <a:stretch>
                        <a:fillRect/>
                      </a:stretch>
                    </p:blipFill>
                    <p:spPr>
                      <a:xfrm>
                        <a:off x="827088" y="3500438"/>
                        <a:ext cx="4686300" cy="828675"/>
                      </a:xfrm>
                      <a:prstGeom prst="rect">
                        <a:avLst/>
                      </a:prstGeom>
                      <a:noFill/>
                      <a:ln w="38100">
                        <a:noFill/>
                        <a:miter/>
                      </a:ln>
                    </p:spPr>
                  </p:pic>
                </p:oleObj>
              </mc:Fallback>
            </mc:AlternateContent>
          </a:graphicData>
        </a:graphic>
      </p:graphicFrame>
      <p:graphicFrame>
        <p:nvGraphicFramePr>
          <p:cNvPr id="392225" name="Object 33"/>
          <p:cNvGraphicFramePr/>
          <p:nvPr/>
        </p:nvGraphicFramePr>
        <p:xfrm>
          <a:off x="900113" y="4437063"/>
          <a:ext cx="7366000" cy="444500"/>
        </p:xfrm>
        <a:graphic>
          <a:graphicData uri="http://schemas.openxmlformats.org/presentationml/2006/ole">
            <mc:AlternateContent xmlns:mc="http://schemas.openxmlformats.org/markup-compatibility/2006">
              <mc:Choice xmlns:v="urn:schemas-microsoft-com:vml" Requires="v">
                <p:oleObj spid="_x0000_s3278" name="" r:id="rId9" imgW="6702425" imgH="444500" progId="Equation.DSMT4">
                  <p:embed/>
                </p:oleObj>
              </mc:Choice>
              <mc:Fallback>
                <p:oleObj name="" r:id="rId9" imgW="6702425" imgH="444500" progId="Equation.DSMT4">
                  <p:embed/>
                  <p:pic>
                    <p:nvPicPr>
                      <p:cNvPr id="0" name="图片 3277"/>
                      <p:cNvPicPr/>
                      <p:nvPr/>
                    </p:nvPicPr>
                    <p:blipFill>
                      <a:blip r:embed="rId10">
                        <a:clrChange>
                          <a:clrFrom>
                            <a:srgbClr val="000000"/>
                          </a:clrFrom>
                          <a:clrTo>
                            <a:srgbClr val="FF3300"/>
                          </a:clrTo>
                        </a:clrChange>
                      </a:blip>
                      <a:stretch>
                        <a:fillRect/>
                      </a:stretch>
                    </p:blipFill>
                    <p:spPr>
                      <a:xfrm>
                        <a:off x="900113" y="4437063"/>
                        <a:ext cx="7366000" cy="444500"/>
                      </a:xfrm>
                      <a:prstGeom prst="rect">
                        <a:avLst/>
                      </a:prstGeom>
                      <a:noFill/>
                      <a:ln w="38100">
                        <a:noFill/>
                        <a:miter/>
                      </a:ln>
                    </p:spPr>
                  </p:pic>
                </p:oleObj>
              </mc:Fallback>
            </mc:AlternateContent>
          </a:graphicData>
        </a:graphic>
      </p:graphicFrame>
      <p:graphicFrame>
        <p:nvGraphicFramePr>
          <p:cNvPr id="94218" name="Object 10"/>
          <p:cNvGraphicFramePr/>
          <p:nvPr/>
        </p:nvGraphicFramePr>
        <p:xfrm>
          <a:off x="827088" y="4941888"/>
          <a:ext cx="7094537" cy="438150"/>
        </p:xfrm>
        <a:graphic>
          <a:graphicData uri="http://schemas.openxmlformats.org/presentationml/2006/ole">
            <mc:AlternateContent xmlns:mc="http://schemas.openxmlformats.org/markup-compatibility/2006">
              <mc:Choice xmlns:v="urn:schemas-microsoft-com:vml" Requires="v">
                <p:oleObj spid="_x0000_s3279" name="" r:id="rId11" imgW="7146925" imgH="444500" progId="Equation.DSMT4">
                  <p:embed/>
                </p:oleObj>
              </mc:Choice>
              <mc:Fallback>
                <p:oleObj name="" r:id="rId11" imgW="7146925" imgH="444500" progId="Equation.DSMT4">
                  <p:embed/>
                  <p:pic>
                    <p:nvPicPr>
                      <p:cNvPr id="0" name="图片 3278"/>
                      <p:cNvPicPr/>
                      <p:nvPr/>
                    </p:nvPicPr>
                    <p:blipFill>
                      <a:blip r:embed="rId12"/>
                      <a:stretch>
                        <a:fillRect/>
                      </a:stretch>
                    </p:blipFill>
                    <p:spPr>
                      <a:xfrm>
                        <a:off x="827088" y="4941888"/>
                        <a:ext cx="7094537" cy="438150"/>
                      </a:xfrm>
                      <a:prstGeom prst="rect">
                        <a:avLst/>
                      </a:prstGeom>
                      <a:noFill/>
                      <a:ln w="38100">
                        <a:noFill/>
                        <a:miter/>
                      </a:ln>
                    </p:spPr>
                  </p:pic>
                </p:oleObj>
              </mc:Fallback>
            </mc:AlternateContent>
          </a:graphicData>
        </a:graphic>
      </p:graphicFrame>
      <p:graphicFrame>
        <p:nvGraphicFramePr>
          <p:cNvPr id="94220" name="Object 12"/>
          <p:cNvGraphicFramePr/>
          <p:nvPr/>
        </p:nvGraphicFramePr>
        <p:xfrm>
          <a:off x="2987675" y="5445125"/>
          <a:ext cx="1320800" cy="368300"/>
        </p:xfrm>
        <a:graphic>
          <a:graphicData uri="http://schemas.openxmlformats.org/presentationml/2006/ole">
            <mc:AlternateContent xmlns:mc="http://schemas.openxmlformats.org/markup-compatibility/2006">
              <mc:Choice xmlns:v="urn:schemas-microsoft-com:vml" Requires="v">
                <p:oleObj spid="_x0000_s3280" name="" r:id="rId13" imgW="1320165" imgH="368300" progId="Equation.DSMT4">
                  <p:embed/>
                </p:oleObj>
              </mc:Choice>
              <mc:Fallback>
                <p:oleObj name="" r:id="rId13" imgW="1320165" imgH="368300" progId="Equation.DSMT4">
                  <p:embed/>
                  <p:pic>
                    <p:nvPicPr>
                      <p:cNvPr id="0" name="图片 3279"/>
                      <p:cNvPicPr/>
                      <p:nvPr/>
                    </p:nvPicPr>
                    <p:blipFill>
                      <a:blip r:embed="rId14"/>
                      <a:stretch>
                        <a:fillRect/>
                      </a:stretch>
                    </p:blipFill>
                    <p:spPr>
                      <a:xfrm>
                        <a:off x="2987675" y="5445125"/>
                        <a:ext cx="1320800" cy="368300"/>
                      </a:xfrm>
                      <a:prstGeom prst="rect">
                        <a:avLst/>
                      </a:prstGeom>
                      <a:noFill/>
                      <a:ln w="38100">
                        <a:noFill/>
                        <a:miter/>
                      </a:ln>
                    </p:spPr>
                  </p:pic>
                </p:oleObj>
              </mc:Fallback>
            </mc:AlternateContent>
          </a:graphicData>
        </a:graphic>
      </p:graphicFrame>
      <p:graphicFrame>
        <p:nvGraphicFramePr>
          <p:cNvPr id="94221" name="Object 13"/>
          <p:cNvGraphicFramePr/>
          <p:nvPr/>
        </p:nvGraphicFramePr>
        <p:xfrm>
          <a:off x="827088" y="5805488"/>
          <a:ext cx="4637087" cy="828675"/>
        </p:xfrm>
        <a:graphic>
          <a:graphicData uri="http://schemas.openxmlformats.org/presentationml/2006/ole">
            <mc:AlternateContent xmlns:mc="http://schemas.openxmlformats.org/markup-compatibility/2006">
              <mc:Choice xmlns:v="urn:schemas-microsoft-com:vml" Requires="v">
                <p:oleObj spid="_x0000_s3281" name="" r:id="rId15" imgW="4673600" imgH="838200" progId="Equation.DSMT4">
                  <p:embed/>
                </p:oleObj>
              </mc:Choice>
              <mc:Fallback>
                <p:oleObj name="" r:id="rId15" imgW="4673600" imgH="838200" progId="Equation.DSMT4">
                  <p:embed/>
                  <p:pic>
                    <p:nvPicPr>
                      <p:cNvPr id="0" name="图片 3280"/>
                      <p:cNvPicPr/>
                      <p:nvPr/>
                    </p:nvPicPr>
                    <p:blipFill>
                      <a:blip r:embed="rId16"/>
                      <a:stretch>
                        <a:fillRect/>
                      </a:stretch>
                    </p:blipFill>
                    <p:spPr>
                      <a:xfrm>
                        <a:off x="827088" y="5805488"/>
                        <a:ext cx="4637087" cy="828675"/>
                      </a:xfrm>
                      <a:prstGeom prst="rect">
                        <a:avLst/>
                      </a:prstGeom>
                      <a:noFill/>
                      <a:ln w="38100">
                        <a:noFill/>
                        <a:miter/>
                      </a:ln>
                    </p:spPr>
                  </p:pic>
                </p:oleObj>
              </mc:Fallback>
            </mc:AlternateContent>
          </a:graphicData>
        </a:graphic>
      </p:graphicFrame>
      <p:graphicFrame>
        <p:nvGraphicFramePr>
          <p:cNvPr id="26634" name="Object 24"/>
          <p:cNvGraphicFramePr/>
          <p:nvPr/>
        </p:nvGraphicFramePr>
        <p:xfrm>
          <a:off x="755650" y="188913"/>
          <a:ext cx="5321300" cy="431800"/>
        </p:xfrm>
        <a:graphic>
          <a:graphicData uri="http://schemas.openxmlformats.org/presentationml/2006/ole">
            <mc:AlternateContent xmlns:mc="http://schemas.openxmlformats.org/markup-compatibility/2006">
              <mc:Choice xmlns:v="urn:schemas-microsoft-com:vml" Requires="v">
                <p:oleObj spid="_x0000_s3282" name="" r:id="rId17" imgW="5318760" imgH="431800" progId="Equation.DSMT4">
                  <p:embed/>
                </p:oleObj>
              </mc:Choice>
              <mc:Fallback>
                <p:oleObj name="" r:id="rId17" imgW="5318760" imgH="431800" progId="Equation.DSMT4">
                  <p:embed/>
                  <p:pic>
                    <p:nvPicPr>
                      <p:cNvPr id="0" name="图片 3281"/>
                      <p:cNvPicPr/>
                      <p:nvPr/>
                    </p:nvPicPr>
                    <p:blipFill>
                      <a:blip r:embed="rId18"/>
                      <a:stretch>
                        <a:fillRect/>
                      </a:stretch>
                    </p:blipFill>
                    <p:spPr>
                      <a:xfrm>
                        <a:off x="755650" y="188913"/>
                        <a:ext cx="5321300" cy="431800"/>
                      </a:xfrm>
                      <a:prstGeom prst="rect">
                        <a:avLst/>
                      </a:prstGeom>
                      <a:noFill/>
                      <a:ln w="38100">
                        <a:noFill/>
                        <a:miter/>
                      </a:ln>
                    </p:spPr>
                  </p:pic>
                </p:oleObj>
              </mc:Fallback>
            </mc:AlternateContent>
          </a:graphicData>
        </a:graphic>
      </p:graphicFrame>
      <p:graphicFrame>
        <p:nvGraphicFramePr>
          <p:cNvPr id="26635" name="Object 25"/>
          <p:cNvGraphicFramePr/>
          <p:nvPr/>
        </p:nvGraphicFramePr>
        <p:xfrm>
          <a:off x="1763713" y="763588"/>
          <a:ext cx="4025900" cy="431800"/>
        </p:xfrm>
        <a:graphic>
          <a:graphicData uri="http://schemas.openxmlformats.org/presentationml/2006/ole">
            <mc:AlternateContent xmlns:mc="http://schemas.openxmlformats.org/markup-compatibility/2006">
              <mc:Choice xmlns:v="urn:schemas-microsoft-com:vml" Requires="v">
                <p:oleObj spid="_x0000_s3283" name="" r:id="rId19" imgW="4023995" imgH="431800" progId="Equation.DSMT4">
                  <p:embed/>
                </p:oleObj>
              </mc:Choice>
              <mc:Fallback>
                <p:oleObj name="" r:id="rId19" imgW="4023995" imgH="431800" progId="Equation.DSMT4">
                  <p:embed/>
                  <p:pic>
                    <p:nvPicPr>
                      <p:cNvPr id="0" name="图片 3282"/>
                      <p:cNvPicPr/>
                      <p:nvPr/>
                    </p:nvPicPr>
                    <p:blipFill>
                      <a:blip r:embed="rId20"/>
                      <a:stretch>
                        <a:fillRect/>
                      </a:stretch>
                    </p:blipFill>
                    <p:spPr>
                      <a:xfrm>
                        <a:off x="1763713" y="763588"/>
                        <a:ext cx="4025900" cy="431800"/>
                      </a:xfrm>
                      <a:prstGeom prst="rect">
                        <a:avLst/>
                      </a:prstGeom>
                      <a:noFill/>
                      <a:ln w="38100">
                        <a:noFill/>
                        <a:miter/>
                      </a:ln>
                    </p:spPr>
                  </p:pic>
                </p:oleObj>
              </mc:Fallback>
            </mc:AlternateContent>
          </a:graphicData>
        </a:graphic>
      </p:graphicFrame>
      <p:graphicFrame>
        <p:nvGraphicFramePr>
          <p:cNvPr id="26636" name="Object 4"/>
          <p:cNvGraphicFramePr/>
          <p:nvPr/>
        </p:nvGraphicFramePr>
        <p:xfrm>
          <a:off x="1727200" y="1196975"/>
          <a:ext cx="7165975" cy="801688"/>
        </p:xfrm>
        <a:graphic>
          <a:graphicData uri="http://schemas.openxmlformats.org/presentationml/2006/ole">
            <mc:AlternateContent xmlns:mc="http://schemas.openxmlformats.org/markup-compatibility/2006">
              <mc:Choice xmlns:v="urn:schemas-microsoft-com:vml" Requires="v">
                <p:oleObj spid="_x0000_s3284" name="" r:id="rId21" imgW="7480300" imgH="838200" progId="Equation.DSMT4">
                  <p:embed/>
                </p:oleObj>
              </mc:Choice>
              <mc:Fallback>
                <p:oleObj name="" r:id="rId21" imgW="7480300" imgH="838200" progId="Equation.DSMT4">
                  <p:embed/>
                  <p:pic>
                    <p:nvPicPr>
                      <p:cNvPr id="0" name="图片 3283"/>
                      <p:cNvPicPr/>
                      <p:nvPr/>
                    </p:nvPicPr>
                    <p:blipFill>
                      <a:blip r:embed="rId22"/>
                      <a:stretch>
                        <a:fillRect/>
                      </a:stretch>
                    </p:blipFill>
                    <p:spPr>
                      <a:xfrm>
                        <a:off x="1727200" y="1196975"/>
                        <a:ext cx="7165975" cy="801688"/>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4214"/>
                                        </p:tgtEl>
                                        <p:attrNameLst>
                                          <p:attrName>style.visibility</p:attrName>
                                        </p:attrNameLst>
                                      </p:cBhvr>
                                      <p:to>
                                        <p:strVal val="visible"/>
                                      </p:to>
                                    </p:set>
                                    <p:animEffect transition="in" filter="slide(fromBottom)">
                                      <p:cBhvr>
                                        <p:cTn id="7" dur="500"/>
                                        <p:tgtEl>
                                          <p:spTgt spid="942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94215"/>
                                        </p:tgtEl>
                                        <p:attrNameLst>
                                          <p:attrName>style.visibility</p:attrName>
                                        </p:attrNameLst>
                                      </p:cBhvr>
                                      <p:to>
                                        <p:strVal val="visible"/>
                                      </p:to>
                                    </p:set>
                                    <p:animEffect transition="in" filter="slide(fromBottom)">
                                      <p:cBhvr>
                                        <p:cTn id="12" dur="500"/>
                                        <p:tgtEl>
                                          <p:spTgt spid="942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4216"/>
                                        </p:tgtEl>
                                        <p:attrNameLst>
                                          <p:attrName>style.visibility</p:attrName>
                                        </p:attrNameLst>
                                      </p:cBhvr>
                                      <p:to>
                                        <p:strVal val="visible"/>
                                      </p:to>
                                    </p:set>
                                    <p:animEffect transition="in" filter="slide(fromBottom)">
                                      <p:cBhvr>
                                        <p:cTn id="17" dur="500"/>
                                        <p:tgtEl>
                                          <p:spTgt spid="9421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2225"/>
                                        </p:tgtEl>
                                        <p:attrNameLst>
                                          <p:attrName>style.visibility</p:attrName>
                                        </p:attrNameLst>
                                      </p:cBhvr>
                                      <p:to>
                                        <p:strVal val="visible"/>
                                      </p:to>
                                    </p:set>
                                    <p:animEffect transition="in" filter="slide(fromBottom)">
                                      <p:cBhvr>
                                        <p:cTn id="22" dur="500"/>
                                        <p:tgtEl>
                                          <p:spTgt spid="39222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94218"/>
                                        </p:tgtEl>
                                        <p:attrNameLst>
                                          <p:attrName>style.visibility</p:attrName>
                                        </p:attrNameLst>
                                      </p:cBhvr>
                                      <p:to>
                                        <p:strVal val="visible"/>
                                      </p:to>
                                    </p:set>
                                    <p:animEffect transition="in" filter="slide(fromBottom)">
                                      <p:cBhvr>
                                        <p:cTn id="27" dur="500"/>
                                        <p:tgtEl>
                                          <p:spTgt spid="9421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94220"/>
                                        </p:tgtEl>
                                        <p:attrNameLst>
                                          <p:attrName>style.visibility</p:attrName>
                                        </p:attrNameLst>
                                      </p:cBhvr>
                                      <p:to>
                                        <p:strVal val="visible"/>
                                      </p:to>
                                    </p:set>
                                    <p:animEffect transition="in" filter="slide(fromBottom)">
                                      <p:cBhvr>
                                        <p:cTn id="32" dur="500"/>
                                        <p:tgtEl>
                                          <p:spTgt spid="94220"/>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4221"/>
                                        </p:tgtEl>
                                        <p:attrNameLst>
                                          <p:attrName>style.visibility</p:attrName>
                                        </p:attrNameLst>
                                      </p:cBhvr>
                                      <p:to>
                                        <p:strVal val="visible"/>
                                      </p:to>
                                    </p:set>
                                    <p:animEffect transition="in" filter="slide(fromBottom)">
                                      <p:cBhvr>
                                        <p:cTn id="37" dur="500"/>
                                        <p:tgtEl>
                                          <p:spTgt spid="94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7650" name="Object 14"/>
          <p:cNvGraphicFramePr/>
          <p:nvPr/>
        </p:nvGraphicFramePr>
        <p:xfrm>
          <a:off x="827088" y="260350"/>
          <a:ext cx="2995612" cy="406400"/>
        </p:xfrm>
        <a:graphic>
          <a:graphicData uri="http://schemas.openxmlformats.org/presentationml/2006/ole">
            <mc:AlternateContent xmlns:mc="http://schemas.openxmlformats.org/markup-compatibility/2006">
              <mc:Choice xmlns:v="urn:schemas-microsoft-com:vml" Requires="v">
                <p:oleObj spid="_x0000_s3285" name="" r:id="rId1" imgW="2867660" imgH="405765" progId="Equation.3">
                  <p:embed/>
                </p:oleObj>
              </mc:Choice>
              <mc:Fallback>
                <p:oleObj name="" r:id="rId1" imgW="2867660" imgH="405765" progId="Equation.3">
                  <p:embed/>
                  <p:pic>
                    <p:nvPicPr>
                      <p:cNvPr id="0" name="图片 3284"/>
                      <p:cNvPicPr/>
                      <p:nvPr/>
                    </p:nvPicPr>
                    <p:blipFill>
                      <a:blip r:embed="rId2"/>
                      <a:stretch>
                        <a:fillRect/>
                      </a:stretch>
                    </p:blipFill>
                    <p:spPr>
                      <a:xfrm>
                        <a:off x="827088" y="260350"/>
                        <a:ext cx="2995612" cy="406400"/>
                      </a:xfrm>
                      <a:prstGeom prst="rect">
                        <a:avLst/>
                      </a:prstGeom>
                      <a:noFill/>
                      <a:ln w="38100">
                        <a:noFill/>
                        <a:miter/>
                      </a:ln>
                    </p:spPr>
                  </p:pic>
                </p:oleObj>
              </mc:Fallback>
            </mc:AlternateContent>
          </a:graphicData>
        </a:graphic>
      </p:graphicFrame>
      <p:grpSp>
        <p:nvGrpSpPr>
          <p:cNvPr id="2" name="组合 18"/>
          <p:cNvGrpSpPr/>
          <p:nvPr/>
        </p:nvGrpSpPr>
        <p:grpSpPr>
          <a:xfrm>
            <a:off x="827088" y="836613"/>
            <a:ext cx="6402387" cy="444500"/>
            <a:chOff x="827088" y="836613"/>
            <a:chExt cx="6402288" cy="444599"/>
          </a:xfrm>
        </p:grpSpPr>
        <p:graphicFrame>
          <p:nvGraphicFramePr>
            <p:cNvPr id="27663" name="Object 17"/>
            <p:cNvGraphicFramePr/>
            <p:nvPr/>
          </p:nvGraphicFramePr>
          <p:xfrm>
            <a:off x="827088" y="836613"/>
            <a:ext cx="1600200" cy="393700"/>
          </p:xfrm>
          <a:graphic>
            <a:graphicData uri="http://schemas.openxmlformats.org/presentationml/2006/ole">
              <mc:AlternateContent xmlns:mc="http://schemas.openxmlformats.org/markup-compatibility/2006">
                <mc:Choice xmlns:v="urn:schemas-microsoft-com:vml" Requires="v">
                  <p:oleObj spid="_x0000_s3286" name="" r:id="rId3" imgW="1599565" imgH="393700" progId="Equation.3">
                    <p:embed/>
                  </p:oleObj>
                </mc:Choice>
                <mc:Fallback>
                  <p:oleObj name="" r:id="rId3" imgW="1599565" imgH="393700" progId="Equation.3">
                    <p:embed/>
                    <p:pic>
                      <p:nvPicPr>
                        <p:cNvPr id="0" name="图片 3285"/>
                        <p:cNvPicPr/>
                        <p:nvPr/>
                      </p:nvPicPr>
                      <p:blipFill>
                        <a:blip r:embed="rId4"/>
                        <a:stretch>
                          <a:fillRect/>
                        </a:stretch>
                      </p:blipFill>
                      <p:spPr>
                        <a:xfrm>
                          <a:off x="827088" y="836613"/>
                          <a:ext cx="1600200" cy="393700"/>
                        </a:xfrm>
                        <a:prstGeom prst="rect">
                          <a:avLst/>
                        </a:prstGeom>
                        <a:noFill/>
                        <a:ln w="38100">
                          <a:noFill/>
                          <a:miter/>
                        </a:ln>
                      </p:spPr>
                    </p:pic>
                  </p:oleObj>
                </mc:Fallback>
              </mc:AlternateContent>
            </a:graphicData>
          </a:graphic>
        </p:graphicFrame>
        <p:graphicFrame>
          <p:nvGraphicFramePr>
            <p:cNvPr id="27664" name="Object 18"/>
            <p:cNvGraphicFramePr/>
            <p:nvPr/>
          </p:nvGraphicFramePr>
          <p:xfrm>
            <a:off x="2555776" y="836712"/>
            <a:ext cx="4673600" cy="444500"/>
          </p:xfrm>
          <a:graphic>
            <a:graphicData uri="http://schemas.openxmlformats.org/presentationml/2006/ole">
              <mc:AlternateContent xmlns:mc="http://schemas.openxmlformats.org/markup-compatibility/2006">
                <mc:Choice xmlns:v="urn:schemas-microsoft-com:vml" Requires="v">
                  <p:oleObj spid="_x0000_s3287" name="" r:id="rId5" imgW="4671695" imgH="444500" progId="Equation.DSMT4">
                    <p:embed/>
                  </p:oleObj>
                </mc:Choice>
                <mc:Fallback>
                  <p:oleObj name="" r:id="rId5" imgW="4671695" imgH="444500" progId="Equation.DSMT4">
                    <p:embed/>
                    <p:pic>
                      <p:nvPicPr>
                        <p:cNvPr id="0" name="图片 3286"/>
                        <p:cNvPicPr/>
                        <p:nvPr/>
                      </p:nvPicPr>
                      <p:blipFill>
                        <a:blip r:embed="rId6"/>
                        <a:stretch>
                          <a:fillRect/>
                        </a:stretch>
                      </p:blipFill>
                      <p:spPr>
                        <a:xfrm>
                          <a:off x="2555776" y="836712"/>
                          <a:ext cx="4673600" cy="444500"/>
                        </a:xfrm>
                        <a:prstGeom prst="rect">
                          <a:avLst/>
                        </a:prstGeom>
                        <a:noFill/>
                        <a:ln w="38100">
                          <a:noFill/>
                          <a:miter/>
                        </a:ln>
                      </p:spPr>
                    </p:pic>
                  </p:oleObj>
                </mc:Fallback>
              </mc:AlternateContent>
            </a:graphicData>
          </a:graphic>
        </p:graphicFrame>
      </p:grpSp>
      <p:grpSp>
        <p:nvGrpSpPr>
          <p:cNvPr id="3" name="组合 19"/>
          <p:cNvGrpSpPr/>
          <p:nvPr/>
        </p:nvGrpSpPr>
        <p:grpSpPr>
          <a:xfrm>
            <a:off x="827088" y="1341438"/>
            <a:ext cx="7791450" cy="442912"/>
            <a:chOff x="827088" y="1340768"/>
            <a:chExt cx="7791028" cy="442912"/>
          </a:xfrm>
        </p:grpSpPr>
        <p:graphicFrame>
          <p:nvGraphicFramePr>
            <p:cNvPr id="27661" name="Object 33"/>
            <p:cNvGraphicFramePr/>
            <p:nvPr/>
          </p:nvGraphicFramePr>
          <p:xfrm>
            <a:off x="827088" y="1341438"/>
            <a:ext cx="1981200" cy="393700"/>
          </p:xfrm>
          <a:graphic>
            <a:graphicData uri="http://schemas.openxmlformats.org/presentationml/2006/ole">
              <mc:AlternateContent xmlns:mc="http://schemas.openxmlformats.org/markup-compatibility/2006">
                <mc:Choice xmlns:v="urn:schemas-microsoft-com:vml" Requires="v">
                  <p:oleObj spid="_x0000_s3288" name="" r:id="rId7" imgW="1980565" imgH="393700" progId="Equation.3">
                    <p:embed/>
                  </p:oleObj>
                </mc:Choice>
                <mc:Fallback>
                  <p:oleObj name="" r:id="rId7" imgW="1980565" imgH="393700" progId="Equation.3">
                    <p:embed/>
                    <p:pic>
                      <p:nvPicPr>
                        <p:cNvPr id="0" name="图片 3287"/>
                        <p:cNvPicPr/>
                        <p:nvPr/>
                      </p:nvPicPr>
                      <p:blipFill>
                        <a:blip r:embed="rId8"/>
                        <a:stretch>
                          <a:fillRect/>
                        </a:stretch>
                      </p:blipFill>
                      <p:spPr>
                        <a:xfrm>
                          <a:off x="827088" y="1341438"/>
                          <a:ext cx="1981200" cy="393700"/>
                        </a:xfrm>
                        <a:prstGeom prst="rect">
                          <a:avLst/>
                        </a:prstGeom>
                        <a:noFill/>
                        <a:ln w="38100">
                          <a:noFill/>
                          <a:miter/>
                        </a:ln>
                      </p:spPr>
                    </p:pic>
                  </p:oleObj>
                </mc:Fallback>
              </mc:AlternateContent>
            </a:graphicData>
          </a:graphic>
        </p:graphicFrame>
        <p:graphicFrame>
          <p:nvGraphicFramePr>
            <p:cNvPr id="27662" name="Object 35"/>
            <p:cNvGraphicFramePr/>
            <p:nvPr/>
          </p:nvGraphicFramePr>
          <p:xfrm>
            <a:off x="2915816" y="1340768"/>
            <a:ext cx="5702300" cy="442912"/>
          </p:xfrm>
          <a:graphic>
            <a:graphicData uri="http://schemas.openxmlformats.org/presentationml/2006/ole">
              <mc:AlternateContent xmlns:mc="http://schemas.openxmlformats.org/markup-compatibility/2006">
                <mc:Choice xmlns:v="urn:schemas-microsoft-com:vml" Requires="v">
                  <p:oleObj spid="_x0000_s3289" name="" r:id="rId9" imgW="5699760" imgH="444500" progId="Equation.DSMT4">
                    <p:embed/>
                  </p:oleObj>
                </mc:Choice>
                <mc:Fallback>
                  <p:oleObj name="" r:id="rId9" imgW="5699760" imgH="444500" progId="Equation.DSMT4">
                    <p:embed/>
                    <p:pic>
                      <p:nvPicPr>
                        <p:cNvPr id="0" name="图片 3288"/>
                        <p:cNvPicPr/>
                        <p:nvPr/>
                      </p:nvPicPr>
                      <p:blipFill>
                        <a:blip r:embed="rId10"/>
                        <a:stretch>
                          <a:fillRect/>
                        </a:stretch>
                      </p:blipFill>
                      <p:spPr>
                        <a:xfrm>
                          <a:off x="2915816" y="1340768"/>
                          <a:ext cx="5702300" cy="442912"/>
                        </a:xfrm>
                        <a:prstGeom prst="rect">
                          <a:avLst/>
                        </a:prstGeom>
                        <a:noFill/>
                        <a:ln w="38100">
                          <a:noFill/>
                          <a:miter/>
                        </a:ln>
                      </p:spPr>
                    </p:pic>
                  </p:oleObj>
                </mc:Fallback>
              </mc:AlternateContent>
            </a:graphicData>
          </a:graphic>
        </p:graphicFrame>
      </p:grpSp>
      <p:grpSp>
        <p:nvGrpSpPr>
          <p:cNvPr id="4" name="Group 36"/>
          <p:cNvGrpSpPr/>
          <p:nvPr/>
        </p:nvGrpSpPr>
        <p:grpSpPr>
          <a:xfrm>
            <a:off x="2057400" y="2425700"/>
            <a:ext cx="4973638" cy="3352800"/>
            <a:chOff x="1392" y="1296"/>
            <a:chExt cx="3133" cy="2112"/>
          </a:xfrm>
        </p:grpSpPr>
        <p:pic>
          <p:nvPicPr>
            <p:cNvPr id="27668" name="Picture 37"/>
            <p:cNvPicPr>
              <a:picLocks noChangeAspect="1"/>
            </p:cNvPicPr>
            <p:nvPr/>
          </p:nvPicPr>
          <p:blipFill>
            <a:blip r:embed="rId11"/>
            <a:stretch>
              <a:fillRect/>
            </a:stretch>
          </p:blipFill>
          <p:spPr>
            <a:xfrm>
              <a:off x="1807" y="1296"/>
              <a:ext cx="2400" cy="2112"/>
            </a:xfrm>
            <a:prstGeom prst="rect">
              <a:avLst/>
            </a:prstGeom>
            <a:noFill/>
            <a:ln w="9525" cap="flat" cmpd="sng">
              <a:solidFill>
                <a:schemeClr val="accent1"/>
              </a:solidFill>
              <a:prstDash val="solid"/>
              <a:miter/>
              <a:headEnd type="none" w="med" len="med"/>
              <a:tailEnd type="none" w="med" len="med"/>
            </a:ln>
          </p:spPr>
        </p:pic>
        <p:graphicFrame>
          <p:nvGraphicFramePr>
            <p:cNvPr id="27656" name="Object 38"/>
            <p:cNvGraphicFramePr/>
            <p:nvPr/>
          </p:nvGraphicFramePr>
          <p:xfrm>
            <a:off x="3936" y="1628"/>
            <a:ext cx="589" cy="269"/>
          </p:xfrm>
          <a:graphic>
            <a:graphicData uri="http://schemas.openxmlformats.org/presentationml/2006/ole">
              <mc:AlternateContent xmlns:mc="http://schemas.openxmlformats.org/markup-compatibility/2006">
                <mc:Choice xmlns:v="urn:schemas-microsoft-com:vml" Requires="v">
                  <p:oleObj spid="_x0000_s3290" name="" r:id="rId12" imgW="1028065" imgH="495300" progId="Equation.3">
                    <p:embed/>
                  </p:oleObj>
                </mc:Choice>
                <mc:Fallback>
                  <p:oleObj name="" r:id="rId12" imgW="1028065" imgH="495300" progId="Equation.3">
                    <p:embed/>
                    <p:pic>
                      <p:nvPicPr>
                        <p:cNvPr id="0" name="图片 3289"/>
                        <p:cNvPicPr/>
                        <p:nvPr/>
                      </p:nvPicPr>
                      <p:blipFill>
                        <a:blip r:embed="rId13">
                          <a:clrChange>
                            <a:clrFrom>
                              <a:srgbClr val="000000"/>
                            </a:clrFrom>
                            <a:clrTo>
                              <a:srgbClr val="3333CC"/>
                            </a:clrTo>
                          </a:clrChange>
                        </a:blip>
                        <a:stretch>
                          <a:fillRect/>
                        </a:stretch>
                      </p:blipFill>
                      <p:spPr>
                        <a:xfrm>
                          <a:off x="3936" y="1628"/>
                          <a:ext cx="589" cy="269"/>
                        </a:xfrm>
                        <a:prstGeom prst="rect">
                          <a:avLst/>
                        </a:prstGeom>
                        <a:noFill/>
                        <a:ln w="38100">
                          <a:noFill/>
                          <a:miter/>
                        </a:ln>
                      </p:spPr>
                    </p:pic>
                  </p:oleObj>
                </mc:Fallback>
              </mc:AlternateContent>
            </a:graphicData>
          </a:graphic>
        </p:graphicFrame>
        <p:graphicFrame>
          <p:nvGraphicFramePr>
            <p:cNvPr id="27657" name="Object 39"/>
            <p:cNvGraphicFramePr/>
            <p:nvPr/>
          </p:nvGraphicFramePr>
          <p:xfrm>
            <a:off x="1392" y="1728"/>
            <a:ext cx="872" cy="491"/>
          </p:xfrm>
          <a:graphic>
            <a:graphicData uri="http://schemas.openxmlformats.org/presentationml/2006/ole">
              <mc:AlternateContent xmlns:mc="http://schemas.openxmlformats.org/markup-compatibility/2006">
                <mc:Choice xmlns:v="urn:schemas-microsoft-com:vml" Requires="v">
                  <p:oleObj spid="_x0000_s3291" name="" r:id="rId14" imgW="1523365" imgH="901065" progId="Equation.3">
                    <p:embed/>
                  </p:oleObj>
                </mc:Choice>
                <mc:Fallback>
                  <p:oleObj name="" r:id="rId14" imgW="1523365" imgH="901065" progId="Equation.3">
                    <p:embed/>
                    <p:pic>
                      <p:nvPicPr>
                        <p:cNvPr id="0" name="图片 3290"/>
                        <p:cNvPicPr/>
                        <p:nvPr/>
                      </p:nvPicPr>
                      <p:blipFill>
                        <a:blip r:embed="rId15">
                          <a:clrChange>
                            <a:clrFrom>
                              <a:srgbClr val="000000"/>
                            </a:clrFrom>
                            <a:clrTo>
                              <a:srgbClr val="FF0000"/>
                            </a:clrTo>
                          </a:clrChange>
                        </a:blip>
                        <a:stretch>
                          <a:fillRect/>
                        </a:stretch>
                      </p:blipFill>
                      <p:spPr>
                        <a:xfrm>
                          <a:off x="1392" y="1728"/>
                          <a:ext cx="872" cy="491"/>
                        </a:xfrm>
                        <a:prstGeom prst="rect">
                          <a:avLst/>
                        </a:prstGeom>
                        <a:noFill/>
                        <a:ln w="38100">
                          <a:noFill/>
                          <a:miter/>
                        </a:ln>
                      </p:spPr>
                    </p:pic>
                  </p:oleObj>
                </mc:Fallback>
              </mc:AlternateContent>
            </a:graphicData>
          </a:graphic>
        </p:graphicFrame>
        <p:graphicFrame>
          <p:nvGraphicFramePr>
            <p:cNvPr id="27658" name="Object 40"/>
            <p:cNvGraphicFramePr/>
            <p:nvPr/>
          </p:nvGraphicFramePr>
          <p:xfrm>
            <a:off x="3936" y="1920"/>
            <a:ext cx="576" cy="227"/>
          </p:xfrm>
          <a:graphic>
            <a:graphicData uri="http://schemas.openxmlformats.org/presentationml/2006/ole">
              <mc:AlternateContent xmlns:mc="http://schemas.openxmlformats.org/markup-compatibility/2006">
                <mc:Choice xmlns:v="urn:schemas-microsoft-com:vml" Requires="v">
                  <p:oleObj spid="_x0000_s3292" name="" r:id="rId16" imgW="1040765" imgH="405765" progId="Equation.3">
                    <p:embed/>
                  </p:oleObj>
                </mc:Choice>
                <mc:Fallback>
                  <p:oleObj name="" r:id="rId16" imgW="1040765" imgH="405765" progId="Equation.3">
                    <p:embed/>
                    <p:pic>
                      <p:nvPicPr>
                        <p:cNvPr id="0" name="图片 3291"/>
                        <p:cNvPicPr/>
                        <p:nvPr/>
                      </p:nvPicPr>
                      <p:blipFill>
                        <a:blip r:embed="rId17"/>
                        <a:stretch>
                          <a:fillRect/>
                        </a:stretch>
                      </p:blipFill>
                      <p:spPr>
                        <a:xfrm>
                          <a:off x="3936" y="1920"/>
                          <a:ext cx="576" cy="227"/>
                        </a:xfrm>
                        <a:prstGeom prst="rect">
                          <a:avLst/>
                        </a:prstGeom>
                        <a:noFill/>
                        <a:ln w="38100">
                          <a:noFill/>
                          <a:miter/>
                        </a:ln>
                      </p:spPr>
                    </p:pic>
                  </p:oleObj>
                </mc:Fallback>
              </mc:AlternateContent>
            </a:graphicData>
          </a:graphic>
        </p:graphicFrame>
        <p:graphicFrame>
          <p:nvGraphicFramePr>
            <p:cNvPr id="27659" name="Object 41"/>
            <p:cNvGraphicFramePr/>
            <p:nvPr/>
          </p:nvGraphicFramePr>
          <p:xfrm>
            <a:off x="3157" y="2938"/>
            <a:ext cx="251" cy="130"/>
          </p:xfrm>
          <a:graphic>
            <a:graphicData uri="http://schemas.openxmlformats.org/presentationml/2006/ole">
              <mc:AlternateContent xmlns:mc="http://schemas.openxmlformats.org/markup-compatibility/2006">
                <mc:Choice xmlns:v="urn:schemas-microsoft-com:vml" Requires="v">
                  <p:oleObj spid="_x0000_s3293" name="" r:id="rId18" imgW="735965" imgH="405765" progId="Equation.3">
                    <p:embed/>
                  </p:oleObj>
                </mc:Choice>
                <mc:Fallback>
                  <p:oleObj name="" r:id="rId18" imgW="735965" imgH="405765" progId="Equation.3">
                    <p:embed/>
                    <p:pic>
                      <p:nvPicPr>
                        <p:cNvPr id="0" name="图片 3292"/>
                        <p:cNvPicPr/>
                        <p:nvPr/>
                      </p:nvPicPr>
                      <p:blipFill>
                        <a:blip r:embed="rId19"/>
                        <a:stretch>
                          <a:fillRect/>
                        </a:stretch>
                      </p:blipFill>
                      <p:spPr>
                        <a:xfrm>
                          <a:off x="3157" y="2938"/>
                          <a:ext cx="251" cy="130"/>
                        </a:xfrm>
                        <a:prstGeom prst="rect">
                          <a:avLst/>
                        </a:prstGeom>
                        <a:noFill/>
                        <a:ln w="38100">
                          <a:noFill/>
                          <a:miter/>
                        </a:ln>
                      </p:spPr>
                    </p:pic>
                  </p:oleObj>
                </mc:Fallback>
              </mc:AlternateContent>
            </a:graphicData>
          </a:graphic>
        </p:graphicFrame>
        <p:graphicFrame>
          <p:nvGraphicFramePr>
            <p:cNvPr id="27660" name="Object 42"/>
            <p:cNvGraphicFramePr/>
            <p:nvPr/>
          </p:nvGraphicFramePr>
          <p:xfrm>
            <a:off x="2933" y="2982"/>
            <a:ext cx="64" cy="64"/>
          </p:xfrm>
          <a:graphic>
            <a:graphicData uri="http://schemas.openxmlformats.org/presentationml/2006/ole">
              <mc:AlternateContent xmlns:mc="http://schemas.openxmlformats.org/markup-compatibility/2006">
                <mc:Choice xmlns:v="urn:schemas-microsoft-com:vml" Requires="v">
                  <p:oleObj spid="_x0000_s3294" name="" r:id="rId20" imgW="203200" imgH="203200" progId="Equation.3">
                    <p:embed/>
                  </p:oleObj>
                </mc:Choice>
                <mc:Fallback>
                  <p:oleObj name="" r:id="rId20" imgW="203200" imgH="203200" progId="Equation.3">
                    <p:embed/>
                    <p:pic>
                      <p:nvPicPr>
                        <p:cNvPr id="0" name="图片 3293"/>
                        <p:cNvPicPr/>
                        <p:nvPr/>
                      </p:nvPicPr>
                      <p:blipFill>
                        <a:blip r:embed="rId21">
                          <a:clrChange>
                            <a:clrFrom>
                              <a:srgbClr val="000000"/>
                            </a:clrFrom>
                            <a:clrTo>
                              <a:srgbClr val="CC3300"/>
                            </a:clrTo>
                          </a:clrChange>
                        </a:blip>
                        <a:stretch>
                          <a:fillRect/>
                        </a:stretch>
                      </p:blipFill>
                      <p:spPr>
                        <a:xfrm>
                          <a:off x="2933" y="2982"/>
                          <a:ext cx="64" cy="64"/>
                        </a:xfrm>
                        <a:prstGeom prst="rect">
                          <a:avLst/>
                        </a:prstGeom>
                        <a:noFill/>
                        <a:ln w="38100">
                          <a:noFill/>
                          <a:miter/>
                        </a:ln>
                      </p:spPr>
                    </p:pic>
                  </p:oleObj>
                </mc:Fallback>
              </mc:AlternateContent>
            </a:graphicData>
          </a:graphic>
        </p:graphicFrame>
      </p:grpSp>
      <p:graphicFrame>
        <p:nvGraphicFramePr>
          <p:cNvPr id="398379" name="Object 43"/>
          <p:cNvGraphicFramePr/>
          <p:nvPr/>
        </p:nvGraphicFramePr>
        <p:xfrm>
          <a:off x="1065213" y="1838325"/>
          <a:ext cx="6327775" cy="442913"/>
        </p:xfrm>
        <a:graphic>
          <a:graphicData uri="http://schemas.openxmlformats.org/presentationml/2006/ole">
            <mc:AlternateContent xmlns:mc="http://schemas.openxmlformats.org/markup-compatibility/2006">
              <mc:Choice xmlns:v="urn:schemas-microsoft-com:vml" Requires="v">
                <p:oleObj spid="_x0000_s3295" name="" r:id="rId22" imgW="6322060" imgH="444500" progId="Equation.DSMT4">
                  <p:embed/>
                </p:oleObj>
              </mc:Choice>
              <mc:Fallback>
                <p:oleObj name="" r:id="rId22" imgW="6322060" imgH="444500" progId="Equation.DSMT4">
                  <p:embed/>
                  <p:pic>
                    <p:nvPicPr>
                      <p:cNvPr id="0" name="图片 3294"/>
                      <p:cNvPicPr/>
                      <p:nvPr/>
                    </p:nvPicPr>
                    <p:blipFill>
                      <a:blip r:embed="rId23">
                        <a:clrChange>
                          <a:clrFrom>
                            <a:srgbClr val="000000"/>
                          </a:clrFrom>
                          <a:clrTo>
                            <a:srgbClr val="3333CC"/>
                          </a:clrTo>
                        </a:clrChange>
                      </a:blip>
                      <a:stretch>
                        <a:fillRect/>
                      </a:stretch>
                    </p:blipFill>
                    <p:spPr>
                      <a:xfrm>
                        <a:off x="1065213" y="1838325"/>
                        <a:ext cx="6327775" cy="442913"/>
                      </a:xfrm>
                      <a:prstGeom prst="rect">
                        <a:avLst/>
                      </a:prstGeom>
                      <a:noFill/>
                      <a:ln w="38100">
                        <a:noFill/>
                        <a:miter/>
                      </a:ln>
                    </p:spPr>
                  </p:pic>
                </p:oleObj>
              </mc:Fallback>
            </mc:AlternateContent>
          </a:graphicData>
        </a:graphic>
      </p:graphicFrame>
      <p:graphicFrame>
        <p:nvGraphicFramePr>
          <p:cNvPr id="398380" name="Object 44"/>
          <p:cNvGraphicFramePr/>
          <p:nvPr/>
        </p:nvGraphicFramePr>
        <p:xfrm>
          <a:off x="1116013" y="5805488"/>
          <a:ext cx="2681287" cy="571500"/>
        </p:xfrm>
        <a:graphic>
          <a:graphicData uri="http://schemas.openxmlformats.org/presentationml/2006/ole">
            <mc:AlternateContent xmlns:mc="http://schemas.openxmlformats.org/markup-compatibility/2006">
              <mc:Choice xmlns:v="urn:schemas-microsoft-com:vml" Requires="v">
                <p:oleObj spid="_x0000_s3296" name="" r:id="rId24" imgW="2678430" imgH="571500" progId="Equation.DSMT4">
                  <p:embed/>
                </p:oleObj>
              </mc:Choice>
              <mc:Fallback>
                <p:oleObj name="" r:id="rId24" imgW="2678430" imgH="571500" progId="Equation.DSMT4">
                  <p:embed/>
                  <p:pic>
                    <p:nvPicPr>
                      <p:cNvPr id="0" name="图片 3295"/>
                      <p:cNvPicPr/>
                      <p:nvPr/>
                    </p:nvPicPr>
                    <p:blipFill>
                      <a:blip r:embed="rId25"/>
                      <a:stretch>
                        <a:fillRect/>
                      </a:stretch>
                    </p:blipFill>
                    <p:spPr>
                      <a:xfrm>
                        <a:off x="1116013" y="5805488"/>
                        <a:ext cx="2681287" cy="571500"/>
                      </a:xfrm>
                      <a:prstGeom prst="rect">
                        <a:avLst/>
                      </a:prstGeom>
                      <a:noFill/>
                      <a:ln w="38100">
                        <a:noFill/>
                        <a:miter/>
                      </a:ln>
                    </p:spPr>
                  </p:pic>
                </p:oleObj>
              </mc:Fallback>
            </mc:AlternateContent>
          </a:graphicData>
        </a:graphic>
      </p:graphicFrame>
      <p:graphicFrame>
        <p:nvGraphicFramePr>
          <p:cNvPr id="398381" name="Object 45"/>
          <p:cNvGraphicFramePr/>
          <p:nvPr/>
        </p:nvGraphicFramePr>
        <p:xfrm>
          <a:off x="4932363" y="5805488"/>
          <a:ext cx="3227387" cy="571500"/>
        </p:xfrm>
        <a:graphic>
          <a:graphicData uri="http://schemas.openxmlformats.org/presentationml/2006/ole">
            <mc:AlternateContent xmlns:mc="http://schemas.openxmlformats.org/markup-compatibility/2006">
              <mc:Choice xmlns:v="urn:schemas-microsoft-com:vml" Requires="v">
                <p:oleObj spid="_x0000_s3297" name="" r:id="rId26" imgW="3224530" imgH="571500" progId="Equation.DSMT4">
                  <p:embed/>
                </p:oleObj>
              </mc:Choice>
              <mc:Fallback>
                <p:oleObj name="" r:id="rId26" imgW="3224530" imgH="571500" progId="Equation.DSMT4">
                  <p:embed/>
                  <p:pic>
                    <p:nvPicPr>
                      <p:cNvPr id="0" name="图片 3296"/>
                      <p:cNvPicPr/>
                      <p:nvPr/>
                    </p:nvPicPr>
                    <p:blipFill>
                      <a:blip r:embed="rId27"/>
                      <a:stretch>
                        <a:fillRect/>
                      </a:stretch>
                    </p:blipFill>
                    <p:spPr>
                      <a:xfrm>
                        <a:off x="4932363" y="5805488"/>
                        <a:ext cx="3227387" cy="571500"/>
                      </a:xfrm>
                      <a:prstGeom prst="rect">
                        <a:avLst/>
                      </a:prstGeom>
                      <a:noFill/>
                      <a:ln w="38100">
                        <a:noFill/>
                        <a:miter/>
                      </a:ln>
                    </p:spPr>
                  </p:pic>
                </p:oleObj>
              </mc:Fallback>
            </mc:AlternateContent>
          </a:graphicData>
        </a:graphic>
      </p:graphicFrame>
      <p:graphicFrame>
        <p:nvGraphicFramePr>
          <p:cNvPr id="398382" name="Object 46"/>
          <p:cNvGraphicFramePr/>
          <p:nvPr/>
        </p:nvGraphicFramePr>
        <p:xfrm>
          <a:off x="5822950" y="2374900"/>
          <a:ext cx="2973388" cy="571500"/>
        </p:xfrm>
        <a:graphic>
          <a:graphicData uri="http://schemas.openxmlformats.org/presentationml/2006/ole">
            <mc:AlternateContent xmlns:mc="http://schemas.openxmlformats.org/markup-compatibility/2006">
              <mc:Choice xmlns:v="urn:schemas-microsoft-com:vml" Requires="v">
                <p:oleObj spid="_x0000_s3298" name="" r:id="rId28" imgW="2970530" imgH="571500" progId="Equation.DSMT4">
                  <p:embed/>
                </p:oleObj>
              </mc:Choice>
              <mc:Fallback>
                <p:oleObj name="" r:id="rId28" imgW="2970530" imgH="571500" progId="Equation.DSMT4">
                  <p:embed/>
                  <p:pic>
                    <p:nvPicPr>
                      <p:cNvPr id="0" name="图片 3297"/>
                      <p:cNvPicPr/>
                      <p:nvPr/>
                    </p:nvPicPr>
                    <p:blipFill>
                      <a:blip r:embed="rId29"/>
                      <a:stretch>
                        <a:fillRect/>
                      </a:stretch>
                    </p:blipFill>
                    <p:spPr>
                      <a:xfrm>
                        <a:off x="5822950" y="2374900"/>
                        <a:ext cx="2973388" cy="571500"/>
                      </a:xfrm>
                      <a:prstGeom prst="rect">
                        <a:avLst/>
                      </a:prstGeom>
                      <a:noFill/>
                      <a:ln w="38100">
                        <a:noFill/>
                        <a:miter/>
                      </a:ln>
                    </p:spPr>
                  </p:pic>
                </p:oleObj>
              </mc:Fallback>
            </mc:AlternateContent>
          </a:graphicData>
        </a:graphic>
      </p:graphicFrame>
      <p:graphicFrame>
        <p:nvGraphicFramePr>
          <p:cNvPr id="398383" name="Object 47"/>
          <p:cNvGraphicFramePr/>
          <p:nvPr/>
        </p:nvGraphicFramePr>
        <p:xfrm>
          <a:off x="939800" y="2527300"/>
          <a:ext cx="3519488" cy="571500"/>
        </p:xfrm>
        <a:graphic>
          <a:graphicData uri="http://schemas.openxmlformats.org/presentationml/2006/ole">
            <mc:AlternateContent xmlns:mc="http://schemas.openxmlformats.org/markup-compatibility/2006">
              <mc:Choice xmlns:v="urn:schemas-microsoft-com:vml" Requires="v">
                <p:oleObj spid="_x0000_s3299" name="" r:id="rId30" imgW="3516630" imgH="571500" progId="Equation.DSMT4">
                  <p:embed/>
                </p:oleObj>
              </mc:Choice>
              <mc:Fallback>
                <p:oleObj name="" r:id="rId30" imgW="3516630" imgH="571500" progId="Equation.DSMT4">
                  <p:embed/>
                  <p:pic>
                    <p:nvPicPr>
                      <p:cNvPr id="0" name="图片 3298"/>
                      <p:cNvPicPr/>
                      <p:nvPr/>
                    </p:nvPicPr>
                    <p:blipFill>
                      <a:blip r:embed="rId31"/>
                      <a:stretch>
                        <a:fillRect/>
                      </a:stretch>
                    </p:blipFill>
                    <p:spPr>
                      <a:xfrm>
                        <a:off x="939800" y="2527300"/>
                        <a:ext cx="3519488" cy="571500"/>
                      </a:xfrm>
                      <a:prstGeom prst="rect">
                        <a:avLst/>
                      </a:prstGeom>
                      <a:noFill/>
                      <a:ln w="38100">
                        <a:noFill/>
                        <a:miter/>
                      </a:ln>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98379"/>
                                        </p:tgtEl>
                                        <p:attrNameLst>
                                          <p:attrName>style.visibility</p:attrName>
                                        </p:attrNameLst>
                                      </p:cBhvr>
                                      <p:to>
                                        <p:strVal val="visible"/>
                                      </p:to>
                                    </p:set>
                                    <p:animEffect transition="in" filter="wipe(left)">
                                      <p:cBhvr>
                                        <p:cTn id="17" dur="500"/>
                                        <p:tgtEl>
                                          <p:spTgt spid="39837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98380"/>
                                        </p:tgtEl>
                                        <p:attrNameLst>
                                          <p:attrName>style.visibility</p:attrName>
                                        </p:attrNameLst>
                                      </p:cBhvr>
                                      <p:to>
                                        <p:strVal val="visible"/>
                                      </p:to>
                                    </p:set>
                                    <p:animEffect transition="in" filter="wipe(left)">
                                      <p:cBhvr>
                                        <p:cTn id="27" dur="500"/>
                                        <p:tgtEl>
                                          <p:spTgt spid="39838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98381"/>
                                        </p:tgtEl>
                                        <p:attrNameLst>
                                          <p:attrName>style.visibility</p:attrName>
                                        </p:attrNameLst>
                                      </p:cBhvr>
                                      <p:to>
                                        <p:strVal val="visible"/>
                                      </p:to>
                                    </p:set>
                                    <p:animEffect transition="in" filter="wipe(left)">
                                      <p:cBhvr>
                                        <p:cTn id="32" dur="500"/>
                                        <p:tgtEl>
                                          <p:spTgt spid="39838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98382"/>
                                        </p:tgtEl>
                                        <p:attrNameLst>
                                          <p:attrName>style.visibility</p:attrName>
                                        </p:attrNameLst>
                                      </p:cBhvr>
                                      <p:to>
                                        <p:strVal val="visible"/>
                                      </p:to>
                                    </p:set>
                                    <p:animEffect transition="in" filter="wipe(left)">
                                      <p:cBhvr>
                                        <p:cTn id="37" dur="500"/>
                                        <p:tgtEl>
                                          <p:spTgt spid="39838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98383"/>
                                        </p:tgtEl>
                                        <p:attrNameLst>
                                          <p:attrName>style.visibility</p:attrName>
                                        </p:attrNameLst>
                                      </p:cBhvr>
                                      <p:to>
                                        <p:strVal val="visible"/>
                                      </p:to>
                                    </p:set>
                                    <p:animEffect transition="in" filter="wipe(left)">
                                      <p:cBhvr>
                                        <p:cTn id="42" dur="500"/>
                                        <p:tgtEl>
                                          <p:spTgt spid="398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8674" name="Object 9"/>
          <p:cNvGraphicFramePr/>
          <p:nvPr/>
        </p:nvGraphicFramePr>
        <p:xfrm>
          <a:off x="900113" y="404813"/>
          <a:ext cx="1841500" cy="393700"/>
        </p:xfrm>
        <a:graphic>
          <a:graphicData uri="http://schemas.openxmlformats.org/presentationml/2006/ole">
            <mc:AlternateContent xmlns:mc="http://schemas.openxmlformats.org/markup-compatibility/2006">
              <mc:Choice xmlns:v="urn:schemas-microsoft-com:vml" Requires="v">
                <p:oleObj spid="_x0000_s3300" name="" r:id="rId1" imgW="1840865" imgH="393700" progId="Equation.DSMT4">
                  <p:embed/>
                </p:oleObj>
              </mc:Choice>
              <mc:Fallback>
                <p:oleObj name="" r:id="rId1" imgW="1840865" imgH="393700" progId="Equation.DSMT4">
                  <p:embed/>
                  <p:pic>
                    <p:nvPicPr>
                      <p:cNvPr id="0" name="图片 3299"/>
                      <p:cNvPicPr/>
                      <p:nvPr/>
                    </p:nvPicPr>
                    <p:blipFill>
                      <a:blip r:embed="rId2">
                        <a:clrChange>
                          <a:clrFrom>
                            <a:srgbClr val="000000"/>
                          </a:clrFrom>
                          <a:clrTo>
                            <a:srgbClr val="3333CC"/>
                          </a:clrTo>
                        </a:clrChange>
                      </a:blip>
                      <a:stretch>
                        <a:fillRect/>
                      </a:stretch>
                    </p:blipFill>
                    <p:spPr>
                      <a:xfrm>
                        <a:off x="900113" y="404813"/>
                        <a:ext cx="1841500" cy="393700"/>
                      </a:xfrm>
                      <a:prstGeom prst="rect">
                        <a:avLst/>
                      </a:prstGeom>
                      <a:noFill/>
                      <a:ln w="38100">
                        <a:noFill/>
                        <a:miter/>
                      </a:ln>
                    </p:spPr>
                  </p:pic>
                </p:oleObj>
              </mc:Fallback>
            </mc:AlternateContent>
          </a:graphicData>
        </a:graphic>
      </p:graphicFrame>
      <p:graphicFrame>
        <p:nvGraphicFramePr>
          <p:cNvPr id="385042" name="Object 11"/>
          <p:cNvGraphicFramePr/>
          <p:nvPr/>
        </p:nvGraphicFramePr>
        <p:xfrm>
          <a:off x="900113" y="2492375"/>
          <a:ext cx="2159000" cy="431800"/>
        </p:xfrm>
        <a:graphic>
          <a:graphicData uri="http://schemas.openxmlformats.org/presentationml/2006/ole">
            <mc:AlternateContent xmlns:mc="http://schemas.openxmlformats.org/markup-compatibility/2006">
              <mc:Choice xmlns:v="urn:schemas-microsoft-com:vml" Requires="v">
                <p:oleObj spid="_x0000_s3301" name="" r:id="rId3" imgW="2158365" imgH="431800" progId="Equation.3">
                  <p:embed/>
                </p:oleObj>
              </mc:Choice>
              <mc:Fallback>
                <p:oleObj name="" r:id="rId3" imgW="2158365" imgH="431800" progId="Equation.3">
                  <p:embed/>
                  <p:pic>
                    <p:nvPicPr>
                      <p:cNvPr id="0" name="图片 3300"/>
                      <p:cNvPicPr/>
                      <p:nvPr/>
                    </p:nvPicPr>
                    <p:blipFill>
                      <a:blip r:embed="rId4"/>
                      <a:stretch>
                        <a:fillRect/>
                      </a:stretch>
                    </p:blipFill>
                    <p:spPr>
                      <a:xfrm>
                        <a:off x="900113" y="2492375"/>
                        <a:ext cx="2159000" cy="431800"/>
                      </a:xfrm>
                      <a:prstGeom prst="rect">
                        <a:avLst/>
                      </a:prstGeom>
                      <a:noFill/>
                      <a:ln w="38100">
                        <a:noFill/>
                        <a:miter/>
                      </a:ln>
                    </p:spPr>
                  </p:pic>
                </p:oleObj>
              </mc:Fallback>
            </mc:AlternateContent>
          </a:graphicData>
        </a:graphic>
      </p:graphicFrame>
      <p:graphicFrame>
        <p:nvGraphicFramePr>
          <p:cNvPr id="385045" name="Object 14"/>
          <p:cNvGraphicFramePr/>
          <p:nvPr/>
        </p:nvGraphicFramePr>
        <p:xfrm>
          <a:off x="900113" y="3213100"/>
          <a:ext cx="2425700" cy="431800"/>
        </p:xfrm>
        <a:graphic>
          <a:graphicData uri="http://schemas.openxmlformats.org/presentationml/2006/ole">
            <mc:AlternateContent xmlns:mc="http://schemas.openxmlformats.org/markup-compatibility/2006">
              <mc:Choice xmlns:v="urn:schemas-microsoft-com:vml" Requires="v">
                <p:oleObj spid="_x0000_s3302" name="" r:id="rId5" imgW="2424430" imgH="431800" progId="Equation.3">
                  <p:embed/>
                </p:oleObj>
              </mc:Choice>
              <mc:Fallback>
                <p:oleObj name="" r:id="rId5" imgW="2424430" imgH="431800" progId="Equation.3">
                  <p:embed/>
                  <p:pic>
                    <p:nvPicPr>
                      <p:cNvPr id="0" name="图片 3301"/>
                      <p:cNvPicPr/>
                      <p:nvPr/>
                    </p:nvPicPr>
                    <p:blipFill>
                      <a:blip r:embed="rId6"/>
                      <a:stretch>
                        <a:fillRect/>
                      </a:stretch>
                    </p:blipFill>
                    <p:spPr>
                      <a:xfrm>
                        <a:off x="900113" y="3213100"/>
                        <a:ext cx="2425700" cy="431800"/>
                      </a:xfrm>
                      <a:prstGeom prst="rect">
                        <a:avLst/>
                      </a:prstGeom>
                      <a:noFill/>
                      <a:ln w="38100">
                        <a:noFill/>
                        <a:miter/>
                      </a:ln>
                    </p:spPr>
                  </p:pic>
                </p:oleObj>
              </mc:Fallback>
            </mc:AlternateContent>
          </a:graphicData>
        </a:graphic>
      </p:graphicFrame>
      <p:graphicFrame>
        <p:nvGraphicFramePr>
          <p:cNvPr id="385049" name="Object 18"/>
          <p:cNvGraphicFramePr/>
          <p:nvPr/>
        </p:nvGraphicFramePr>
        <p:xfrm>
          <a:off x="900113" y="3789363"/>
          <a:ext cx="2197100" cy="863600"/>
        </p:xfrm>
        <a:graphic>
          <a:graphicData uri="http://schemas.openxmlformats.org/presentationml/2006/ole">
            <mc:AlternateContent xmlns:mc="http://schemas.openxmlformats.org/markup-compatibility/2006">
              <mc:Choice xmlns:v="urn:schemas-microsoft-com:vml" Requires="v">
                <p:oleObj spid="_x0000_s3303" name="" r:id="rId7" imgW="2195830" imgH="862965" progId="Equation.DSMT4">
                  <p:embed/>
                </p:oleObj>
              </mc:Choice>
              <mc:Fallback>
                <p:oleObj name="" r:id="rId7" imgW="2195830" imgH="862965" progId="Equation.DSMT4">
                  <p:embed/>
                  <p:pic>
                    <p:nvPicPr>
                      <p:cNvPr id="0" name="图片 3302"/>
                      <p:cNvPicPr/>
                      <p:nvPr/>
                    </p:nvPicPr>
                    <p:blipFill>
                      <a:blip r:embed="rId8"/>
                      <a:stretch>
                        <a:fillRect/>
                      </a:stretch>
                    </p:blipFill>
                    <p:spPr>
                      <a:xfrm>
                        <a:off x="900113" y="3789363"/>
                        <a:ext cx="2197100" cy="863600"/>
                      </a:xfrm>
                      <a:prstGeom prst="rect">
                        <a:avLst/>
                      </a:prstGeom>
                      <a:noFill/>
                      <a:ln w="38100">
                        <a:noFill/>
                        <a:miter/>
                      </a:ln>
                    </p:spPr>
                  </p:pic>
                </p:oleObj>
              </mc:Fallback>
            </mc:AlternateContent>
          </a:graphicData>
        </a:graphic>
      </p:graphicFrame>
      <p:graphicFrame>
        <p:nvGraphicFramePr>
          <p:cNvPr id="385054" name="Object 23"/>
          <p:cNvGraphicFramePr/>
          <p:nvPr/>
        </p:nvGraphicFramePr>
        <p:xfrm>
          <a:off x="900113" y="908050"/>
          <a:ext cx="2400300" cy="431800"/>
        </p:xfrm>
        <a:graphic>
          <a:graphicData uri="http://schemas.openxmlformats.org/presentationml/2006/ole">
            <mc:AlternateContent xmlns:mc="http://schemas.openxmlformats.org/markup-compatibility/2006">
              <mc:Choice xmlns:v="urn:schemas-microsoft-com:vml" Requires="v">
                <p:oleObj spid="_x0000_s3304" name="" r:id="rId9" imgW="2399030" imgH="431800" progId="Equation.3">
                  <p:embed/>
                </p:oleObj>
              </mc:Choice>
              <mc:Fallback>
                <p:oleObj name="" r:id="rId9" imgW="2399030" imgH="431800" progId="Equation.3">
                  <p:embed/>
                  <p:pic>
                    <p:nvPicPr>
                      <p:cNvPr id="0" name="图片 3303"/>
                      <p:cNvPicPr/>
                      <p:nvPr/>
                    </p:nvPicPr>
                    <p:blipFill>
                      <a:blip r:embed="rId10"/>
                      <a:stretch>
                        <a:fillRect/>
                      </a:stretch>
                    </p:blipFill>
                    <p:spPr>
                      <a:xfrm>
                        <a:off x="900113" y="908050"/>
                        <a:ext cx="2400300" cy="431800"/>
                      </a:xfrm>
                      <a:prstGeom prst="rect">
                        <a:avLst/>
                      </a:prstGeom>
                      <a:noFill/>
                      <a:ln w="38100">
                        <a:noFill/>
                        <a:miter/>
                      </a:ln>
                    </p:spPr>
                  </p:pic>
                </p:oleObj>
              </mc:Fallback>
            </mc:AlternateContent>
          </a:graphicData>
        </a:graphic>
      </p:graphicFrame>
      <p:graphicFrame>
        <p:nvGraphicFramePr>
          <p:cNvPr id="479256" name="Object 24"/>
          <p:cNvGraphicFramePr/>
          <p:nvPr/>
        </p:nvGraphicFramePr>
        <p:xfrm>
          <a:off x="900113" y="1484313"/>
          <a:ext cx="1917700" cy="838200"/>
        </p:xfrm>
        <a:graphic>
          <a:graphicData uri="http://schemas.openxmlformats.org/presentationml/2006/ole">
            <mc:AlternateContent xmlns:mc="http://schemas.openxmlformats.org/markup-compatibility/2006">
              <mc:Choice xmlns:v="urn:schemas-microsoft-com:vml" Requires="v">
                <p:oleObj spid="_x0000_s3305" name="" r:id="rId11" imgW="1917700" imgH="838200" progId="Equation.3">
                  <p:embed/>
                </p:oleObj>
              </mc:Choice>
              <mc:Fallback>
                <p:oleObj name="" r:id="rId11" imgW="1917700" imgH="838200" progId="Equation.3">
                  <p:embed/>
                  <p:pic>
                    <p:nvPicPr>
                      <p:cNvPr id="0" name="图片 3304"/>
                      <p:cNvPicPr/>
                      <p:nvPr/>
                    </p:nvPicPr>
                    <p:blipFill>
                      <a:blip r:embed="rId12"/>
                      <a:stretch>
                        <a:fillRect/>
                      </a:stretch>
                    </p:blipFill>
                    <p:spPr>
                      <a:xfrm>
                        <a:off x="900113" y="1484313"/>
                        <a:ext cx="1917700" cy="838200"/>
                      </a:xfrm>
                      <a:prstGeom prst="rect">
                        <a:avLst/>
                      </a:prstGeom>
                      <a:noFill/>
                      <a:ln w="38100">
                        <a:noFill/>
                        <a:miter/>
                      </a:ln>
                    </p:spPr>
                  </p:pic>
                </p:oleObj>
              </mc:Fallback>
            </mc:AlternateContent>
          </a:graphicData>
        </a:graphic>
      </p:graphicFrame>
      <p:graphicFrame>
        <p:nvGraphicFramePr>
          <p:cNvPr id="2" name="Object 8"/>
          <p:cNvGraphicFramePr/>
          <p:nvPr/>
        </p:nvGraphicFramePr>
        <p:xfrm>
          <a:off x="900113" y="4941888"/>
          <a:ext cx="1651000" cy="838200"/>
        </p:xfrm>
        <a:graphic>
          <a:graphicData uri="http://schemas.openxmlformats.org/presentationml/2006/ole">
            <mc:AlternateContent xmlns:mc="http://schemas.openxmlformats.org/markup-compatibility/2006">
              <mc:Choice xmlns:v="urn:schemas-microsoft-com:vml" Requires="v">
                <p:oleObj spid="_x0000_s3306" name="" r:id="rId13" imgW="1651000" imgH="838200" progId="Equation.DSMT4">
                  <p:embed/>
                </p:oleObj>
              </mc:Choice>
              <mc:Fallback>
                <p:oleObj name="" r:id="rId13" imgW="1651000" imgH="838200" progId="Equation.DSMT4">
                  <p:embed/>
                  <p:pic>
                    <p:nvPicPr>
                      <p:cNvPr id="0" name="图片 3305"/>
                      <p:cNvPicPr/>
                      <p:nvPr/>
                    </p:nvPicPr>
                    <p:blipFill>
                      <a:blip r:embed="rId14"/>
                      <a:stretch>
                        <a:fillRect/>
                      </a:stretch>
                    </p:blipFill>
                    <p:spPr>
                      <a:xfrm>
                        <a:off x="900113" y="4941888"/>
                        <a:ext cx="1651000" cy="8382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5054"/>
                                        </p:tgtEl>
                                        <p:attrNameLst>
                                          <p:attrName>style.visibility</p:attrName>
                                        </p:attrNameLst>
                                      </p:cBhvr>
                                      <p:to>
                                        <p:strVal val="visible"/>
                                      </p:to>
                                    </p:set>
                                    <p:animEffect transition="in" filter="slide(fromBottom)">
                                      <p:cBhvr>
                                        <p:cTn id="7" dur="500"/>
                                        <p:tgtEl>
                                          <p:spTgt spid="38505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79256"/>
                                        </p:tgtEl>
                                        <p:attrNameLst>
                                          <p:attrName>style.visibility</p:attrName>
                                        </p:attrNameLst>
                                      </p:cBhvr>
                                      <p:to>
                                        <p:strVal val="visible"/>
                                      </p:to>
                                    </p:set>
                                    <p:animEffect transition="in" filter="slide(fromBottom)">
                                      <p:cBhvr>
                                        <p:cTn id="12" dur="500"/>
                                        <p:tgtEl>
                                          <p:spTgt spid="47925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5042"/>
                                        </p:tgtEl>
                                        <p:attrNameLst>
                                          <p:attrName>style.visibility</p:attrName>
                                        </p:attrNameLst>
                                      </p:cBhvr>
                                      <p:to>
                                        <p:strVal val="visible"/>
                                      </p:to>
                                    </p:set>
                                    <p:animEffect transition="in" filter="slide(fromBottom)">
                                      <p:cBhvr>
                                        <p:cTn id="17" dur="500"/>
                                        <p:tgtEl>
                                          <p:spTgt spid="385042"/>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85045"/>
                                        </p:tgtEl>
                                        <p:attrNameLst>
                                          <p:attrName>style.visibility</p:attrName>
                                        </p:attrNameLst>
                                      </p:cBhvr>
                                      <p:to>
                                        <p:strVal val="visible"/>
                                      </p:to>
                                    </p:set>
                                    <p:animEffect transition="in" filter="slide(fromBottom)">
                                      <p:cBhvr>
                                        <p:cTn id="22" dur="500"/>
                                        <p:tgtEl>
                                          <p:spTgt spid="38504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85049"/>
                                        </p:tgtEl>
                                        <p:attrNameLst>
                                          <p:attrName>style.visibility</p:attrName>
                                        </p:attrNameLst>
                                      </p:cBhvr>
                                      <p:to>
                                        <p:strVal val="visible"/>
                                      </p:to>
                                    </p:set>
                                    <p:animEffect transition="in" filter="slide(fromBottom)">
                                      <p:cBhvr>
                                        <p:cTn id="27" dur="500"/>
                                        <p:tgtEl>
                                          <p:spTgt spid="385049"/>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lide(fromBottom)">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9698" name="Object 3"/>
          <p:cNvGraphicFramePr/>
          <p:nvPr/>
        </p:nvGraphicFramePr>
        <p:xfrm>
          <a:off x="2916238" y="333375"/>
          <a:ext cx="6065837" cy="444500"/>
        </p:xfrm>
        <a:graphic>
          <a:graphicData uri="http://schemas.openxmlformats.org/presentationml/2006/ole">
            <mc:AlternateContent xmlns:mc="http://schemas.openxmlformats.org/markup-compatibility/2006">
              <mc:Choice xmlns:v="urn:schemas-microsoft-com:vml" Requires="v">
                <p:oleObj spid="_x0000_s3307" name="" r:id="rId1" imgW="6207760" imgH="444500" progId="Equation.DSMT4">
                  <p:embed/>
                </p:oleObj>
              </mc:Choice>
              <mc:Fallback>
                <p:oleObj name="" r:id="rId1" imgW="6207760" imgH="444500" progId="Equation.DSMT4">
                  <p:embed/>
                  <p:pic>
                    <p:nvPicPr>
                      <p:cNvPr id="0" name="图片 3306"/>
                      <p:cNvPicPr/>
                      <p:nvPr/>
                    </p:nvPicPr>
                    <p:blipFill>
                      <a:blip r:embed="rId2"/>
                      <a:stretch>
                        <a:fillRect/>
                      </a:stretch>
                    </p:blipFill>
                    <p:spPr>
                      <a:xfrm>
                        <a:off x="2916238" y="333375"/>
                        <a:ext cx="6065837" cy="444500"/>
                      </a:xfrm>
                      <a:prstGeom prst="rect">
                        <a:avLst/>
                      </a:prstGeom>
                      <a:noFill/>
                      <a:ln w="38100">
                        <a:noFill/>
                        <a:miter/>
                      </a:ln>
                    </p:spPr>
                  </p:pic>
                </p:oleObj>
              </mc:Fallback>
            </mc:AlternateContent>
          </a:graphicData>
        </a:graphic>
      </p:graphicFrame>
      <p:graphicFrame>
        <p:nvGraphicFramePr>
          <p:cNvPr id="399364" name="Object 4"/>
          <p:cNvGraphicFramePr/>
          <p:nvPr/>
        </p:nvGraphicFramePr>
        <p:xfrm>
          <a:off x="900113" y="908050"/>
          <a:ext cx="6121400" cy="442913"/>
        </p:xfrm>
        <a:graphic>
          <a:graphicData uri="http://schemas.openxmlformats.org/presentationml/2006/ole">
            <mc:AlternateContent xmlns:mc="http://schemas.openxmlformats.org/markup-compatibility/2006">
              <mc:Choice xmlns:v="urn:schemas-microsoft-com:vml" Requires="v">
                <p:oleObj spid="_x0000_s3308" name="" r:id="rId3" imgW="6118860" imgH="444500" progId="Equation.DSMT4">
                  <p:embed/>
                </p:oleObj>
              </mc:Choice>
              <mc:Fallback>
                <p:oleObj name="" r:id="rId3" imgW="6118860" imgH="444500" progId="Equation.DSMT4">
                  <p:embed/>
                  <p:pic>
                    <p:nvPicPr>
                      <p:cNvPr id="0" name="图片 3307"/>
                      <p:cNvPicPr/>
                      <p:nvPr/>
                    </p:nvPicPr>
                    <p:blipFill>
                      <a:blip r:embed="rId4">
                        <a:clrChange>
                          <a:clrFrom>
                            <a:srgbClr val="000000"/>
                          </a:clrFrom>
                          <a:clrTo>
                            <a:srgbClr val="3333CC"/>
                          </a:clrTo>
                        </a:clrChange>
                      </a:blip>
                      <a:stretch>
                        <a:fillRect/>
                      </a:stretch>
                    </p:blipFill>
                    <p:spPr>
                      <a:xfrm>
                        <a:off x="900113" y="908050"/>
                        <a:ext cx="6121400" cy="442913"/>
                      </a:xfrm>
                      <a:prstGeom prst="rect">
                        <a:avLst/>
                      </a:prstGeom>
                      <a:noFill/>
                      <a:ln w="38100">
                        <a:noFill/>
                        <a:miter/>
                      </a:ln>
                    </p:spPr>
                  </p:pic>
                </p:oleObj>
              </mc:Fallback>
            </mc:AlternateContent>
          </a:graphicData>
        </a:graphic>
      </p:graphicFrame>
      <p:grpSp>
        <p:nvGrpSpPr>
          <p:cNvPr id="2" name="Group 5"/>
          <p:cNvGrpSpPr/>
          <p:nvPr/>
        </p:nvGrpSpPr>
        <p:grpSpPr>
          <a:xfrm>
            <a:off x="1812925" y="1581150"/>
            <a:ext cx="5160963" cy="3444875"/>
            <a:chOff x="1392" y="1344"/>
            <a:chExt cx="3251" cy="2170"/>
          </a:xfrm>
        </p:grpSpPr>
        <p:pic>
          <p:nvPicPr>
            <p:cNvPr id="29713" name="Picture 6"/>
            <p:cNvPicPr>
              <a:picLocks noChangeAspect="1"/>
            </p:cNvPicPr>
            <p:nvPr/>
          </p:nvPicPr>
          <p:blipFill>
            <a:blip r:embed="rId5"/>
            <a:stretch>
              <a:fillRect/>
            </a:stretch>
          </p:blipFill>
          <p:spPr>
            <a:xfrm>
              <a:off x="1392" y="1344"/>
              <a:ext cx="2400" cy="2058"/>
            </a:xfrm>
            <a:prstGeom prst="rect">
              <a:avLst/>
            </a:prstGeom>
            <a:noFill/>
            <a:ln w="9525" cap="flat" cmpd="sng">
              <a:solidFill>
                <a:schemeClr val="accent1"/>
              </a:solidFill>
              <a:prstDash val="solid"/>
              <a:miter/>
              <a:headEnd type="none" w="med" len="med"/>
              <a:tailEnd type="none" w="med" len="med"/>
            </a:ln>
          </p:spPr>
        </p:pic>
        <p:graphicFrame>
          <p:nvGraphicFramePr>
            <p:cNvPr id="29707" name="Object 7"/>
            <p:cNvGraphicFramePr/>
            <p:nvPr/>
          </p:nvGraphicFramePr>
          <p:xfrm>
            <a:off x="3648" y="1824"/>
            <a:ext cx="995" cy="268"/>
          </p:xfrm>
          <a:graphic>
            <a:graphicData uri="http://schemas.openxmlformats.org/presentationml/2006/ole">
              <mc:AlternateContent xmlns:mc="http://schemas.openxmlformats.org/markup-compatibility/2006">
                <mc:Choice xmlns:v="urn:schemas-microsoft-com:vml" Requires="v">
                  <p:oleObj spid="_x0000_s3309" name="" r:id="rId6" imgW="1625600" imgH="457200" progId="Equation.3">
                    <p:embed/>
                  </p:oleObj>
                </mc:Choice>
                <mc:Fallback>
                  <p:oleObj name="" r:id="rId6" imgW="1625600" imgH="457200" progId="Equation.3">
                    <p:embed/>
                    <p:pic>
                      <p:nvPicPr>
                        <p:cNvPr id="0" name="图片 3308"/>
                        <p:cNvPicPr/>
                        <p:nvPr/>
                      </p:nvPicPr>
                      <p:blipFill>
                        <a:blip r:embed="rId7">
                          <a:clrChange>
                            <a:clrFrom>
                              <a:srgbClr val="000000"/>
                            </a:clrFrom>
                            <a:clrTo>
                              <a:srgbClr val="3333CC"/>
                            </a:clrTo>
                          </a:clrChange>
                        </a:blip>
                        <a:stretch>
                          <a:fillRect/>
                        </a:stretch>
                      </p:blipFill>
                      <p:spPr>
                        <a:xfrm>
                          <a:off x="3648" y="1824"/>
                          <a:ext cx="995" cy="268"/>
                        </a:xfrm>
                        <a:prstGeom prst="rect">
                          <a:avLst/>
                        </a:prstGeom>
                        <a:noFill/>
                        <a:ln w="38100">
                          <a:noFill/>
                          <a:miter/>
                        </a:ln>
                      </p:spPr>
                    </p:pic>
                  </p:oleObj>
                </mc:Fallback>
              </mc:AlternateContent>
            </a:graphicData>
          </a:graphic>
        </p:graphicFrame>
        <p:graphicFrame>
          <p:nvGraphicFramePr>
            <p:cNvPr id="29708" name="Object 8"/>
            <p:cNvGraphicFramePr/>
            <p:nvPr/>
          </p:nvGraphicFramePr>
          <p:xfrm>
            <a:off x="3683" y="2987"/>
            <a:ext cx="934" cy="527"/>
          </p:xfrm>
          <a:graphic>
            <a:graphicData uri="http://schemas.openxmlformats.org/presentationml/2006/ole">
              <mc:AlternateContent xmlns:mc="http://schemas.openxmlformats.org/markup-compatibility/2006">
                <mc:Choice xmlns:v="urn:schemas-microsoft-com:vml" Requires="v">
                  <p:oleObj spid="_x0000_s3310" name="" r:id="rId8" imgW="1523365" imgH="901065" progId="Equation.3">
                    <p:embed/>
                  </p:oleObj>
                </mc:Choice>
                <mc:Fallback>
                  <p:oleObj name="" r:id="rId8" imgW="1523365" imgH="901065" progId="Equation.3">
                    <p:embed/>
                    <p:pic>
                      <p:nvPicPr>
                        <p:cNvPr id="0" name="图片 3309"/>
                        <p:cNvPicPr/>
                        <p:nvPr/>
                      </p:nvPicPr>
                      <p:blipFill>
                        <a:blip r:embed="rId9">
                          <a:clrChange>
                            <a:clrFrom>
                              <a:srgbClr val="000000"/>
                            </a:clrFrom>
                            <a:clrTo>
                              <a:srgbClr val="FF0000"/>
                            </a:clrTo>
                          </a:clrChange>
                        </a:blip>
                        <a:stretch>
                          <a:fillRect/>
                        </a:stretch>
                      </p:blipFill>
                      <p:spPr>
                        <a:xfrm>
                          <a:off x="3683" y="2987"/>
                          <a:ext cx="934" cy="527"/>
                        </a:xfrm>
                        <a:prstGeom prst="rect">
                          <a:avLst/>
                        </a:prstGeom>
                        <a:noFill/>
                        <a:ln w="38100">
                          <a:noFill/>
                          <a:miter/>
                        </a:ln>
                      </p:spPr>
                    </p:pic>
                  </p:oleObj>
                </mc:Fallback>
              </mc:AlternateContent>
            </a:graphicData>
          </a:graphic>
        </p:graphicFrame>
        <p:graphicFrame>
          <p:nvGraphicFramePr>
            <p:cNvPr id="29709" name="Object 13"/>
            <p:cNvGraphicFramePr/>
            <p:nvPr/>
          </p:nvGraphicFramePr>
          <p:xfrm>
            <a:off x="3992" y="2145"/>
            <a:ext cx="560" cy="222"/>
          </p:xfrm>
          <a:graphic>
            <a:graphicData uri="http://schemas.openxmlformats.org/presentationml/2006/ole">
              <mc:AlternateContent xmlns:mc="http://schemas.openxmlformats.org/markup-compatibility/2006">
                <mc:Choice xmlns:v="urn:schemas-microsoft-com:vml" Requires="v">
                  <p:oleObj spid="_x0000_s3311" name="" r:id="rId10" imgW="1040765" imgH="405765" progId="Equation.3">
                    <p:embed/>
                  </p:oleObj>
                </mc:Choice>
                <mc:Fallback>
                  <p:oleObj name="" r:id="rId10" imgW="1040765" imgH="405765" progId="Equation.3">
                    <p:embed/>
                    <p:pic>
                      <p:nvPicPr>
                        <p:cNvPr id="0" name="图片 3310"/>
                        <p:cNvPicPr/>
                        <p:nvPr/>
                      </p:nvPicPr>
                      <p:blipFill>
                        <a:blip r:embed="rId11"/>
                        <a:stretch>
                          <a:fillRect/>
                        </a:stretch>
                      </p:blipFill>
                      <p:spPr>
                        <a:xfrm>
                          <a:off x="3992" y="2145"/>
                          <a:ext cx="560" cy="222"/>
                        </a:xfrm>
                        <a:prstGeom prst="rect">
                          <a:avLst/>
                        </a:prstGeom>
                        <a:noFill/>
                        <a:ln w="38100">
                          <a:noFill/>
                          <a:miter/>
                        </a:ln>
                      </p:spPr>
                    </p:pic>
                  </p:oleObj>
                </mc:Fallback>
              </mc:AlternateContent>
            </a:graphicData>
          </a:graphic>
        </p:graphicFrame>
        <p:graphicFrame>
          <p:nvGraphicFramePr>
            <p:cNvPr id="29710" name="Object 10"/>
            <p:cNvGraphicFramePr/>
            <p:nvPr/>
          </p:nvGraphicFramePr>
          <p:xfrm>
            <a:off x="1728" y="2400"/>
            <a:ext cx="240" cy="124"/>
          </p:xfrm>
          <a:graphic>
            <a:graphicData uri="http://schemas.openxmlformats.org/presentationml/2006/ole">
              <mc:AlternateContent xmlns:mc="http://schemas.openxmlformats.org/markup-compatibility/2006">
                <mc:Choice xmlns:v="urn:schemas-microsoft-com:vml" Requires="v">
                  <p:oleObj spid="_x0000_s3312" name="" r:id="rId12" imgW="735965" imgH="405765" progId="Equation.3">
                    <p:embed/>
                  </p:oleObj>
                </mc:Choice>
                <mc:Fallback>
                  <p:oleObj name="" r:id="rId12" imgW="735965" imgH="405765" progId="Equation.3">
                    <p:embed/>
                    <p:pic>
                      <p:nvPicPr>
                        <p:cNvPr id="0" name="图片 3311"/>
                        <p:cNvPicPr/>
                        <p:nvPr/>
                      </p:nvPicPr>
                      <p:blipFill>
                        <a:blip r:embed="rId13"/>
                        <a:stretch>
                          <a:fillRect/>
                        </a:stretch>
                      </p:blipFill>
                      <p:spPr>
                        <a:xfrm>
                          <a:off x="1728" y="2400"/>
                          <a:ext cx="240" cy="124"/>
                        </a:xfrm>
                        <a:prstGeom prst="rect">
                          <a:avLst/>
                        </a:prstGeom>
                        <a:noFill/>
                        <a:ln w="38100">
                          <a:noFill/>
                          <a:miter/>
                        </a:ln>
                      </p:spPr>
                    </p:pic>
                  </p:oleObj>
                </mc:Fallback>
              </mc:AlternateContent>
            </a:graphicData>
          </a:graphic>
        </p:graphicFrame>
        <p:graphicFrame>
          <p:nvGraphicFramePr>
            <p:cNvPr id="29711" name="Object 11"/>
            <p:cNvGraphicFramePr/>
            <p:nvPr/>
          </p:nvGraphicFramePr>
          <p:xfrm>
            <a:off x="1763" y="2592"/>
            <a:ext cx="64" cy="64"/>
          </p:xfrm>
          <a:graphic>
            <a:graphicData uri="http://schemas.openxmlformats.org/presentationml/2006/ole">
              <mc:AlternateContent xmlns:mc="http://schemas.openxmlformats.org/markup-compatibility/2006">
                <mc:Choice xmlns:v="urn:schemas-microsoft-com:vml" Requires="v">
                  <p:oleObj spid="_x0000_s3313" name="" r:id="rId14" imgW="203200" imgH="203200" progId="Equation.3">
                    <p:embed/>
                  </p:oleObj>
                </mc:Choice>
                <mc:Fallback>
                  <p:oleObj name="" r:id="rId14" imgW="203200" imgH="203200" progId="Equation.3">
                    <p:embed/>
                    <p:pic>
                      <p:nvPicPr>
                        <p:cNvPr id="0" name="图片 3312"/>
                        <p:cNvPicPr/>
                        <p:nvPr/>
                      </p:nvPicPr>
                      <p:blipFill>
                        <a:blip r:embed="rId15">
                          <a:clrChange>
                            <a:clrFrom>
                              <a:srgbClr val="000000"/>
                            </a:clrFrom>
                            <a:clrTo>
                              <a:srgbClr val="000000"/>
                            </a:clrTo>
                          </a:clrChange>
                        </a:blip>
                        <a:stretch>
                          <a:fillRect/>
                        </a:stretch>
                      </p:blipFill>
                      <p:spPr>
                        <a:xfrm>
                          <a:off x="1763" y="2592"/>
                          <a:ext cx="64" cy="64"/>
                        </a:xfrm>
                        <a:prstGeom prst="rect">
                          <a:avLst/>
                        </a:prstGeom>
                        <a:noFill/>
                        <a:ln w="38100">
                          <a:noFill/>
                          <a:miter/>
                        </a:ln>
                      </p:spPr>
                    </p:pic>
                  </p:oleObj>
                </mc:Fallback>
              </mc:AlternateContent>
            </a:graphicData>
          </a:graphic>
        </p:graphicFrame>
      </p:grpSp>
      <p:graphicFrame>
        <p:nvGraphicFramePr>
          <p:cNvPr id="399372" name="Object 12"/>
          <p:cNvGraphicFramePr/>
          <p:nvPr/>
        </p:nvGraphicFramePr>
        <p:xfrm>
          <a:off x="5416550" y="1725613"/>
          <a:ext cx="2413000" cy="546100"/>
        </p:xfrm>
        <a:graphic>
          <a:graphicData uri="http://schemas.openxmlformats.org/presentationml/2006/ole">
            <mc:AlternateContent xmlns:mc="http://schemas.openxmlformats.org/markup-compatibility/2006">
              <mc:Choice xmlns:v="urn:schemas-microsoft-com:vml" Requires="v">
                <p:oleObj spid="_x0000_s3314" name="" r:id="rId16" imgW="2411730" imgH="546100" progId="Equation.DSMT4">
                  <p:embed/>
                </p:oleObj>
              </mc:Choice>
              <mc:Fallback>
                <p:oleObj name="" r:id="rId16" imgW="2411730" imgH="546100" progId="Equation.DSMT4">
                  <p:embed/>
                  <p:pic>
                    <p:nvPicPr>
                      <p:cNvPr id="0" name="图片 3313"/>
                      <p:cNvPicPr/>
                      <p:nvPr/>
                    </p:nvPicPr>
                    <p:blipFill>
                      <a:blip r:embed="rId17"/>
                      <a:stretch>
                        <a:fillRect/>
                      </a:stretch>
                    </p:blipFill>
                    <p:spPr>
                      <a:xfrm>
                        <a:off x="5416550" y="1725613"/>
                        <a:ext cx="2413000" cy="546100"/>
                      </a:xfrm>
                      <a:prstGeom prst="rect">
                        <a:avLst/>
                      </a:prstGeom>
                      <a:noFill/>
                      <a:ln w="38100">
                        <a:noFill/>
                        <a:miter/>
                      </a:ln>
                    </p:spPr>
                  </p:pic>
                </p:oleObj>
              </mc:Fallback>
            </mc:AlternateContent>
          </a:graphicData>
        </a:graphic>
      </p:graphicFrame>
      <p:graphicFrame>
        <p:nvGraphicFramePr>
          <p:cNvPr id="399373" name="Object 13"/>
          <p:cNvGraphicFramePr/>
          <p:nvPr/>
        </p:nvGraphicFramePr>
        <p:xfrm>
          <a:off x="5364163" y="4941888"/>
          <a:ext cx="2413000" cy="546100"/>
        </p:xfrm>
        <a:graphic>
          <a:graphicData uri="http://schemas.openxmlformats.org/presentationml/2006/ole">
            <mc:AlternateContent xmlns:mc="http://schemas.openxmlformats.org/markup-compatibility/2006">
              <mc:Choice xmlns:v="urn:schemas-microsoft-com:vml" Requires="v">
                <p:oleObj spid="_x0000_s3315" name="" r:id="rId18" imgW="2411730" imgH="546100" progId="Equation.DSMT4">
                  <p:embed/>
                </p:oleObj>
              </mc:Choice>
              <mc:Fallback>
                <p:oleObj name="" r:id="rId18" imgW="2411730" imgH="546100" progId="Equation.DSMT4">
                  <p:embed/>
                  <p:pic>
                    <p:nvPicPr>
                      <p:cNvPr id="0" name="图片 3314"/>
                      <p:cNvPicPr/>
                      <p:nvPr/>
                    </p:nvPicPr>
                    <p:blipFill>
                      <a:blip r:embed="rId19"/>
                      <a:stretch>
                        <a:fillRect/>
                      </a:stretch>
                    </p:blipFill>
                    <p:spPr>
                      <a:xfrm>
                        <a:off x="5364163" y="4941888"/>
                        <a:ext cx="2413000" cy="546100"/>
                      </a:xfrm>
                      <a:prstGeom prst="rect">
                        <a:avLst/>
                      </a:prstGeom>
                      <a:noFill/>
                      <a:ln w="38100">
                        <a:noFill/>
                        <a:miter/>
                      </a:ln>
                    </p:spPr>
                  </p:pic>
                </p:oleObj>
              </mc:Fallback>
            </mc:AlternateContent>
          </a:graphicData>
        </a:graphic>
      </p:graphicFrame>
      <p:graphicFrame>
        <p:nvGraphicFramePr>
          <p:cNvPr id="399374" name="Object 14"/>
          <p:cNvGraphicFramePr/>
          <p:nvPr/>
        </p:nvGraphicFramePr>
        <p:xfrm>
          <a:off x="2417763" y="1725613"/>
          <a:ext cx="2362200" cy="558800"/>
        </p:xfrm>
        <a:graphic>
          <a:graphicData uri="http://schemas.openxmlformats.org/presentationml/2006/ole">
            <mc:AlternateContent xmlns:mc="http://schemas.openxmlformats.org/markup-compatibility/2006">
              <mc:Choice xmlns:v="urn:schemas-microsoft-com:vml" Requires="v">
                <p:oleObj spid="_x0000_s3316" name="" r:id="rId20" imgW="2362200" imgH="558800" progId="Equation.DSMT4">
                  <p:embed/>
                </p:oleObj>
              </mc:Choice>
              <mc:Fallback>
                <p:oleObj name="" r:id="rId20" imgW="2362200" imgH="558800" progId="Equation.DSMT4">
                  <p:embed/>
                  <p:pic>
                    <p:nvPicPr>
                      <p:cNvPr id="0" name="图片 3315"/>
                      <p:cNvPicPr/>
                      <p:nvPr/>
                    </p:nvPicPr>
                    <p:blipFill>
                      <a:blip r:embed="rId21"/>
                      <a:stretch>
                        <a:fillRect/>
                      </a:stretch>
                    </p:blipFill>
                    <p:spPr>
                      <a:xfrm>
                        <a:off x="2417763" y="1725613"/>
                        <a:ext cx="2362200" cy="558800"/>
                      </a:xfrm>
                      <a:prstGeom prst="rect">
                        <a:avLst/>
                      </a:prstGeom>
                      <a:noFill/>
                      <a:ln w="38100">
                        <a:noFill/>
                        <a:miter/>
                      </a:ln>
                    </p:spPr>
                  </p:pic>
                </p:oleObj>
              </mc:Fallback>
            </mc:AlternateContent>
          </a:graphicData>
        </a:graphic>
      </p:graphicFrame>
      <p:graphicFrame>
        <p:nvGraphicFramePr>
          <p:cNvPr id="399375" name="Object 15"/>
          <p:cNvGraphicFramePr/>
          <p:nvPr/>
        </p:nvGraphicFramePr>
        <p:xfrm>
          <a:off x="2339975" y="4941888"/>
          <a:ext cx="2362200" cy="558800"/>
        </p:xfrm>
        <a:graphic>
          <a:graphicData uri="http://schemas.openxmlformats.org/presentationml/2006/ole">
            <mc:AlternateContent xmlns:mc="http://schemas.openxmlformats.org/markup-compatibility/2006">
              <mc:Choice xmlns:v="urn:schemas-microsoft-com:vml" Requires="v">
                <p:oleObj spid="_x0000_s3317" name="" r:id="rId22" imgW="2362200" imgH="558800" progId="Equation.DSMT4">
                  <p:embed/>
                </p:oleObj>
              </mc:Choice>
              <mc:Fallback>
                <p:oleObj name="" r:id="rId22" imgW="2362200" imgH="558800" progId="Equation.DSMT4">
                  <p:embed/>
                  <p:pic>
                    <p:nvPicPr>
                      <p:cNvPr id="0" name="图片 3316"/>
                      <p:cNvPicPr/>
                      <p:nvPr/>
                    </p:nvPicPr>
                    <p:blipFill>
                      <a:blip r:embed="rId23"/>
                      <a:stretch>
                        <a:fillRect/>
                      </a:stretch>
                    </p:blipFill>
                    <p:spPr>
                      <a:xfrm>
                        <a:off x="2339975" y="4941888"/>
                        <a:ext cx="2362200" cy="558800"/>
                      </a:xfrm>
                      <a:prstGeom prst="rect">
                        <a:avLst/>
                      </a:prstGeom>
                      <a:noFill/>
                      <a:ln w="38100">
                        <a:noFill/>
                        <a:miter/>
                      </a:ln>
                    </p:spPr>
                  </p:pic>
                </p:oleObj>
              </mc:Fallback>
            </mc:AlternateContent>
          </a:graphicData>
        </a:graphic>
      </p:graphicFrame>
      <p:graphicFrame>
        <p:nvGraphicFramePr>
          <p:cNvPr id="29704" name="Object 16"/>
          <p:cNvGraphicFramePr/>
          <p:nvPr/>
        </p:nvGraphicFramePr>
        <p:xfrm>
          <a:off x="827088" y="333375"/>
          <a:ext cx="1993900" cy="393700"/>
        </p:xfrm>
        <a:graphic>
          <a:graphicData uri="http://schemas.openxmlformats.org/presentationml/2006/ole">
            <mc:AlternateContent xmlns:mc="http://schemas.openxmlformats.org/markup-compatibility/2006">
              <mc:Choice xmlns:v="urn:schemas-microsoft-com:vml" Requires="v">
                <p:oleObj spid="_x0000_s3318" name="" r:id="rId24" imgW="1993265" imgH="393700" progId="Equation.3">
                  <p:embed/>
                </p:oleObj>
              </mc:Choice>
              <mc:Fallback>
                <p:oleObj name="" r:id="rId24" imgW="1993265" imgH="393700" progId="Equation.3">
                  <p:embed/>
                  <p:pic>
                    <p:nvPicPr>
                      <p:cNvPr id="0" name="图片 3317"/>
                      <p:cNvPicPr/>
                      <p:nvPr/>
                    </p:nvPicPr>
                    <p:blipFill>
                      <a:blip r:embed="rId25"/>
                      <a:stretch>
                        <a:fillRect/>
                      </a:stretch>
                    </p:blipFill>
                    <p:spPr>
                      <a:xfrm>
                        <a:off x="827088" y="333375"/>
                        <a:ext cx="1993900" cy="393700"/>
                      </a:xfrm>
                      <a:prstGeom prst="rect">
                        <a:avLst/>
                      </a:prstGeom>
                      <a:noFill/>
                      <a:ln w="38100">
                        <a:noFill/>
                        <a:miter/>
                      </a:ln>
                    </p:spPr>
                  </p:pic>
                </p:oleObj>
              </mc:Fallback>
            </mc:AlternateContent>
          </a:graphicData>
        </a:graphic>
      </p:graphicFrame>
      <p:graphicFrame>
        <p:nvGraphicFramePr>
          <p:cNvPr id="399379" name="Object 19"/>
          <p:cNvGraphicFramePr/>
          <p:nvPr/>
        </p:nvGraphicFramePr>
        <p:xfrm>
          <a:off x="827088" y="6165850"/>
          <a:ext cx="5016500" cy="444500"/>
        </p:xfrm>
        <a:graphic>
          <a:graphicData uri="http://schemas.openxmlformats.org/presentationml/2006/ole">
            <mc:AlternateContent xmlns:mc="http://schemas.openxmlformats.org/markup-compatibility/2006">
              <mc:Choice xmlns:v="urn:schemas-microsoft-com:vml" Requires="v">
                <p:oleObj spid="_x0000_s3319" name="" r:id="rId26" imgW="5014595" imgH="444500" progId="Equation.3">
                  <p:embed/>
                </p:oleObj>
              </mc:Choice>
              <mc:Fallback>
                <p:oleObj name="" r:id="rId26" imgW="5014595" imgH="444500" progId="Equation.3">
                  <p:embed/>
                  <p:pic>
                    <p:nvPicPr>
                      <p:cNvPr id="0" name="图片 3318"/>
                      <p:cNvPicPr/>
                      <p:nvPr/>
                    </p:nvPicPr>
                    <p:blipFill>
                      <a:blip r:embed="rId27"/>
                      <a:stretch>
                        <a:fillRect/>
                      </a:stretch>
                    </p:blipFill>
                    <p:spPr>
                      <a:xfrm>
                        <a:off x="827088" y="6165850"/>
                        <a:ext cx="5016500" cy="444500"/>
                      </a:xfrm>
                      <a:prstGeom prst="rect">
                        <a:avLst/>
                      </a:prstGeom>
                      <a:noFill/>
                      <a:ln w="38100">
                        <a:noFill/>
                        <a:miter/>
                      </a:ln>
                    </p:spPr>
                  </p:pic>
                </p:oleObj>
              </mc:Fallback>
            </mc:AlternateContent>
          </a:graphicData>
        </a:graphic>
      </p:graphicFrame>
      <p:graphicFrame>
        <p:nvGraphicFramePr>
          <p:cNvPr id="14354" name="Object 9"/>
          <p:cNvGraphicFramePr/>
          <p:nvPr/>
        </p:nvGraphicFramePr>
        <p:xfrm>
          <a:off x="827088" y="5661025"/>
          <a:ext cx="1841500" cy="393700"/>
        </p:xfrm>
        <a:graphic>
          <a:graphicData uri="http://schemas.openxmlformats.org/presentationml/2006/ole">
            <mc:AlternateContent xmlns:mc="http://schemas.openxmlformats.org/markup-compatibility/2006">
              <mc:Choice xmlns:v="urn:schemas-microsoft-com:vml" Requires="v">
                <p:oleObj spid="_x0000_s3320" name="" r:id="rId28" imgW="1840865" imgH="393700" progId="Equation.DSMT4">
                  <p:embed/>
                </p:oleObj>
              </mc:Choice>
              <mc:Fallback>
                <p:oleObj name="" r:id="rId28" imgW="1840865" imgH="393700" progId="Equation.DSMT4">
                  <p:embed/>
                  <p:pic>
                    <p:nvPicPr>
                      <p:cNvPr id="0" name="图片 3319"/>
                      <p:cNvPicPr/>
                      <p:nvPr/>
                    </p:nvPicPr>
                    <p:blipFill>
                      <a:blip r:embed="rId29">
                        <a:clrChange>
                          <a:clrFrom>
                            <a:srgbClr val="000000"/>
                          </a:clrFrom>
                          <a:clrTo>
                            <a:srgbClr val="3333CC"/>
                          </a:clrTo>
                        </a:clrChange>
                      </a:blip>
                      <a:stretch>
                        <a:fillRect/>
                      </a:stretch>
                    </p:blipFill>
                    <p:spPr>
                      <a:xfrm>
                        <a:off x="827088" y="5661025"/>
                        <a:ext cx="1841500" cy="393700"/>
                      </a:xfrm>
                      <a:prstGeom prst="rect">
                        <a:avLst/>
                      </a:prstGeom>
                      <a:noFill/>
                      <a:ln w="38100">
                        <a:noFill/>
                        <a:miter/>
                      </a:ln>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9364"/>
                                        </p:tgtEl>
                                        <p:attrNameLst>
                                          <p:attrName>style.visibility</p:attrName>
                                        </p:attrNameLst>
                                      </p:cBhvr>
                                      <p:to>
                                        <p:strVal val="visible"/>
                                      </p:to>
                                    </p:set>
                                    <p:animEffect transition="in" filter="wipe(left)">
                                      <p:cBhvr>
                                        <p:cTn id="7" dur="500"/>
                                        <p:tgtEl>
                                          <p:spTgt spid="3993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99372"/>
                                        </p:tgtEl>
                                        <p:attrNameLst>
                                          <p:attrName>style.visibility</p:attrName>
                                        </p:attrNameLst>
                                      </p:cBhvr>
                                      <p:to>
                                        <p:strVal val="visible"/>
                                      </p:to>
                                    </p:set>
                                    <p:animEffect transition="in" filter="wipe(left)">
                                      <p:cBhvr>
                                        <p:cTn id="17" dur="500"/>
                                        <p:tgtEl>
                                          <p:spTgt spid="3993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99375"/>
                                        </p:tgtEl>
                                        <p:attrNameLst>
                                          <p:attrName>style.visibility</p:attrName>
                                        </p:attrNameLst>
                                      </p:cBhvr>
                                      <p:to>
                                        <p:strVal val="visible"/>
                                      </p:to>
                                    </p:set>
                                    <p:animEffect transition="in" filter="wipe(left)">
                                      <p:cBhvr>
                                        <p:cTn id="22" dur="500"/>
                                        <p:tgtEl>
                                          <p:spTgt spid="39937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99374"/>
                                        </p:tgtEl>
                                        <p:attrNameLst>
                                          <p:attrName>style.visibility</p:attrName>
                                        </p:attrNameLst>
                                      </p:cBhvr>
                                      <p:to>
                                        <p:strVal val="visible"/>
                                      </p:to>
                                    </p:set>
                                    <p:animEffect transition="in" filter="wipe(left)">
                                      <p:cBhvr>
                                        <p:cTn id="27" dur="500"/>
                                        <p:tgtEl>
                                          <p:spTgt spid="39937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99373"/>
                                        </p:tgtEl>
                                        <p:attrNameLst>
                                          <p:attrName>style.visibility</p:attrName>
                                        </p:attrNameLst>
                                      </p:cBhvr>
                                      <p:to>
                                        <p:strVal val="visible"/>
                                      </p:to>
                                    </p:set>
                                    <p:animEffect transition="in" filter="wipe(left)">
                                      <p:cBhvr>
                                        <p:cTn id="32" dur="500"/>
                                        <p:tgtEl>
                                          <p:spTgt spid="399373"/>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4354"/>
                                        </p:tgtEl>
                                        <p:attrNameLst>
                                          <p:attrName>style.visibility</p:attrName>
                                        </p:attrNameLst>
                                      </p:cBhvr>
                                      <p:to>
                                        <p:strVal val="visible"/>
                                      </p:to>
                                    </p:set>
                                    <p:animEffect transition="in" filter="slide(fromBottom)">
                                      <p:cBhvr>
                                        <p:cTn id="37" dur="500"/>
                                        <p:tgtEl>
                                          <p:spTgt spid="14354"/>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99379"/>
                                        </p:tgtEl>
                                        <p:attrNameLst>
                                          <p:attrName>style.visibility</p:attrName>
                                        </p:attrNameLst>
                                      </p:cBhvr>
                                      <p:to>
                                        <p:strVal val="visible"/>
                                      </p:to>
                                    </p:set>
                                    <p:animEffect transition="in" filter="slide(fromBottom)">
                                      <p:cBhvr>
                                        <p:cTn id="42" dur="500"/>
                                        <p:tgtEl>
                                          <p:spTgt spid="399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0722" name="Object 10"/>
          <p:cNvGraphicFramePr/>
          <p:nvPr/>
        </p:nvGraphicFramePr>
        <p:xfrm>
          <a:off x="900113" y="1557338"/>
          <a:ext cx="2819400" cy="381000"/>
        </p:xfrm>
        <a:graphic>
          <a:graphicData uri="http://schemas.openxmlformats.org/presentationml/2006/ole">
            <mc:AlternateContent xmlns:mc="http://schemas.openxmlformats.org/markup-compatibility/2006">
              <mc:Choice xmlns:v="urn:schemas-microsoft-com:vml" Requires="v">
                <p:oleObj spid="_x0000_s3322" name="" r:id="rId1" imgW="2818130" imgH="381000" progId="Equation.3">
                  <p:embed/>
                </p:oleObj>
              </mc:Choice>
              <mc:Fallback>
                <p:oleObj name="" r:id="rId1" imgW="2818130" imgH="381000" progId="Equation.3">
                  <p:embed/>
                  <p:pic>
                    <p:nvPicPr>
                      <p:cNvPr id="0" name="图片 3321"/>
                      <p:cNvPicPr/>
                      <p:nvPr/>
                    </p:nvPicPr>
                    <p:blipFill>
                      <a:blip r:embed="rId2"/>
                      <a:stretch>
                        <a:fillRect/>
                      </a:stretch>
                    </p:blipFill>
                    <p:spPr>
                      <a:xfrm>
                        <a:off x="900113" y="1557338"/>
                        <a:ext cx="2819400" cy="381000"/>
                      </a:xfrm>
                      <a:prstGeom prst="rect">
                        <a:avLst/>
                      </a:prstGeom>
                      <a:noFill/>
                      <a:ln w="38100">
                        <a:noFill/>
                        <a:miter/>
                      </a:ln>
                    </p:spPr>
                  </p:pic>
                </p:oleObj>
              </mc:Fallback>
            </mc:AlternateContent>
          </a:graphicData>
        </a:graphic>
      </p:graphicFrame>
      <p:graphicFrame>
        <p:nvGraphicFramePr>
          <p:cNvPr id="385054" name="Object 23"/>
          <p:cNvGraphicFramePr/>
          <p:nvPr/>
        </p:nvGraphicFramePr>
        <p:xfrm>
          <a:off x="827088" y="2133600"/>
          <a:ext cx="4267200" cy="419100"/>
        </p:xfrm>
        <a:graphic>
          <a:graphicData uri="http://schemas.openxmlformats.org/presentationml/2006/ole">
            <mc:AlternateContent xmlns:mc="http://schemas.openxmlformats.org/markup-compatibility/2006">
              <mc:Choice xmlns:v="urn:schemas-microsoft-com:vml" Requires="v">
                <p:oleObj spid="_x0000_s3321" name="" r:id="rId3" imgW="4267200" imgH="419100" progId="Equation.3">
                  <p:embed/>
                </p:oleObj>
              </mc:Choice>
              <mc:Fallback>
                <p:oleObj name="" r:id="rId3" imgW="4267200" imgH="419100" progId="Equation.3">
                  <p:embed/>
                  <p:pic>
                    <p:nvPicPr>
                      <p:cNvPr id="0" name="图片 3320"/>
                      <p:cNvPicPr/>
                      <p:nvPr/>
                    </p:nvPicPr>
                    <p:blipFill>
                      <a:blip r:embed="rId4"/>
                      <a:stretch>
                        <a:fillRect/>
                      </a:stretch>
                    </p:blipFill>
                    <p:spPr>
                      <a:xfrm>
                        <a:off x="827088" y="2133600"/>
                        <a:ext cx="4267200" cy="419100"/>
                      </a:xfrm>
                      <a:prstGeom prst="rect">
                        <a:avLst/>
                      </a:prstGeom>
                      <a:noFill/>
                      <a:ln w="38100">
                        <a:noFill/>
                        <a:miter/>
                      </a:ln>
                    </p:spPr>
                  </p:pic>
                </p:oleObj>
              </mc:Fallback>
            </mc:AlternateContent>
          </a:graphicData>
        </a:graphic>
      </p:graphicFrame>
      <p:graphicFrame>
        <p:nvGraphicFramePr>
          <p:cNvPr id="30724" name="Object 25"/>
          <p:cNvGraphicFramePr/>
          <p:nvPr/>
        </p:nvGraphicFramePr>
        <p:xfrm>
          <a:off x="827088" y="908050"/>
          <a:ext cx="5016500" cy="444500"/>
        </p:xfrm>
        <a:graphic>
          <a:graphicData uri="http://schemas.openxmlformats.org/presentationml/2006/ole">
            <mc:AlternateContent xmlns:mc="http://schemas.openxmlformats.org/markup-compatibility/2006">
              <mc:Choice xmlns:v="urn:schemas-microsoft-com:vml" Requires="v">
                <p:oleObj spid="_x0000_s3323" name="" r:id="rId5" imgW="5014595" imgH="444500" progId="Equation.3">
                  <p:embed/>
                </p:oleObj>
              </mc:Choice>
              <mc:Fallback>
                <p:oleObj name="" r:id="rId5" imgW="5014595" imgH="444500" progId="Equation.3">
                  <p:embed/>
                  <p:pic>
                    <p:nvPicPr>
                      <p:cNvPr id="0" name="图片 3322"/>
                      <p:cNvPicPr/>
                      <p:nvPr/>
                    </p:nvPicPr>
                    <p:blipFill>
                      <a:blip r:embed="rId6"/>
                      <a:stretch>
                        <a:fillRect/>
                      </a:stretch>
                    </p:blipFill>
                    <p:spPr>
                      <a:xfrm>
                        <a:off x="827088" y="908050"/>
                        <a:ext cx="5016500" cy="444500"/>
                      </a:xfrm>
                      <a:prstGeom prst="rect">
                        <a:avLst/>
                      </a:prstGeom>
                      <a:noFill/>
                      <a:ln w="38100">
                        <a:noFill/>
                        <a:miter/>
                      </a:ln>
                    </p:spPr>
                  </p:pic>
                </p:oleObj>
              </mc:Fallback>
            </mc:AlternateContent>
          </a:graphicData>
        </a:graphic>
      </p:graphicFrame>
      <p:graphicFrame>
        <p:nvGraphicFramePr>
          <p:cNvPr id="478235" name="Object 27"/>
          <p:cNvGraphicFramePr/>
          <p:nvPr/>
        </p:nvGraphicFramePr>
        <p:xfrm>
          <a:off x="827088" y="2781300"/>
          <a:ext cx="3911600" cy="914400"/>
        </p:xfrm>
        <a:graphic>
          <a:graphicData uri="http://schemas.openxmlformats.org/presentationml/2006/ole">
            <mc:AlternateContent xmlns:mc="http://schemas.openxmlformats.org/markup-compatibility/2006">
              <mc:Choice xmlns:v="urn:schemas-microsoft-com:vml" Requires="v">
                <p:oleObj spid="_x0000_s3324" name="" r:id="rId7" imgW="3911600" imgH="914400" progId="Equation.3">
                  <p:embed/>
                </p:oleObj>
              </mc:Choice>
              <mc:Fallback>
                <p:oleObj name="" r:id="rId7" imgW="3911600" imgH="914400" progId="Equation.3">
                  <p:embed/>
                  <p:pic>
                    <p:nvPicPr>
                      <p:cNvPr id="0" name="图片 3323"/>
                      <p:cNvPicPr/>
                      <p:nvPr/>
                    </p:nvPicPr>
                    <p:blipFill>
                      <a:blip r:embed="rId8"/>
                      <a:stretch>
                        <a:fillRect/>
                      </a:stretch>
                    </p:blipFill>
                    <p:spPr>
                      <a:xfrm>
                        <a:off x="827088" y="2781300"/>
                        <a:ext cx="3911600" cy="914400"/>
                      </a:xfrm>
                      <a:prstGeom prst="rect">
                        <a:avLst/>
                      </a:prstGeom>
                      <a:noFill/>
                      <a:ln w="38100">
                        <a:noFill/>
                        <a:miter/>
                      </a:ln>
                    </p:spPr>
                  </p:pic>
                </p:oleObj>
              </mc:Fallback>
            </mc:AlternateContent>
          </a:graphicData>
        </a:graphic>
      </p:graphicFrame>
      <p:graphicFrame>
        <p:nvGraphicFramePr>
          <p:cNvPr id="478236" name="Object 28"/>
          <p:cNvGraphicFramePr/>
          <p:nvPr/>
        </p:nvGraphicFramePr>
        <p:xfrm>
          <a:off x="827088" y="3860800"/>
          <a:ext cx="3213100" cy="431800"/>
        </p:xfrm>
        <a:graphic>
          <a:graphicData uri="http://schemas.openxmlformats.org/presentationml/2006/ole">
            <mc:AlternateContent xmlns:mc="http://schemas.openxmlformats.org/markup-compatibility/2006">
              <mc:Choice xmlns:v="urn:schemas-microsoft-com:vml" Requires="v">
                <p:oleObj spid="_x0000_s3325" name="" r:id="rId9" imgW="3211830" imgH="431800" progId="Equation.3">
                  <p:embed/>
                </p:oleObj>
              </mc:Choice>
              <mc:Fallback>
                <p:oleObj name="" r:id="rId9" imgW="3211830" imgH="431800" progId="Equation.3">
                  <p:embed/>
                  <p:pic>
                    <p:nvPicPr>
                      <p:cNvPr id="0" name="图片 3324"/>
                      <p:cNvPicPr/>
                      <p:nvPr/>
                    </p:nvPicPr>
                    <p:blipFill>
                      <a:blip r:embed="rId10"/>
                      <a:stretch>
                        <a:fillRect/>
                      </a:stretch>
                    </p:blipFill>
                    <p:spPr>
                      <a:xfrm>
                        <a:off x="827088" y="3860800"/>
                        <a:ext cx="3213100" cy="431800"/>
                      </a:xfrm>
                      <a:prstGeom prst="rect">
                        <a:avLst/>
                      </a:prstGeom>
                      <a:noFill/>
                      <a:ln w="38100">
                        <a:noFill/>
                        <a:miter/>
                      </a:ln>
                    </p:spPr>
                  </p:pic>
                </p:oleObj>
              </mc:Fallback>
            </mc:AlternateContent>
          </a:graphicData>
        </a:graphic>
      </p:graphicFrame>
      <p:graphicFrame>
        <p:nvGraphicFramePr>
          <p:cNvPr id="478237" name="Object 29"/>
          <p:cNvGraphicFramePr/>
          <p:nvPr/>
        </p:nvGraphicFramePr>
        <p:xfrm>
          <a:off x="827088" y="4437063"/>
          <a:ext cx="2628900" cy="914400"/>
        </p:xfrm>
        <a:graphic>
          <a:graphicData uri="http://schemas.openxmlformats.org/presentationml/2006/ole">
            <mc:AlternateContent xmlns:mc="http://schemas.openxmlformats.org/markup-compatibility/2006">
              <mc:Choice xmlns:v="urn:schemas-microsoft-com:vml" Requires="v">
                <p:oleObj spid="_x0000_s3326" name="" r:id="rId11" imgW="2628900" imgH="914400" progId="Equation.3">
                  <p:embed/>
                </p:oleObj>
              </mc:Choice>
              <mc:Fallback>
                <p:oleObj name="" r:id="rId11" imgW="2628900" imgH="914400" progId="Equation.3">
                  <p:embed/>
                  <p:pic>
                    <p:nvPicPr>
                      <p:cNvPr id="0" name="图片 3325"/>
                      <p:cNvPicPr/>
                      <p:nvPr/>
                    </p:nvPicPr>
                    <p:blipFill>
                      <a:blip r:embed="rId12"/>
                      <a:stretch>
                        <a:fillRect/>
                      </a:stretch>
                    </p:blipFill>
                    <p:spPr>
                      <a:xfrm>
                        <a:off x="827088" y="4437063"/>
                        <a:ext cx="2628900" cy="914400"/>
                      </a:xfrm>
                      <a:prstGeom prst="rect">
                        <a:avLst/>
                      </a:prstGeom>
                      <a:noFill/>
                      <a:ln w="38100">
                        <a:noFill/>
                        <a:miter/>
                      </a:ln>
                    </p:spPr>
                  </p:pic>
                </p:oleObj>
              </mc:Fallback>
            </mc:AlternateContent>
          </a:graphicData>
        </a:graphic>
      </p:graphicFrame>
      <p:graphicFrame>
        <p:nvGraphicFramePr>
          <p:cNvPr id="30728" name="Object 9"/>
          <p:cNvGraphicFramePr/>
          <p:nvPr/>
        </p:nvGraphicFramePr>
        <p:xfrm>
          <a:off x="900113" y="404813"/>
          <a:ext cx="1841500" cy="393700"/>
        </p:xfrm>
        <a:graphic>
          <a:graphicData uri="http://schemas.openxmlformats.org/presentationml/2006/ole">
            <mc:AlternateContent xmlns:mc="http://schemas.openxmlformats.org/markup-compatibility/2006">
              <mc:Choice xmlns:v="urn:schemas-microsoft-com:vml" Requires="v">
                <p:oleObj spid="_x0000_s3327" name="" r:id="rId13" imgW="1840865" imgH="393700" progId="Equation.DSMT4">
                  <p:embed/>
                </p:oleObj>
              </mc:Choice>
              <mc:Fallback>
                <p:oleObj name="" r:id="rId13" imgW="1840865" imgH="393700" progId="Equation.DSMT4">
                  <p:embed/>
                  <p:pic>
                    <p:nvPicPr>
                      <p:cNvPr id="0" name="图片 3326"/>
                      <p:cNvPicPr/>
                      <p:nvPr/>
                    </p:nvPicPr>
                    <p:blipFill>
                      <a:blip r:embed="rId14">
                        <a:clrChange>
                          <a:clrFrom>
                            <a:srgbClr val="000000"/>
                          </a:clrFrom>
                          <a:clrTo>
                            <a:srgbClr val="3333CC"/>
                          </a:clrTo>
                        </a:clrChange>
                      </a:blip>
                      <a:stretch>
                        <a:fillRect/>
                      </a:stretch>
                    </p:blipFill>
                    <p:spPr>
                      <a:xfrm>
                        <a:off x="900113" y="404813"/>
                        <a:ext cx="1841500" cy="393700"/>
                      </a:xfrm>
                      <a:prstGeom prst="rect">
                        <a:avLst/>
                      </a:prstGeom>
                      <a:noFill/>
                      <a:ln w="38100">
                        <a:noFill/>
                        <a:miter/>
                      </a:ln>
                    </p:spPr>
                  </p:pic>
                </p:oleObj>
              </mc:Fallback>
            </mc:AlternateContent>
          </a:graphicData>
        </a:graphic>
      </p:graphicFrame>
      <p:graphicFrame>
        <p:nvGraphicFramePr>
          <p:cNvPr id="2" name="Object 9"/>
          <p:cNvGraphicFramePr/>
          <p:nvPr/>
        </p:nvGraphicFramePr>
        <p:xfrm>
          <a:off x="755650" y="5661025"/>
          <a:ext cx="8137525" cy="444500"/>
        </p:xfrm>
        <a:graphic>
          <a:graphicData uri="http://schemas.openxmlformats.org/presentationml/2006/ole">
            <mc:AlternateContent xmlns:mc="http://schemas.openxmlformats.org/markup-compatibility/2006">
              <mc:Choice xmlns:v="urn:schemas-microsoft-com:vml" Requires="v">
                <p:oleObj spid="_x0000_s3328" name="" r:id="rId15" imgW="8606790" imgH="444500" progId="Equation.DSMT4">
                  <p:embed/>
                </p:oleObj>
              </mc:Choice>
              <mc:Fallback>
                <p:oleObj name="" r:id="rId15" imgW="8606790" imgH="444500" progId="Equation.DSMT4">
                  <p:embed/>
                  <p:pic>
                    <p:nvPicPr>
                      <p:cNvPr id="0" name="图片 3327"/>
                      <p:cNvPicPr/>
                      <p:nvPr/>
                    </p:nvPicPr>
                    <p:blipFill>
                      <a:blip r:embed="rId16"/>
                      <a:stretch>
                        <a:fillRect/>
                      </a:stretch>
                    </p:blipFill>
                    <p:spPr>
                      <a:xfrm>
                        <a:off x="755650" y="5661025"/>
                        <a:ext cx="8137525" cy="4445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5054"/>
                                        </p:tgtEl>
                                        <p:attrNameLst>
                                          <p:attrName>style.visibility</p:attrName>
                                        </p:attrNameLst>
                                      </p:cBhvr>
                                      <p:to>
                                        <p:strVal val="visible"/>
                                      </p:to>
                                    </p:set>
                                    <p:animEffect transition="in" filter="slide(fromBottom)">
                                      <p:cBhvr>
                                        <p:cTn id="7" dur="500"/>
                                        <p:tgtEl>
                                          <p:spTgt spid="38505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78235"/>
                                        </p:tgtEl>
                                        <p:attrNameLst>
                                          <p:attrName>style.visibility</p:attrName>
                                        </p:attrNameLst>
                                      </p:cBhvr>
                                      <p:to>
                                        <p:strVal val="visible"/>
                                      </p:to>
                                    </p:set>
                                    <p:animEffect transition="in" filter="slide(fromBottom)">
                                      <p:cBhvr>
                                        <p:cTn id="12" dur="500"/>
                                        <p:tgtEl>
                                          <p:spTgt spid="47823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78236"/>
                                        </p:tgtEl>
                                        <p:attrNameLst>
                                          <p:attrName>style.visibility</p:attrName>
                                        </p:attrNameLst>
                                      </p:cBhvr>
                                      <p:to>
                                        <p:strVal val="visible"/>
                                      </p:to>
                                    </p:set>
                                    <p:animEffect transition="in" filter="slide(fromBottom)">
                                      <p:cBhvr>
                                        <p:cTn id="17" dur="500"/>
                                        <p:tgtEl>
                                          <p:spTgt spid="478236"/>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78237"/>
                                        </p:tgtEl>
                                        <p:attrNameLst>
                                          <p:attrName>style.visibility</p:attrName>
                                        </p:attrNameLst>
                                      </p:cBhvr>
                                      <p:to>
                                        <p:strVal val="visible"/>
                                      </p:to>
                                    </p:set>
                                    <p:animEffect transition="in" filter="slide(fromBottom)">
                                      <p:cBhvr>
                                        <p:cTn id="22" dur="500"/>
                                        <p:tgtEl>
                                          <p:spTgt spid="478237"/>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Bottom)">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1746" name="Object 29"/>
          <p:cNvGraphicFramePr/>
          <p:nvPr/>
        </p:nvGraphicFramePr>
        <p:xfrm>
          <a:off x="755650" y="333375"/>
          <a:ext cx="8137525" cy="444500"/>
        </p:xfrm>
        <a:graphic>
          <a:graphicData uri="http://schemas.openxmlformats.org/presentationml/2006/ole">
            <mc:AlternateContent xmlns:mc="http://schemas.openxmlformats.org/markup-compatibility/2006">
              <mc:Choice xmlns:v="urn:schemas-microsoft-com:vml" Requires="v">
                <p:oleObj spid="_x0000_s3329" name="" r:id="rId1" imgW="8606790" imgH="444500" progId="Equation.DSMT4">
                  <p:embed/>
                </p:oleObj>
              </mc:Choice>
              <mc:Fallback>
                <p:oleObj name="" r:id="rId1" imgW="8606790" imgH="444500" progId="Equation.DSMT4">
                  <p:embed/>
                  <p:pic>
                    <p:nvPicPr>
                      <p:cNvPr id="0" name="图片 3328"/>
                      <p:cNvPicPr/>
                      <p:nvPr/>
                    </p:nvPicPr>
                    <p:blipFill>
                      <a:blip r:embed="rId2"/>
                      <a:stretch>
                        <a:fillRect/>
                      </a:stretch>
                    </p:blipFill>
                    <p:spPr>
                      <a:xfrm>
                        <a:off x="755650" y="333375"/>
                        <a:ext cx="8137525" cy="444500"/>
                      </a:xfrm>
                      <a:prstGeom prst="rect">
                        <a:avLst/>
                      </a:prstGeom>
                      <a:noFill/>
                      <a:ln w="38100">
                        <a:noFill/>
                        <a:miter/>
                      </a:ln>
                    </p:spPr>
                  </p:pic>
                </p:oleObj>
              </mc:Fallback>
            </mc:AlternateContent>
          </a:graphicData>
        </a:graphic>
      </p:graphicFrame>
      <p:graphicFrame>
        <p:nvGraphicFramePr>
          <p:cNvPr id="2" name="Object 3"/>
          <p:cNvGraphicFramePr/>
          <p:nvPr/>
        </p:nvGraphicFramePr>
        <p:xfrm>
          <a:off x="755650" y="981075"/>
          <a:ext cx="3960813" cy="965200"/>
        </p:xfrm>
        <a:graphic>
          <a:graphicData uri="http://schemas.openxmlformats.org/presentationml/2006/ole">
            <mc:AlternateContent xmlns:mc="http://schemas.openxmlformats.org/markup-compatibility/2006">
              <mc:Choice xmlns:v="urn:schemas-microsoft-com:vml" Requires="v">
                <p:oleObj spid="_x0000_s3330" name="" r:id="rId3" imgW="4191000" imgH="965200" progId="Equation.DSMT4">
                  <p:embed/>
                </p:oleObj>
              </mc:Choice>
              <mc:Fallback>
                <p:oleObj name="" r:id="rId3" imgW="4191000" imgH="965200" progId="Equation.DSMT4">
                  <p:embed/>
                  <p:pic>
                    <p:nvPicPr>
                      <p:cNvPr id="0" name="图片 3329"/>
                      <p:cNvPicPr/>
                      <p:nvPr/>
                    </p:nvPicPr>
                    <p:blipFill>
                      <a:blip r:embed="rId4"/>
                      <a:stretch>
                        <a:fillRect/>
                      </a:stretch>
                    </p:blipFill>
                    <p:spPr>
                      <a:xfrm>
                        <a:off x="755650" y="981075"/>
                        <a:ext cx="3960813" cy="965200"/>
                      </a:xfrm>
                      <a:prstGeom prst="rect">
                        <a:avLst/>
                      </a:prstGeom>
                      <a:noFill/>
                      <a:ln w="38100">
                        <a:noFill/>
                        <a:miter/>
                      </a:ln>
                    </p:spPr>
                  </p:pic>
                </p:oleObj>
              </mc:Fallback>
            </mc:AlternateContent>
          </a:graphicData>
        </a:graphic>
      </p:graphicFrame>
      <p:graphicFrame>
        <p:nvGraphicFramePr>
          <p:cNvPr id="24580" name="Object 4"/>
          <p:cNvGraphicFramePr/>
          <p:nvPr/>
        </p:nvGraphicFramePr>
        <p:xfrm>
          <a:off x="1547813" y="2060575"/>
          <a:ext cx="1574800" cy="863600"/>
        </p:xfrm>
        <a:graphic>
          <a:graphicData uri="http://schemas.openxmlformats.org/presentationml/2006/ole">
            <mc:AlternateContent xmlns:mc="http://schemas.openxmlformats.org/markup-compatibility/2006">
              <mc:Choice xmlns:v="urn:schemas-microsoft-com:vml" Requires="v">
                <p:oleObj spid="_x0000_s3331" name="" r:id="rId5" imgW="1574165" imgH="862965" progId="Equation.DSMT4">
                  <p:embed/>
                </p:oleObj>
              </mc:Choice>
              <mc:Fallback>
                <p:oleObj name="" r:id="rId5" imgW="1574165" imgH="862965" progId="Equation.DSMT4">
                  <p:embed/>
                  <p:pic>
                    <p:nvPicPr>
                      <p:cNvPr id="0" name="图片 3330"/>
                      <p:cNvPicPr/>
                      <p:nvPr/>
                    </p:nvPicPr>
                    <p:blipFill>
                      <a:blip r:embed="rId6"/>
                      <a:stretch>
                        <a:fillRect/>
                      </a:stretch>
                    </p:blipFill>
                    <p:spPr>
                      <a:xfrm>
                        <a:off x="1547813" y="2060575"/>
                        <a:ext cx="1574800" cy="863600"/>
                      </a:xfrm>
                      <a:prstGeom prst="rect">
                        <a:avLst/>
                      </a:prstGeom>
                      <a:noFill/>
                      <a:ln w="38100">
                        <a:noFill/>
                        <a:miter/>
                      </a:ln>
                    </p:spPr>
                  </p:pic>
                </p:oleObj>
              </mc:Fallback>
            </mc:AlternateContent>
          </a:graphicData>
        </a:graphic>
      </p:graphicFrame>
      <p:graphicFrame>
        <p:nvGraphicFramePr>
          <p:cNvPr id="24581" name="Object 5"/>
          <p:cNvGraphicFramePr/>
          <p:nvPr/>
        </p:nvGraphicFramePr>
        <p:xfrm>
          <a:off x="1547813" y="3141663"/>
          <a:ext cx="1625600" cy="393700"/>
        </p:xfrm>
        <a:graphic>
          <a:graphicData uri="http://schemas.openxmlformats.org/presentationml/2006/ole">
            <mc:AlternateContent xmlns:mc="http://schemas.openxmlformats.org/markup-compatibility/2006">
              <mc:Choice xmlns:v="urn:schemas-microsoft-com:vml" Requires="v">
                <p:oleObj spid="_x0000_s3332" name="" r:id="rId7" imgW="1624965" imgH="393700" progId="Equation.DSMT4">
                  <p:embed/>
                </p:oleObj>
              </mc:Choice>
              <mc:Fallback>
                <p:oleObj name="" r:id="rId7" imgW="1624965" imgH="393700" progId="Equation.DSMT4">
                  <p:embed/>
                  <p:pic>
                    <p:nvPicPr>
                      <p:cNvPr id="0" name="图片 3331"/>
                      <p:cNvPicPr/>
                      <p:nvPr/>
                    </p:nvPicPr>
                    <p:blipFill>
                      <a:blip r:embed="rId8"/>
                      <a:stretch>
                        <a:fillRect/>
                      </a:stretch>
                    </p:blipFill>
                    <p:spPr>
                      <a:xfrm>
                        <a:off x="1547813" y="3141663"/>
                        <a:ext cx="1625600" cy="393700"/>
                      </a:xfrm>
                      <a:prstGeom prst="rect">
                        <a:avLst/>
                      </a:prstGeom>
                      <a:noFill/>
                      <a:ln w="38100">
                        <a:noFill/>
                        <a:miter/>
                      </a:ln>
                    </p:spPr>
                  </p:pic>
                </p:oleObj>
              </mc:Fallback>
            </mc:AlternateContent>
          </a:graphicData>
        </a:graphic>
      </p:graphicFrame>
      <p:graphicFrame>
        <p:nvGraphicFramePr>
          <p:cNvPr id="24582" name="Object 6"/>
          <p:cNvGraphicFramePr/>
          <p:nvPr/>
        </p:nvGraphicFramePr>
        <p:xfrm>
          <a:off x="1547813" y="3789363"/>
          <a:ext cx="1155700" cy="393700"/>
        </p:xfrm>
        <a:graphic>
          <a:graphicData uri="http://schemas.openxmlformats.org/presentationml/2006/ole">
            <mc:AlternateContent xmlns:mc="http://schemas.openxmlformats.org/markup-compatibility/2006">
              <mc:Choice xmlns:v="urn:schemas-microsoft-com:vml" Requires="v">
                <p:oleObj spid="_x0000_s3333" name="" r:id="rId9" imgW="1155065" imgH="393700" progId="Equation.DSMT4">
                  <p:embed/>
                </p:oleObj>
              </mc:Choice>
              <mc:Fallback>
                <p:oleObj name="" r:id="rId9" imgW="1155065" imgH="393700" progId="Equation.DSMT4">
                  <p:embed/>
                  <p:pic>
                    <p:nvPicPr>
                      <p:cNvPr id="0" name="图片 3332"/>
                      <p:cNvPicPr/>
                      <p:nvPr/>
                    </p:nvPicPr>
                    <p:blipFill>
                      <a:blip r:embed="rId10"/>
                      <a:stretch>
                        <a:fillRect/>
                      </a:stretch>
                    </p:blipFill>
                    <p:spPr>
                      <a:xfrm>
                        <a:off x="1547813" y="3789363"/>
                        <a:ext cx="1155700" cy="3937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slide(fromBottom)">
                                      <p:cBhvr>
                                        <p:cTn id="12" dur="500"/>
                                        <p:tgtEl>
                                          <p:spTgt spid="2458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24581"/>
                                        </p:tgtEl>
                                        <p:attrNameLst>
                                          <p:attrName>style.visibility</p:attrName>
                                        </p:attrNameLst>
                                      </p:cBhvr>
                                      <p:to>
                                        <p:strVal val="visible"/>
                                      </p:to>
                                    </p:set>
                                    <p:animEffect transition="in" filter="slide(fromBottom)">
                                      <p:cBhvr>
                                        <p:cTn id="17" dur="500"/>
                                        <p:tgtEl>
                                          <p:spTgt spid="2458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24582"/>
                                        </p:tgtEl>
                                        <p:attrNameLst>
                                          <p:attrName>style.visibility</p:attrName>
                                        </p:attrNameLst>
                                      </p:cBhvr>
                                      <p:to>
                                        <p:strVal val="visible"/>
                                      </p:to>
                                    </p:set>
                                    <p:animEffect transition="in" filter="slide(fromBottom)">
                                      <p:cBhvr>
                                        <p:cTn id="22"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85027" name="Object 3"/>
          <p:cNvGraphicFramePr/>
          <p:nvPr/>
        </p:nvGraphicFramePr>
        <p:xfrm>
          <a:off x="827088" y="765175"/>
          <a:ext cx="3530600" cy="419100"/>
        </p:xfrm>
        <a:graphic>
          <a:graphicData uri="http://schemas.openxmlformats.org/presentationml/2006/ole">
            <mc:AlternateContent xmlns:mc="http://schemas.openxmlformats.org/markup-compatibility/2006">
              <mc:Choice xmlns:v="urn:schemas-microsoft-com:vml" Requires="v">
                <p:oleObj spid="_x0000_s3334" name="" r:id="rId1" imgW="3530600" imgH="419100" progId="Equation.3">
                  <p:embed/>
                </p:oleObj>
              </mc:Choice>
              <mc:Fallback>
                <p:oleObj name="" r:id="rId1" imgW="3530600" imgH="419100" progId="Equation.3">
                  <p:embed/>
                  <p:pic>
                    <p:nvPicPr>
                      <p:cNvPr id="0" name="图片 3333"/>
                      <p:cNvPicPr/>
                      <p:nvPr/>
                    </p:nvPicPr>
                    <p:blipFill>
                      <a:blip r:embed="rId2"/>
                      <a:stretch>
                        <a:fillRect/>
                      </a:stretch>
                    </p:blipFill>
                    <p:spPr>
                      <a:xfrm>
                        <a:off x="827088" y="765175"/>
                        <a:ext cx="3530600" cy="419100"/>
                      </a:xfrm>
                      <a:prstGeom prst="rect">
                        <a:avLst/>
                      </a:prstGeom>
                      <a:noFill/>
                      <a:ln w="38100">
                        <a:noFill/>
                        <a:miter/>
                      </a:ln>
                    </p:spPr>
                  </p:pic>
                </p:oleObj>
              </mc:Fallback>
            </mc:AlternateContent>
          </a:graphicData>
        </a:graphic>
      </p:graphicFrame>
      <p:graphicFrame>
        <p:nvGraphicFramePr>
          <p:cNvPr id="385028" name="Object 4"/>
          <p:cNvGraphicFramePr/>
          <p:nvPr/>
        </p:nvGraphicFramePr>
        <p:xfrm>
          <a:off x="5097463" y="776288"/>
          <a:ext cx="3594100" cy="419100"/>
        </p:xfrm>
        <a:graphic>
          <a:graphicData uri="http://schemas.openxmlformats.org/presentationml/2006/ole">
            <mc:AlternateContent xmlns:mc="http://schemas.openxmlformats.org/markup-compatibility/2006">
              <mc:Choice xmlns:v="urn:schemas-microsoft-com:vml" Requires="v">
                <p:oleObj spid="_x0000_s3335" name="" r:id="rId3" imgW="3594100" imgH="419100" progId="Equation.3">
                  <p:embed/>
                </p:oleObj>
              </mc:Choice>
              <mc:Fallback>
                <p:oleObj name="" r:id="rId3" imgW="3594100" imgH="419100" progId="Equation.3">
                  <p:embed/>
                  <p:pic>
                    <p:nvPicPr>
                      <p:cNvPr id="0" name="图片 3334"/>
                      <p:cNvPicPr/>
                      <p:nvPr/>
                    </p:nvPicPr>
                    <p:blipFill>
                      <a:blip r:embed="rId4"/>
                      <a:stretch>
                        <a:fillRect/>
                      </a:stretch>
                    </p:blipFill>
                    <p:spPr>
                      <a:xfrm>
                        <a:off x="5097463" y="776288"/>
                        <a:ext cx="3594100" cy="419100"/>
                      </a:xfrm>
                      <a:prstGeom prst="rect">
                        <a:avLst/>
                      </a:prstGeom>
                      <a:noFill/>
                      <a:ln w="38100">
                        <a:noFill/>
                        <a:miter/>
                      </a:ln>
                    </p:spPr>
                  </p:pic>
                </p:oleObj>
              </mc:Fallback>
            </mc:AlternateContent>
          </a:graphicData>
        </a:graphic>
      </p:graphicFrame>
      <p:graphicFrame>
        <p:nvGraphicFramePr>
          <p:cNvPr id="385029" name="Object 5"/>
          <p:cNvGraphicFramePr/>
          <p:nvPr/>
        </p:nvGraphicFramePr>
        <p:xfrm>
          <a:off x="827088" y="1268413"/>
          <a:ext cx="3619500" cy="417512"/>
        </p:xfrm>
        <a:graphic>
          <a:graphicData uri="http://schemas.openxmlformats.org/presentationml/2006/ole">
            <mc:AlternateContent xmlns:mc="http://schemas.openxmlformats.org/markup-compatibility/2006">
              <mc:Choice xmlns:v="urn:schemas-microsoft-com:vml" Requires="v">
                <p:oleObj spid="_x0000_s3336" name="" r:id="rId5" imgW="3619500" imgH="419100" progId="Equation.3">
                  <p:embed/>
                </p:oleObj>
              </mc:Choice>
              <mc:Fallback>
                <p:oleObj name="" r:id="rId5" imgW="3619500" imgH="419100" progId="Equation.3">
                  <p:embed/>
                  <p:pic>
                    <p:nvPicPr>
                      <p:cNvPr id="0" name="图片 3335"/>
                      <p:cNvPicPr/>
                      <p:nvPr/>
                    </p:nvPicPr>
                    <p:blipFill>
                      <a:blip r:embed="rId6"/>
                      <a:stretch>
                        <a:fillRect/>
                      </a:stretch>
                    </p:blipFill>
                    <p:spPr>
                      <a:xfrm>
                        <a:off x="827088" y="1268413"/>
                        <a:ext cx="3619500" cy="417512"/>
                      </a:xfrm>
                      <a:prstGeom prst="rect">
                        <a:avLst/>
                      </a:prstGeom>
                      <a:noFill/>
                      <a:ln w="38100">
                        <a:noFill/>
                        <a:miter/>
                      </a:ln>
                    </p:spPr>
                  </p:pic>
                </p:oleObj>
              </mc:Fallback>
            </mc:AlternateContent>
          </a:graphicData>
        </a:graphic>
      </p:graphicFrame>
      <p:graphicFrame>
        <p:nvGraphicFramePr>
          <p:cNvPr id="385030" name="Object 6"/>
          <p:cNvGraphicFramePr/>
          <p:nvPr/>
        </p:nvGraphicFramePr>
        <p:xfrm>
          <a:off x="827088" y="1844675"/>
          <a:ext cx="3568700" cy="417513"/>
        </p:xfrm>
        <a:graphic>
          <a:graphicData uri="http://schemas.openxmlformats.org/presentationml/2006/ole">
            <mc:AlternateContent xmlns:mc="http://schemas.openxmlformats.org/markup-compatibility/2006">
              <mc:Choice xmlns:v="urn:schemas-microsoft-com:vml" Requires="v">
                <p:oleObj spid="_x0000_s3337" name="" r:id="rId7" imgW="3568700" imgH="419100" progId="Equation.3">
                  <p:embed/>
                </p:oleObj>
              </mc:Choice>
              <mc:Fallback>
                <p:oleObj name="" r:id="rId7" imgW="3568700" imgH="419100" progId="Equation.3">
                  <p:embed/>
                  <p:pic>
                    <p:nvPicPr>
                      <p:cNvPr id="0" name="图片 3336"/>
                      <p:cNvPicPr/>
                      <p:nvPr/>
                    </p:nvPicPr>
                    <p:blipFill>
                      <a:blip r:embed="rId8"/>
                      <a:stretch>
                        <a:fillRect/>
                      </a:stretch>
                    </p:blipFill>
                    <p:spPr>
                      <a:xfrm>
                        <a:off x="827088" y="1844675"/>
                        <a:ext cx="3568700" cy="417513"/>
                      </a:xfrm>
                      <a:prstGeom prst="rect">
                        <a:avLst/>
                      </a:prstGeom>
                      <a:noFill/>
                      <a:ln w="38100">
                        <a:noFill/>
                        <a:miter/>
                      </a:ln>
                    </p:spPr>
                  </p:pic>
                </p:oleObj>
              </mc:Fallback>
            </mc:AlternateContent>
          </a:graphicData>
        </a:graphic>
      </p:graphicFrame>
      <p:graphicFrame>
        <p:nvGraphicFramePr>
          <p:cNvPr id="385031" name="Object 7"/>
          <p:cNvGraphicFramePr/>
          <p:nvPr/>
        </p:nvGraphicFramePr>
        <p:xfrm>
          <a:off x="5076825" y="1268413"/>
          <a:ext cx="3598863" cy="455612"/>
        </p:xfrm>
        <a:graphic>
          <a:graphicData uri="http://schemas.openxmlformats.org/presentationml/2006/ole">
            <mc:AlternateContent xmlns:mc="http://schemas.openxmlformats.org/markup-compatibility/2006">
              <mc:Choice xmlns:v="urn:schemas-microsoft-com:vml" Requires="v">
                <p:oleObj spid="_x0000_s3338" name="" r:id="rId9" imgW="3581400" imgH="419100" progId="Equation.3">
                  <p:embed/>
                </p:oleObj>
              </mc:Choice>
              <mc:Fallback>
                <p:oleObj name="" r:id="rId9" imgW="3581400" imgH="419100" progId="Equation.3">
                  <p:embed/>
                  <p:pic>
                    <p:nvPicPr>
                      <p:cNvPr id="0" name="图片 3337"/>
                      <p:cNvPicPr/>
                      <p:nvPr/>
                    </p:nvPicPr>
                    <p:blipFill>
                      <a:blip r:embed="rId10"/>
                      <a:stretch>
                        <a:fillRect/>
                      </a:stretch>
                    </p:blipFill>
                    <p:spPr>
                      <a:xfrm>
                        <a:off x="5076825" y="1268413"/>
                        <a:ext cx="3598863" cy="455612"/>
                      </a:xfrm>
                      <a:prstGeom prst="rect">
                        <a:avLst/>
                      </a:prstGeom>
                      <a:noFill/>
                      <a:ln w="38100">
                        <a:noFill/>
                        <a:miter/>
                      </a:ln>
                    </p:spPr>
                  </p:pic>
                </p:oleObj>
              </mc:Fallback>
            </mc:AlternateContent>
          </a:graphicData>
        </a:graphic>
      </p:graphicFrame>
      <p:graphicFrame>
        <p:nvGraphicFramePr>
          <p:cNvPr id="385032" name="Object 8"/>
          <p:cNvGraphicFramePr/>
          <p:nvPr/>
        </p:nvGraphicFramePr>
        <p:xfrm>
          <a:off x="5076825" y="1844675"/>
          <a:ext cx="3568700" cy="417513"/>
        </p:xfrm>
        <a:graphic>
          <a:graphicData uri="http://schemas.openxmlformats.org/presentationml/2006/ole">
            <mc:AlternateContent xmlns:mc="http://schemas.openxmlformats.org/markup-compatibility/2006">
              <mc:Choice xmlns:v="urn:schemas-microsoft-com:vml" Requires="v">
                <p:oleObj spid="_x0000_s3339" name="" r:id="rId11" imgW="3568700" imgH="419100" progId="Equation.3">
                  <p:embed/>
                </p:oleObj>
              </mc:Choice>
              <mc:Fallback>
                <p:oleObj name="" r:id="rId11" imgW="3568700" imgH="419100" progId="Equation.3">
                  <p:embed/>
                  <p:pic>
                    <p:nvPicPr>
                      <p:cNvPr id="0" name="图片 3338"/>
                      <p:cNvPicPr/>
                      <p:nvPr/>
                    </p:nvPicPr>
                    <p:blipFill>
                      <a:blip r:embed="rId12"/>
                      <a:stretch>
                        <a:fillRect/>
                      </a:stretch>
                    </p:blipFill>
                    <p:spPr>
                      <a:xfrm>
                        <a:off x="5076825" y="1844675"/>
                        <a:ext cx="3568700" cy="417513"/>
                      </a:xfrm>
                      <a:prstGeom prst="rect">
                        <a:avLst/>
                      </a:prstGeom>
                      <a:noFill/>
                      <a:ln w="38100">
                        <a:noFill/>
                        <a:miter/>
                      </a:ln>
                    </p:spPr>
                  </p:pic>
                </p:oleObj>
              </mc:Fallback>
            </mc:AlternateContent>
          </a:graphicData>
        </a:graphic>
      </p:graphicFrame>
      <p:graphicFrame>
        <p:nvGraphicFramePr>
          <p:cNvPr id="32776" name="Object 15"/>
          <p:cNvGraphicFramePr/>
          <p:nvPr/>
        </p:nvGraphicFramePr>
        <p:xfrm>
          <a:off x="827088" y="260350"/>
          <a:ext cx="6477000" cy="393700"/>
        </p:xfrm>
        <a:graphic>
          <a:graphicData uri="http://schemas.openxmlformats.org/presentationml/2006/ole">
            <mc:AlternateContent xmlns:mc="http://schemas.openxmlformats.org/markup-compatibility/2006">
              <mc:Choice xmlns:v="urn:schemas-microsoft-com:vml" Requires="v">
                <p:oleObj spid="_x0000_s3340" name="" r:id="rId13" imgW="6474460" imgH="393700" progId="Equation.DSMT4">
                  <p:embed/>
                </p:oleObj>
              </mc:Choice>
              <mc:Fallback>
                <p:oleObj name="" r:id="rId13" imgW="6474460" imgH="393700" progId="Equation.DSMT4">
                  <p:embed/>
                  <p:pic>
                    <p:nvPicPr>
                      <p:cNvPr id="0" name="图片 3339"/>
                      <p:cNvPicPr/>
                      <p:nvPr/>
                    </p:nvPicPr>
                    <p:blipFill>
                      <a:blip r:embed="rId14"/>
                      <a:stretch>
                        <a:fillRect/>
                      </a:stretch>
                    </p:blipFill>
                    <p:spPr>
                      <a:xfrm>
                        <a:off x="827088" y="260350"/>
                        <a:ext cx="6477000" cy="393700"/>
                      </a:xfrm>
                      <a:prstGeom prst="rect">
                        <a:avLst/>
                      </a:prstGeom>
                      <a:noFill/>
                      <a:ln w="38100">
                        <a:noFill/>
                        <a:miter/>
                      </a:ln>
                    </p:spPr>
                  </p:pic>
                </p:oleObj>
              </mc:Fallback>
            </mc:AlternateContent>
          </a:graphicData>
        </a:graphic>
      </p:graphicFrame>
      <p:graphicFrame>
        <p:nvGraphicFramePr>
          <p:cNvPr id="385040" name="Object 16"/>
          <p:cNvGraphicFramePr/>
          <p:nvPr/>
        </p:nvGraphicFramePr>
        <p:xfrm>
          <a:off x="827088" y="2493963"/>
          <a:ext cx="1663700" cy="393700"/>
        </p:xfrm>
        <a:graphic>
          <a:graphicData uri="http://schemas.openxmlformats.org/presentationml/2006/ole">
            <mc:AlternateContent xmlns:mc="http://schemas.openxmlformats.org/markup-compatibility/2006">
              <mc:Choice xmlns:v="urn:schemas-microsoft-com:vml" Requires="v">
                <p:oleObj spid="_x0000_s3341" name="" r:id="rId15" imgW="1663065" imgH="393700" progId="Equation.DSMT4">
                  <p:embed/>
                </p:oleObj>
              </mc:Choice>
              <mc:Fallback>
                <p:oleObj name="" r:id="rId15" imgW="1663065" imgH="393700" progId="Equation.DSMT4">
                  <p:embed/>
                  <p:pic>
                    <p:nvPicPr>
                      <p:cNvPr id="0" name="图片 3340"/>
                      <p:cNvPicPr/>
                      <p:nvPr/>
                    </p:nvPicPr>
                    <p:blipFill>
                      <a:blip r:embed="rId16">
                        <a:clrChange>
                          <a:clrFrom>
                            <a:srgbClr val="000000"/>
                          </a:clrFrom>
                          <a:clrTo>
                            <a:srgbClr val="3333CC"/>
                          </a:clrTo>
                        </a:clrChange>
                      </a:blip>
                      <a:stretch>
                        <a:fillRect/>
                      </a:stretch>
                    </p:blipFill>
                    <p:spPr>
                      <a:xfrm>
                        <a:off x="827088" y="2493963"/>
                        <a:ext cx="1663700" cy="393700"/>
                      </a:xfrm>
                      <a:prstGeom prst="rect">
                        <a:avLst/>
                      </a:prstGeom>
                      <a:noFill/>
                      <a:ln w="38100">
                        <a:noFill/>
                        <a:miter/>
                      </a:ln>
                    </p:spPr>
                  </p:pic>
                </p:oleObj>
              </mc:Fallback>
            </mc:AlternateContent>
          </a:graphicData>
        </a:graphic>
      </p:graphicFrame>
      <p:graphicFrame>
        <p:nvGraphicFramePr>
          <p:cNvPr id="385041" name="Object 17"/>
          <p:cNvGraphicFramePr/>
          <p:nvPr/>
        </p:nvGraphicFramePr>
        <p:xfrm>
          <a:off x="5003800" y="2854325"/>
          <a:ext cx="1866900" cy="838200"/>
        </p:xfrm>
        <a:graphic>
          <a:graphicData uri="http://schemas.openxmlformats.org/presentationml/2006/ole">
            <mc:AlternateContent xmlns:mc="http://schemas.openxmlformats.org/markup-compatibility/2006">
              <mc:Choice xmlns:v="urn:schemas-microsoft-com:vml" Requires="v">
                <p:oleObj spid="_x0000_s3342" name="" r:id="rId17" imgW="1866900" imgH="838200" progId="Equation.3">
                  <p:embed/>
                </p:oleObj>
              </mc:Choice>
              <mc:Fallback>
                <p:oleObj name="" r:id="rId17" imgW="1866900" imgH="838200" progId="Equation.3">
                  <p:embed/>
                  <p:pic>
                    <p:nvPicPr>
                      <p:cNvPr id="0" name="图片 3341"/>
                      <p:cNvPicPr/>
                      <p:nvPr/>
                    </p:nvPicPr>
                    <p:blipFill>
                      <a:blip r:embed="rId18"/>
                      <a:stretch>
                        <a:fillRect/>
                      </a:stretch>
                    </p:blipFill>
                    <p:spPr>
                      <a:xfrm>
                        <a:off x="5003800" y="2854325"/>
                        <a:ext cx="1866900" cy="838200"/>
                      </a:xfrm>
                      <a:prstGeom prst="rect">
                        <a:avLst/>
                      </a:prstGeom>
                      <a:noFill/>
                      <a:ln w="38100">
                        <a:noFill/>
                        <a:miter/>
                      </a:ln>
                    </p:spPr>
                  </p:pic>
                </p:oleObj>
              </mc:Fallback>
            </mc:AlternateContent>
          </a:graphicData>
        </a:graphic>
      </p:graphicFrame>
      <p:graphicFrame>
        <p:nvGraphicFramePr>
          <p:cNvPr id="385054" name="Object 30"/>
          <p:cNvGraphicFramePr/>
          <p:nvPr/>
        </p:nvGraphicFramePr>
        <p:xfrm>
          <a:off x="827088" y="2852738"/>
          <a:ext cx="4064000" cy="838200"/>
        </p:xfrm>
        <a:graphic>
          <a:graphicData uri="http://schemas.openxmlformats.org/presentationml/2006/ole">
            <mc:AlternateContent xmlns:mc="http://schemas.openxmlformats.org/markup-compatibility/2006">
              <mc:Choice xmlns:v="urn:schemas-microsoft-com:vml" Requires="v">
                <p:oleObj spid="_x0000_s3343" name="" r:id="rId19" imgW="4064000" imgH="838200" progId="Equation.3">
                  <p:embed/>
                </p:oleObj>
              </mc:Choice>
              <mc:Fallback>
                <p:oleObj name="" r:id="rId19" imgW="4064000" imgH="838200" progId="Equation.3">
                  <p:embed/>
                  <p:pic>
                    <p:nvPicPr>
                      <p:cNvPr id="0" name="图片 3342"/>
                      <p:cNvPicPr/>
                      <p:nvPr/>
                    </p:nvPicPr>
                    <p:blipFill>
                      <a:blip r:embed="rId20"/>
                      <a:stretch>
                        <a:fillRect/>
                      </a:stretch>
                    </p:blipFill>
                    <p:spPr>
                      <a:xfrm>
                        <a:off x="827088" y="2852738"/>
                        <a:ext cx="4064000" cy="838200"/>
                      </a:xfrm>
                      <a:prstGeom prst="rect">
                        <a:avLst/>
                      </a:prstGeom>
                      <a:noFill/>
                      <a:ln w="38100">
                        <a:noFill/>
                        <a:miter/>
                      </a:ln>
                    </p:spPr>
                  </p:pic>
                </p:oleObj>
              </mc:Fallback>
            </mc:AlternateContent>
          </a:graphicData>
        </a:graphic>
      </p:graphicFrame>
      <p:graphicFrame>
        <p:nvGraphicFramePr>
          <p:cNvPr id="2" name="Object 18"/>
          <p:cNvGraphicFramePr/>
          <p:nvPr/>
        </p:nvGraphicFramePr>
        <p:xfrm>
          <a:off x="827088" y="4005263"/>
          <a:ext cx="4089400" cy="838200"/>
        </p:xfrm>
        <a:graphic>
          <a:graphicData uri="http://schemas.openxmlformats.org/presentationml/2006/ole">
            <mc:AlternateContent xmlns:mc="http://schemas.openxmlformats.org/markup-compatibility/2006">
              <mc:Choice xmlns:v="urn:schemas-microsoft-com:vml" Requires="v">
                <p:oleObj spid="_x0000_s3344" name="" r:id="rId21" imgW="4089400" imgH="838200" progId="Equation.3">
                  <p:embed/>
                </p:oleObj>
              </mc:Choice>
              <mc:Fallback>
                <p:oleObj name="" r:id="rId21" imgW="4089400" imgH="838200" progId="Equation.3">
                  <p:embed/>
                  <p:pic>
                    <p:nvPicPr>
                      <p:cNvPr id="0" name="图片 3343"/>
                      <p:cNvPicPr/>
                      <p:nvPr/>
                    </p:nvPicPr>
                    <p:blipFill>
                      <a:blip r:embed="rId22"/>
                      <a:stretch>
                        <a:fillRect/>
                      </a:stretch>
                    </p:blipFill>
                    <p:spPr>
                      <a:xfrm>
                        <a:off x="827088" y="4005263"/>
                        <a:ext cx="4089400" cy="838200"/>
                      </a:xfrm>
                      <a:prstGeom prst="rect">
                        <a:avLst/>
                      </a:prstGeom>
                      <a:noFill/>
                      <a:ln w="38100">
                        <a:noFill/>
                        <a:miter/>
                      </a:ln>
                    </p:spPr>
                  </p:pic>
                </p:oleObj>
              </mc:Fallback>
            </mc:AlternateContent>
          </a:graphicData>
        </a:graphic>
      </p:graphicFrame>
      <p:graphicFrame>
        <p:nvGraphicFramePr>
          <p:cNvPr id="3" name="Object 19"/>
          <p:cNvGraphicFramePr/>
          <p:nvPr/>
        </p:nvGraphicFramePr>
        <p:xfrm>
          <a:off x="5148263" y="4076700"/>
          <a:ext cx="1981200" cy="838200"/>
        </p:xfrm>
        <a:graphic>
          <a:graphicData uri="http://schemas.openxmlformats.org/presentationml/2006/ole">
            <mc:AlternateContent xmlns:mc="http://schemas.openxmlformats.org/markup-compatibility/2006">
              <mc:Choice xmlns:v="urn:schemas-microsoft-com:vml" Requires="v">
                <p:oleObj spid="_x0000_s3345" name="" r:id="rId23" imgW="1981200" imgH="838200" progId="Equation.3">
                  <p:embed/>
                </p:oleObj>
              </mc:Choice>
              <mc:Fallback>
                <p:oleObj name="" r:id="rId23" imgW="1981200" imgH="838200" progId="Equation.3">
                  <p:embed/>
                  <p:pic>
                    <p:nvPicPr>
                      <p:cNvPr id="0" name="图片 3344"/>
                      <p:cNvPicPr/>
                      <p:nvPr/>
                    </p:nvPicPr>
                    <p:blipFill>
                      <a:blip r:embed="rId24"/>
                      <a:stretch>
                        <a:fillRect/>
                      </a:stretch>
                    </p:blipFill>
                    <p:spPr>
                      <a:xfrm>
                        <a:off x="5148263" y="4076700"/>
                        <a:ext cx="1981200" cy="838200"/>
                      </a:xfrm>
                      <a:prstGeom prst="rect">
                        <a:avLst/>
                      </a:prstGeom>
                      <a:noFill/>
                      <a:ln w="38100">
                        <a:noFill/>
                        <a:miter/>
                      </a:ln>
                    </p:spPr>
                  </p:pic>
                </p:oleObj>
              </mc:Fallback>
            </mc:AlternateContent>
          </a:graphicData>
        </a:graphic>
      </p:graphicFrame>
      <p:graphicFrame>
        <p:nvGraphicFramePr>
          <p:cNvPr id="4" name="Object 20"/>
          <p:cNvGraphicFramePr/>
          <p:nvPr/>
        </p:nvGraphicFramePr>
        <p:xfrm>
          <a:off x="2914650" y="5157788"/>
          <a:ext cx="1828800" cy="838200"/>
        </p:xfrm>
        <a:graphic>
          <a:graphicData uri="http://schemas.openxmlformats.org/presentationml/2006/ole">
            <mc:AlternateContent xmlns:mc="http://schemas.openxmlformats.org/markup-compatibility/2006">
              <mc:Choice xmlns:v="urn:schemas-microsoft-com:vml" Requires="v">
                <p:oleObj spid="_x0000_s3346" name="" r:id="rId25" imgW="1828800" imgH="838200" progId="Equation.3">
                  <p:embed/>
                </p:oleObj>
              </mc:Choice>
              <mc:Fallback>
                <p:oleObj name="" r:id="rId25" imgW="1828800" imgH="838200" progId="Equation.3">
                  <p:embed/>
                  <p:pic>
                    <p:nvPicPr>
                      <p:cNvPr id="0" name="图片 3345"/>
                      <p:cNvPicPr/>
                      <p:nvPr/>
                    </p:nvPicPr>
                    <p:blipFill>
                      <a:blip r:embed="rId26"/>
                      <a:stretch>
                        <a:fillRect/>
                      </a:stretch>
                    </p:blipFill>
                    <p:spPr>
                      <a:xfrm>
                        <a:off x="2914650" y="5157788"/>
                        <a:ext cx="1828800" cy="8382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5027"/>
                                        </p:tgtEl>
                                        <p:attrNameLst>
                                          <p:attrName>style.visibility</p:attrName>
                                        </p:attrNameLst>
                                      </p:cBhvr>
                                      <p:to>
                                        <p:strVal val="visible"/>
                                      </p:to>
                                    </p:set>
                                    <p:animEffect transition="in" filter="wipe(left)">
                                      <p:cBhvr>
                                        <p:cTn id="7" dur="500"/>
                                        <p:tgtEl>
                                          <p:spTgt spid="3850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5028"/>
                                        </p:tgtEl>
                                        <p:attrNameLst>
                                          <p:attrName>style.visibility</p:attrName>
                                        </p:attrNameLst>
                                      </p:cBhvr>
                                      <p:to>
                                        <p:strVal val="visible"/>
                                      </p:to>
                                    </p:set>
                                    <p:animEffect transition="in" filter="wipe(left)">
                                      <p:cBhvr>
                                        <p:cTn id="12" dur="500"/>
                                        <p:tgtEl>
                                          <p:spTgt spid="385028"/>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85029"/>
                                        </p:tgtEl>
                                        <p:attrNameLst>
                                          <p:attrName>style.visibility</p:attrName>
                                        </p:attrNameLst>
                                      </p:cBhvr>
                                      <p:to>
                                        <p:strVal val="visible"/>
                                      </p:to>
                                    </p:set>
                                    <p:animEffect transition="in" filter="wipe(left)">
                                      <p:cBhvr>
                                        <p:cTn id="16" dur="500"/>
                                        <p:tgtEl>
                                          <p:spTgt spid="3850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85031"/>
                                        </p:tgtEl>
                                        <p:attrNameLst>
                                          <p:attrName>style.visibility</p:attrName>
                                        </p:attrNameLst>
                                      </p:cBhvr>
                                      <p:to>
                                        <p:strVal val="visible"/>
                                      </p:to>
                                    </p:set>
                                    <p:animEffect transition="in" filter="wipe(left)">
                                      <p:cBhvr>
                                        <p:cTn id="21" dur="500"/>
                                        <p:tgtEl>
                                          <p:spTgt spid="38503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85030"/>
                                        </p:tgtEl>
                                        <p:attrNameLst>
                                          <p:attrName>style.visibility</p:attrName>
                                        </p:attrNameLst>
                                      </p:cBhvr>
                                      <p:to>
                                        <p:strVal val="visible"/>
                                      </p:to>
                                    </p:set>
                                    <p:animEffect transition="in" filter="wipe(left)">
                                      <p:cBhvr>
                                        <p:cTn id="26" dur="500"/>
                                        <p:tgtEl>
                                          <p:spTgt spid="38503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85032"/>
                                        </p:tgtEl>
                                        <p:attrNameLst>
                                          <p:attrName>style.visibility</p:attrName>
                                        </p:attrNameLst>
                                      </p:cBhvr>
                                      <p:to>
                                        <p:strVal val="visible"/>
                                      </p:to>
                                    </p:set>
                                    <p:animEffect transition="in" filter="wipe(left)">
                                      <p:cBhvr>
                                        <p:cTn id="31" dur="500"/>
                                        <p:tgtEl>
                                          <p:spTgt spid="385032"/>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385040"/>
                                        </p:tgtEl>
                                        <p:attrNameLst>
                                          <p:attrName>style.visibility</p:attrName>
                                        </p:attrNameLst>
                                      </p:cBhvr>
                                      <p:to>
                                        <p:strVal val="visible"/>
                                      </p:to>
                                    </p:set>
                                    <p:animEffect transition="in" filter="slide(fromBottom)">
                                      <p:cBhvr>
                                        <p:cTn id="36" dur="500"/>
                                        <p:tgtEl>
                                          <p:spTgt spid="385040"/>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385054"/>
                                        </p:tgtEl>
                                        <p:attrNameLst>
                                          <p:attrName>style.visibility</p:attrName>
                                        </p:attrNameLst>
                                      </p:cBhvr>
                                      <p:to>
                                        <p:strVal val="visible"/>
                                      </p:to>
                                    </p:set>
                                    <p:animEffect transition="in" filter="slide(fromBottom)">
                                      <p:cBhvr>
                                        <p:cTn id="41" dur="500"/>
                                        <p:tgtEl>
                                          <p:spTgt spid="385054"/>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385041"/>
                                        </p:tgtEl>
                                        <p:attrNameLst>
                                          <p:attrName>style.visibility</p:attrName>
                                        </p:attrNameLst>
                                      </p:cBhvr>
                                      <p:to>
                                        <p:strVal val="visible"/>
                                      </p:to>
                                    </p:set>
                                    <p:animEffect transition="in" filter="slide(fromBottom)">
                                      <p:cBhvr>
                                        <p:cTn id="46" dur="500"/>
                                        <p:tgtEl>
                                          <p:spTgt spid="385041"/>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slide(fromBottom)">
                                      <p:cBhvr>
                                        <p:cTn id="51" dur="500"/>
                                        <p:tgtEl>
                                          <p:spTgt spid="2"/>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slide(fromBottom)">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slide(fromBottom)">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3794" name="Object 21"/>
          <p:cNvGraphicFramePr/>
          <p:nvPr/>
        </p:nvGraphicFramePr>
        <p:xfrm>
          <a:off x="900113" y="333375"/>
          <a:ext cx="2044700" cy="419100"/>
        </p:xfrm>
        <a:graphic>
          <a:graphicData uri="http://schemas.openxmlformats.org/presentationml/2006/ole">
            <mc:AlternateContent xmlns:mc="http://schemas.openxmlformats.org/markup-compatibility/2006">
              <mc:Choice xmlns:v="urn:schemas-microsoft-com:vml" Requires="v">
                <p:oleObj spid="_x0000_s3347" name="" r:id="rId1" imgW="2044700" imgH="419100" progId="Equation.3">
                  <p:embed/>
                </p:oleObj>
              </mc:Choice>
              <mc:Fallback>
                <p:oleObj name="" r:id="rId1" imgW="2044700" imgH="419100" progId="Equation.3">
                  <p:embed/>
                  <p:pic>
                    <p:nvPicPr>
                      <p:cNvPr id="0" name="图片 3346"/>
                      <p:cNvPicPr/>
                      <p:nvPr/>
                    </p:nvPicPr>
                    <p:blipFill>
                      <a:blip r:embed="rId2"/>
                      <a:stretch>
                        <a:fillRect/>
                      </a:stretch>
                    </p:blipFill>
                    <p:spPr>
                      <a:xfrm>
                        <a:off x="900113" y="333375"/>
                        <a:ext cx="2044700" cy="419100"/>
                      </a:xfrm>
                      <a:prstGeom prst="rect">
                        <a:avLst/>
                      </a:prstGeom>
                      <a:noFill/>
                      <a:ln w="38100">
                        <a:noFill/>
                        <a:miter/>
                      </a:ln>
                    </p:spPr>
                  </p:pic>
                </p:oleObj>
              </mc:Fallback>
            </mc:AlternateContent>
          </a:graphicData>
        </a:graphic>
      </p:graphicFrame>
      <p:graphicFrame>
        <p:nvGraphicFramePr>
          <p:cNvPr id="385046" name="Object 22"/>
          <p:cNvGraphicFramePr/>
          <p:nvPr/>
        </p:nvGraphicFramePr>
        <p:xfrm>
          <a:off x="3132138" y="333375"/>
          <a:ext cx="2755900" cy="406400"/>
        </p:xfrm>
        <a:graphic>
          <a:graphicData uri="http://schemas.openxmlformats.org/presentationml/2006/ole">
            <mc:AlternateContent xmlns:mc="http://schemas.openxmlformats.org/markup-compatibility/2006">
              <mc:Choice xmlns:v="urn:schemas-microsoft-com:vml" Requires="v">
                <p:oleObj spid="_x0000_s3348" name="" r:id="rId3" imgW="2753360" imgH="405765" progId="Equation.3">
                  <p:embed/>
                </p:oleObj>
              </mc:Choice>
              <mc:Fallback>
                <p:oleObj name="" r:id="rId3" imgW="2753360" imgH="405765" progId="Equation.3">
                  <p:embed/>
                  <p:pic>
                    <p:nvPicPr>
                      <p:cNvPr id="0" name="图片 3347"/>
                      <p:cNvPicPr/>
                      <p:nvPr/>
                    </p:nvPicPr>
                    <p:blipFill>
                      <a:blip r:embed="rId4"/>
                      <a:stretch>
                        <a:fillRect/>
                      </a:stretch>
                    </p:blipFill>
                    <p:spPr>
                      <a:xfrm>
                        <a:off x="3132138" y="333375"/>
                        <a:ext cx="2755900" cy="406400"/>
                      </a:xfrm>
                      <a:prstGeom prst="rect">
                        <a:avLst/>
                      </a:prstGeom>
                      <a:noFill/>
                      <a:ln w="38100">
                        <a:noFill/>
                        <a:miter/>
                      </a:ln>
                    </p:spPr>
                  </p:pic>
                </p:oleObj>
              </mc:Fallback>
            </mc:AlternateContent>
          </a:graphicData>
        </a:graphic>
      </p:graphicFrame>
      <p:graphicFrame>
        <p:nvGraphicFramePr>
          <p:cNvPr id="385047" name="Object 23"/>
          <p:cNvGraphicFramePr/>
          <p:nvPr/>
        </p:nvGraphicFramePr>
        <p:xfrm>
          <a:off x="3203575" y="908050"/>
          <a:ext cx="2743200" cy="406400"/>
        </p:xfrm>
        <a:graphic>
          <a:graphicData uri="http://schemas.openxmlformats.org/presentationml/2006/ole">
            <mc:AlternateContent xmlns:mc="http://schemas.openxmlformats.org/markup-compatibility/2006">
              <mc:Choice xmlns:v="urn:schemas-microsoft-com:vml" Requires="v">
                <p:oleObj spid="_x0000_s3349" name="" r:id="rId5" imgW="2740660" imgH="405765" progId="Equation.3">
                  <p:embed/>
                </p:oleObj>
              </mc:Choice>
              <mc:Fallback>
                <p:oleObj name="" r:id="rId5" imgW="2740660" imgH="405765" progId="Equation.3">
                  <p:embed/>
                  <p:pic>
                    <p:nvPicPr>
                      <p:cNvPr id="0" name="图片 3348"/>
                      <p:cNvPicPr/>
                      <p:nvPr/>
                    </p:nvPicPr>
                    <p:blipFill>
                      <a:blip r:embed="rId6"/>
                      <a:stretch>
                        <a:fillRect/>
                      </a:stretch>
                    </p:blipFill>
                    <p:spPr>
                      <a:xfrm>
                        <a:off x="3203575" y="908050"/>
                        <a:ext cx="2743200" cy="406400"/>
                      </a:xfrm>
                      <a:prstGeom prst="rect">
                        <a:avLst/>
                      </a:prstGeom>
                      <a:noFill/>
                      <a:ln w="38100">
                        <a:noFill/>
                        <a:miter/>
                      </a:ln>
                    </p:spPr>
                  </p:pic>
                </p:oleObj>
              </mc:Fallback>
            </mc:AlternateContent>
          </a:graphicData>
        </a:graphic>
      </p:graphicFrame>
      <p:graphicFrame>
        <p:nvGraphicFramePr>
          <p:cNvPr id="385048" name="Object 24"/>
          <p:cNvGraphicFramePr/>
          <p:nvPr/>
        </p:nvGraphicFramePr>
        <p:xfrm>
          <a:off x="3132138" y="1484313"/>
          <a:ext cx="2667000" cy="368300"/>
        </p:xfrm>
        <a:graphic>
          <a:graphicData uri="http://schemas.openxmlformats.org/presentationml/2006/ole">
            <mc:AlternateContent xmlns:mc="http://schemas.openxmlformats.org/markup-compatibility/2006">
              <mc:Choice xmlns:v="urn:schemas-microsoft-com:vml" Requires="v">
                <p:oleObj spid="_x0000_s3350" name="" r:id="rId7" imgW="2667000" imgH="368300" progId="Equation.3">
                  <p:embed/>
                </p:oleObj>
              </mc:Choice>
              <mc:Fallback>
                <p:oleObj name="" r:id="rId7" imgW="2667000" imgH="368300" progId="Equation.3">
                  <p:embed/>
                  <p:pic>
                    <p:nvPicPr>
                      <p:cNvPr id="0" name="图片 3349"/>
                      <p:cNvPicPr/>
                      <p:nvPr/>
                    </p:nvPicPr>
                    <p:blipFill>
                      <a:blip r:embed="rId8"/>
                      <a:stretch>
                        <a:fillRect/>
                      </a:stretch>
                    </p:blipFill>
                    <p:spPr>
                      <a:xfrm>
                        <a:off x="3132138" y="1484313"/>
                        <a:ext cx="2667000" cy="368300"/>
                      </a:xfrm>
                      <a:prstGeom prst="rect">
                        <a:avLst/>
                      </a:prstGeom>
                      <a:noFill/>
                      <a:ln w="38100">
                        <a:noFill/>
                        <a:miter/>
                      </a:ln>
                    </p:spPr>
                  </p:pic>
                </p:oleObj>
              </mc:Fallback>
            </mc:AlternateContent>
          </a:graphicData>
        </a:graphic>
      </p:graphicFrame>
      <p:graphicFrame>
        <p:nvGraphicFramePr>
          <p:cNvPr id="385049" name="Object 25"/>
          <p:cNvGraphicFramePr/>
          <p:nvPr/>
        </p:nvGraphicFramePr>
        <p:xfrm>
          <a:off x="900113" y="2133600"/>
          <a:ext cx="2019300" cy="419100"/>
        </p:xfrm>
        <a:graphic>
          <a:graphicData uri="http://schemas.openxmlformats.org/presentationml/2006/ole">
            <mc:AlternateContent xmlns:mc="http://schemas.openxmlformats.org/markup-compatibility/2006">
              <mc:Choice xmlns:v="urn:schemas-microsoft-com:vml" Requires="v">
                <p:oleObj spid="_x0000_s3351" name="" r:id="rId9" imgW="2019300" imgH="419100" progId="Equation.3">
                  <p:embed/>
                </p:oleObj>
              </mc:Choice>
              <mc:Fallback>
                <p:oleObj name="" r:id="rId9" imgW="2019300" imgH="419100" progId="Equation.3">
                  <p:embed/>
                  <p:pic>
                    <p:nvPicPr>
                      <p:cNvPr id="0" name="图片 3350"/>
                      <p:cNvPicPr/>
                      <p:nvPr/>
                    </p:nvPicPr>
                    <p:blipFill>
                      <a:blip r:embed="rId10"/>
                      <a:stretch>
                        <a:fillRect/>
                      </a:stretch>
                    </p:blipFill>
                    <p:spPr>
                      <a:xfrm>
                        <a:off x="900113" y="2133600"/>
                        <a:ext cx="2019300" cy="419100"/>
                      </a:xfrm>
                      <a:prstGeom prst="rect">
                        <a:avLst/>
                      </a:prstGeom>
                      <a:noFill/>
                      <a:ln w="38100">
                        <a:noFill/>
                        <a:miter/>
                      </a:ln>
                    </p:spPr>
                  </p:pic>
                </p:oleObj>
              </mc:Fallback>
            </mc:AlternateContent>
          </a:graphicData>
        </a:graphic>
      </p:graphicFrame>
      <p:graphicFrame>
        <p:nvGraphicFramePr>
          <p:cNvPr id="385050" name="Object 26"/>
          <p:cNvGraphicFramePr/>
          <p:nvPr/>
        </p:nvGraphicFramePr>
        <p:xfrm>
          <a:off x="3203575" y="2205038"/>
          <a:ext cx="3073400" cy="355600"/>
        </p:xfrm>
        <a:graphic>
          <a:graphicData uri="http://schemas.openxmlformats.org/presentationml/2006/ole">
            <mc:AlternateContent xmlns:mc="http://schemas.openxmlformats.org/markup-compatibility/2006">
              <mc:Choice xmlns:v="urn:schemas-microsoft-com:vml" Requires="v">
                <p:oleObj spid="_x0000_s3352" name="" r:id="rId11" imgW="3070860" imgH="355600" progId="Equation.3">
                  <p:embed/>
                </p:oleObj>
              </mc:Choice>
              <mc:Fallback>
                <p:oleObj name="" r:id="rId11" imgW="3070860" imgH="355600" progId="Equation.3">
                  <p:embed/>
                  <p:pic>
                    <p:nvPicPr>
                      <p:cNvPr id="0" name="图片 3351"/>
                      <p:cNvPicPr/>
                      <p:nvPr/>
                    </p:nvPicPr>
                    <p:blipFill>
                      <a:blip r:embed="rId12"/>
                      <a:stretch>
                        <a:fillRect/>
                      </a:stretch>
                    </p:blipFill>
                    <p:spPr>
                      <a:xfrm>
                        <a:off x="3203575" y="2205038"/>
                        <a:ext cx="3073400" cy="355600"/>
                      </a:xfrm>
                      <a:prstGeom prst="rect">
                        <a:avLst/>
                      </a:prstGeom>
                      <a:noFill/>
                      <a:ln w="38100">
                        <a:noFill/>
                        <a:miter/>
                      </a:ln>
                    </p:spPr>
                  </p:pic>
                </p:oleObj>
              </mc:Fallback>
            </mc:AlternateContent>
          </a:graphicData>
        </a:graphic>
      </p:graphicFrame>
      <p:graphicFrame>
        <p:nvGraphicFramePr>
          <p:cNvPr id="385051" name="Object 27"/>
          <p:cNvGraphicFramePr/>
          <p:nvPr/>
        </p:nvGraphicFramePr>
        <p:xfrm>
          <a:off x="3132138" y="2781300"/>
          <a:ext cx="3340100" cy="368300"/>
        </p:xfrm>
        <a:graphic>
          <a:graphicData uri="http://schemas.openxmlformats.org/presentationml/2006/ole">
            <mc:AlternateContent xmlns:mc="http://schemas.openxmlformats.org/markup-compatibility/2006">
              <mc:Choice xmlns:v="urn:schemas-microsoft-com:vml" Requires="v">
                <p:oleObj spid="_x0000_s3353" name="" r:id="rId13" imgW="3340100" imgH="368300" progId="Equation.3">
                  <p:embed/>
                </p:oleObj>
              </mc:Choice>
              <mc:Fallback>
                <p:oleObj name="" r:id="rId13" imgW="3340100" imgH="368300" progId="Equation.3">
                  <p:embed/>
                  <p:pic>
                    <p:nvPicPr>
                      <p:cNvPr id="0" name="图片 3352"/>
                      <p:cNvPicPr/>
                      <p:nvPr/>
                    </p:nvPicPr>
                    <p:blipFill>
                      <a:blip r:embed="rId14"/>
                      <a:stretch>
                        <a:fillRect/>
                      </a:stretch>
                    </p:blipFill>
                    <p:spPr>
                      <a:xfrm>
                        <a:off x="3132138" y="2781300"/>
                        <a:ext cx="3340100" cy="368300"/>
                      </a:xfrm>
                      <a:prstGeom prst="rect">
                        <a:avLst/>
                      </a:prstGeom>
                      <a:noFill/>
                      <a:ln w="38100">
                        <a:noFill/>
                        <a:miter/>
                      </a:ln>
                    </p:spPr>
                  </p:pic>
                </p:oleObj>
              </mc:Fallback>
            </mc:AlternateContent>
          </a:graphicData>
        </a:graphic>
      </p:graphicFrame>
      <p:graphicFrame>
        <p:nvGraphicFramePr>
          <p:cNvPr id="385052" name="Object 28"/>
          <p:cNvGraphicFramePr/>
          <p:nvPr/>
        </p:nvGraphicFramePr>
        <p:xfrm>
          <a:off x="4140200" y="3357563"/>
          <a:ext cx="1879600" cy="368300"/>
        </p:xfrm>
        <a:graphic>
          <a:graphicData uri="http://schemas.openxmlformats.org/presentationml/2006/ole">
            <mc:AlternateContent xmlns:mc="http://schemas.openxmlformats.org/markup-compatibility/2006">
              <mc:Choice xmlns:v="urn:schemas-microsoft-com:vml" Requires="v">
                <p:oleObj spid="_x0000_s3354" name="" r:id="rId15" imgW="1879600" imgH="368300" progId="Equation.3">
                  <p:embed/>
                </p:oleObj>
              </mc:Choice>
              <mc:Fallback>
                <p:oleObj name="" r:id="rId15" imgW="1879600" imgH="368300" progId="Equation.3">
                  <p:embed/>
                  <p:pic>
                    <p:nvPicPr>
                      <p:cNvPr id="0" name="图片 3353"/>
                      <p:cNvPicPr/>
                      <p:nvPr/>
                    </p:nvPicPr>
                    <p:blipFill>
                      <a:blip r:embed="rId16"/>
                      <a:stretch>
                        <a:fillRect/>
                      </a:stretch>
                    </p:blipFill>
                    <p:spPr>
                      <a:xfrm>
                        <a:off x="4140200" y="3357563"/>
                        <a:ext cx="1879600" cy="368300"/>
                      </a:xfrm>
                      <a:prstGeom prst="rect">
                        <a:avLst/>
                      </a:prstGeom>
                      <a:noFill/>
                      <a:ln w="38100">
                        <a:noFill/>
                        <a:miter/>
                      </a:ln>
                    </p:spPr>
                  </p:pic>
                </p:oleObj>
              </mc:Fallback>
            </mc:AlternateContent>
          </a:graphicData>
        </a:graphic>
      </p:graphicFrame>
      <p:graphicFrame>
        <p:nvGraphicFramePr>
          <p:cNvPr id="385053" name="Object 29"/>
          <p:cNvGraphicFramePr/>
          <p:nvPr/>
        </p:nvGraphicFramePr>
        <p:xfrm>
          <a:off x="6084888" y="3357563"/>
          <a:ext cx="1930400" cy="368300"/>
        </p:xfrm>
        <a:graphic>
          <a:graphicData uri="http://schemas.openxmlformats.org/presentationml/2006/ole">
            <mc:AlternateContent xmlns:mc="http://schemas.openxmlformats.org/markup-compatibility/2006">
              <mc:Choice xmlns:v="urn:schemas-microsoft-com:vml" Requires="v">
                <p:oleObj spid="_x0000_s3355" name="" r:id="rId17" imgW="1930400" imgH="368300" progId="Equation.3">
                  <p:embed/>
                </p:oleObj>
              </mc:Choice>
              <mc:Fallback>
                <p:oleObj name="" r:id="rId17" imgW="1930400" imgH="368300" progId="Equation.3">
                  <p:embed/>
                  <p:pic>
                    <p:nvPicPr>
                      <p:cNvPr id="0" name="图片 3354"/>
                      <p:cNvPicPr/>
                      <p:nvPr/>
                    </p:nvPicPr>
                    <p:blipFill>
                      <a:blip r:embed="rId18"/>
                      <a:stretch>
                        <a:fillRect/>
                      </a:stretch>
                    </p:blipFill>
                    <p:spPr>
                      <a:xfrm>
                        <a:off x="6084888" y="3357563"/>
                        <a:ext cx="1930400" cy="368300"/>
                      </a:xfrm>
                      <a:prstGeom prst="rect">
                        <a:avLst/>
                      </a:prstGeom>
                      <a:noFill/>
                      <a:ln w="38100">
                        <a:noFill/>
                        <a:miter/>
                      </a:ln>
                    </p:spPr>
                  </p:pic>
                </p:oleObj>
              </mc:Fallback>
            </mc:AlternateContent>
          </a:graphicData>
        </a:graphic>
      </p:graphicFrame>
      <p:graphicFrame>
        <p:nvGraphicFramePr>
          <p:cNvPr id="402441" name="Object 9"/>
          <p:cNvGraphicFramePr/>
          <p:nvPr/>
        </p:nvGraphicFramePr>
        <p:xfrm>
          <a:off x="900113" y="5084763"/>
          <a:ext cx="2197100" cy="419100"/>
        </p:xfrm>
        <a:graphic>
          <a:graphicData uri="http://schemas.openxmlformats.org/presentationml/2006/ole">
            <mc:AlternateContent xmlns:mc="http://schemas.openxmlformats.org/markup-compatibility/2006">
              <mc:Choice xmlns:v="urn:schemas-microsoft-com:vml" Requires="v">
                <p:oleObj spid="_x0000_s3356" name="" r:id="rId19" imgW="2197100" imgH="419100" progId="Equation.3">
                  <p:embed/>
                </p:oleObj>
              </mc:Choice>
              <mc:Fallback>
                <p:oleObj name="" r:id="rId19" imgW="2197100" imgH="419100" progId="Equation.3">
                  <p:embed/>
                  <p:pic>
                    <p:nvPicPr>
                      <p:cNvPr id="0" name="图片 3355"/>
                      <p:cNvPicPr/>
                      <p:nvPr/>
                    </p:nvPicPr>
                    <p:blipFill>
                      <a:blip r:embed="rId20"/>
                      <a:stretch>
                        <a:fillRect/>
                      </a:stretch>
                    </p:blipFill>
                    <p:spPr>
                      <a:xfrm>
                        <a:off x="900113" y="5084763"/>
                        <a:ext cx="2197100" cy="419100"/>
                      </a:xfrm>
                      <a:prstGeom prst="rect">
                        <a:avLst/>
                      </a:prstGeom>
                      <a:noFill/>
                      <a:ln w="38100">
                        <a:noFill/>
                        <a:miter/>
                      </a:ln>
                    </p:spPr>
                  </p:pic>
                </p:oleObj>
              </mc:Fallback>
            </mc:AlternateContent>
          </a:graphicData>
        </a:graphic>
      </p:graphicFrame>
      <p:graphicFrame>
        <p:nvGraphicFramePr>
          <p:cNvPr id="402442" name="Object 10"/>
          <p:cNvGraphicFramePr/>
          <p:nvPr/>
        </p:nvGraphicFramePr>
        <p:xfrm>
          <a:off x="3132138" y="4868863"/>
          <a:ext cx="2806700" cy="825500"/>
        </p:xfrm>
        <a:graphic>
          <a:graphicData uri="http://schemas.openxmlformats.org/presentationml/2006/ole">
            <mc:AlternateContent xmlns:mc="http://schemas.openxmlformats.org/markup-compatibility/2006">
              <mc:Choice xmlns:v="urn:schemas-microsoft-com:vml" Requires="v">
                <p:oleObj spid="_x0000_s3357" name="" r:id="rId21" imgW="2806700" imgH="825500" progId="Equation.3">
                  <p:embed/>
                </p:oleObj>
              </mc:Choice>
              <mc:Fallback>
                <p:oleObj name="" r:id="rId21" imgW="2806700" imgH="825500" progId="Equation.3">
                  <p:embed/>
                  <p:pic>
                    <p:nvPicPr>
                      <p:cNvPr id="0" name="图片 3356"/>
                      <p:cNvPicPr/>
                      <p:nvPr/>
                    </p:nvPicPr>
                    <p:blipFill>
                      <a:blip r:embed="rId22"/>
                      <a:stretch>
                        <a:fillRect/>
                      </a:stretch>
                    </p:blipFill>
                    <p:spPr>
                      <a:xfrm>
                        <a:off x="3132138" y="4868863"/>
                        <a:ext cx="2806700" cy="825500"/>
                      </a:xfrm>
                      <a:prstGeom prst="rect">
                        <a:avLst/>
                      </a:prstGeom>
                      <a:noFill/>
                      <a:ln w="38100">
                        <a:noFill/>
                        <a:miter/>
                      </a:ln>
                    </p:spPr>
                  </p:pic>
                </p:oleObj>
              </mc:Fallback>
            </mc:AlternateContent>
          </a:graphicData>
        </a:graphic>
      </p:graphicFrame>
      <p:graphicFrame>
        <p:nvGraphicFramePr>
          <p:cNvPr id="402443" name="Object 11"/>
          <p:cNvGraphicFramePr/>
          <p:nvPr/>
        </p:nvGraphicFramePr>
        <p:xfrm>
          <a:off x="3203575" y="5805488"/>
          <a:ext cx="2768600" cy="825500"/>
        </p:xfrm>
        <a:graphic>
          <a:graphicData uri="http://schemas.openxmlformats.org/presentationml/2006/ole">
            <mc:AlternateContent xmlns:mc="http://schemas.openxmlformats.org/markup-compatibility/2006">
              <mc:Choice xmlns:v="urn:schemas-microsoft-com:vml" Requires="v">
                <p:oleObj spid="_x0000_s3358" name="" r:id="rId23" imgW="2768600" imgH="825500" progId="Equation.3">
                  <p:embed/>
                </p:oleObj>
              </mc:Choice>
              <mc:Fallback>
                <p:oleObj name="" r:id="rId23" imgW="2768600" imgH="825500" progId="Equation.3">
                  <p:embed/>
                  <p:pic>
                    <p:nvPicPr>
                      <p:cNvPr id="0" name="图片 3357"/>
                      <p:cNvPicPr/>
                      <p:nvPr/>
                    </p:nvPicPr>
                    <p:blipFill>
                      <a:blip r:embed="rId24"/>
                      <a:stretch>
                        <a:fillRect/>
                      </a:stretch>
                    </p:blipFill>
                    <p:spPr>
                      <a:xfrm>
                        <a:off x="3203575" y="5805488"/>
                        <a:ext cx="2768600" cy="825500"/>
                      </a:xfrm>
                      <a:prstGeom prst="rect">
                        <a:avLst/>
                      </a:prstGeom>
                      <a:noFill/>
                      <a:ln w="38100">
                        <a:noFill/>
                        <a:miter/>
                      </a:ln>
                    </p:spPr>
                  </p:pic>
                </p:oleObj>
              </mc:Fallback>
            </mc:AlternateContent>
          </a:graphicData>
        </a:graphic>
      </p:graphicFrame>
      <p:graphicFrame>
        <p:nvGraphicFramePr>
          <p:cNvPr id="2" name="Object 26"/>
          <p:cNvGraphicFramePr/>
          <p:nvPr/>
        </p:nvGraphicFramePr>
        <p:xfrm>
          <a:off x="3132138" y="3860800"/>
          <a:ext cx="2898775" cy="838200"/>
        </p:xfrm>
        <a:graphic>
          <a:graphicData uri="http://schemas.openxmlformats.org/presentationml/2006/ole">
            <mc:AlternateContent xmlns:mc="http://schemas.openxmlformats.org/markup-compatibility/2006">
              <mc:Choice xmlns:v="urn:schemas-microsoft-com:vml" Requires="v">
                <p:oleObj spid="_x0000_s3359" name="" r:id="rId25" imgW="2895600" imgH="838200" progId="Equation.DSMT4">
                  <p:embed/>
                </p:oleObj>
              </mc:Choice>
              <mc:Fallback>
                <p:oleObj name="" r:id="rId25" imgW="2895600" imgH="838200" progId="Equation.DSMT4">
                  <p:embed/>
                  <p:pic>
                    <p:nvPicPr>
                      <p:cNvPr id="0" name="图片 3358"/>
                      <p:cNvPicPr/>
                      <p:nvPr/>
                    </p:nvPicPr>
                    <p:blipFill>
                      <a:blip r:embed="rId26"/>
                      <a:stretch>
                        <a:fillRect/>
                      </a:stretch>
                    </p:blipFill>
                    <p:spPr>
                      <a:xfrm>
                        <a:off x="3132138" y="3860800"/>
                        <a:ext cx="2898775" cy="83820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5046"/>
                                        </p:tgtEl>
                                        <p:attrNameLst>
                                          <p:attrName>style.visibility</p:attrName>
                                        </p:attrNameLst>
                                      </p:cBhvr>
                                      <p:to>
                                        <p:strVal val="visible"/>
                                      </p:to>
                                    </p:set>
                                    <p:animEffect transition="in" filter="slide(fromBottom)">
                                      <p:cBhvr>
                                        <p:cTn id="7" dur="500"/>
                                        <p:tgtEl>
                                          <p:spTgt spid="38504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85047"/>
                                        </p:tgtEl>
                                        <p:attrNameLst>
                                          <p:attrName>style.visibility</p:attrName>
                                        </p:attrNameLst>
                                      </p:cBhvr>
                                      <p:to>
                                        <p:strVal val="visible"/>
                                      </p:to>
                                    </p:set>
                                    <p:animEffect transition="in" filter="slide(fromBottom)">
                                      <p:cBhvr>
                                        <p:cTn id="12" dur="500"/>
                                        <p:tgtEl>
                                          <p:spTgt spid="38504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85048"/>
                                        </p:tgtEl>
                                        <p:attrNameLst>
                                          <p:attrName>style.visibility</p:attrName>
                                        </p:attrNameLst>
                                      </p:cBhvr>
                                      <p:to>
                                        <p:strVal val="visible"/>
                                      </p:to>
                                    </p:set>
                                    <p:animEffect transition="in" filter="slide(fromBottom)">
                                      <p:cBhvr>
                                        <p:cTn id="17" dur="500"/>
                                        <p:tgtEl>
                                          <p:spTgt spid="385048"/>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85049"/>
                                        </p:tgtEl>
                                        <p:attrNameLst>
                                          <p:attrName>style.visibility</p:attrName>
                                        </p:attrNameLst>
                                      </p:cBhvr>
                                      <p:to>
                                        <p:strVal val="visible"/>
                                      </p:to>
                                    </p:set>
                                    <p:animEffect transition="in" filter="slide(fromBottom)">
                                      <p:cBhvr>
                                        <p:cTn id="22" dur="500"/>
                                        <p:tgtEl>
                                          <p:spTgt spid="38504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85050"/>
                                        </p:tgtEl>
                                        <p:attrNameLst>
                                          <p:attrName>style.visibility</p:attrName>
                                        </p:attrNameLst>
                                      </p:cBhvr>
                                      <p:to>
                                        <p:strVal val="visible"/>
                                      </p:to>
                                    </p:set>
                                    <p:animEffect transition="in" filter="slide(fromBottom)">
                                      <p:cBhvr>
                                        <p:cTn id="27" dur="500"/>
                                        <p:tgtEl>
                                          <p:spTgt spid="385050"/>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85051"/>
                                        </p:tgtEl>
                                        <p:attrNameLst>
                                          <p:attrName>style.visibility</p:attrName>
                                        </p:attrNameLst>
                                      </p:cBhvr>
                                      <p:to>
                                        <p:strVal val="visible"/>
                                      </p:to>
                                    </p:set>
                                    <p:animEffect transition="in" filter="slide(fromBottom)">
                                      <p:cBhvr>
                                        <p:cTn id="32" dur="500"/>
                                        <p:tgtEl>
                                          <p:spTgt spid="38505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85052"/>
                                        </p:tgtEl>
                                        <p:attrNameLst>
                                          <p:attrName>style.visibility</p:attrName>
                                        </p:attrNameLst>
                                      </p:cBhvr>
                                      <p:to>
                                        <p:strVal val="visible"/>
                                      </p:to>
                                    </p:set>
                                    <p:animEffect transition="in" filter="slide(fromBottom)">
                                      <p:cBhvr>
                                        <p:cTn id="37" dur="500"/>
                                        <p:tgtEl>
                                          <p:spTgt spid="385052"/>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85053"/>
                                        </p:tgtEl>
                                        <p:attrNameLst>
                                          <p:attrName>style.visibility</p:attrName>
                                        </p:attrNameLst>
                                      </p:cBhvr>
                                      <p:to>
                                        <p:strVal val="visible"/>
                                      </p:to>
                                    </p:set>
                                    <p:animEffect transition="in" filter="slide(fromBottom)">
                                      <p:cBhvr>
                                        <p:cTn id="42" dur="500"/>
                                        <p:tgtEl>
                                          <p:spTgt spid="385053"/>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slide(fromBottom)">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402441"/>
                                        </p:tgtEl>
                                        <p:attrNameLst>
                                          <p:attrName>style.visibility</p:attrName>
                                        </p:attrNameLst>
                                      </p:cBhvr>
                                      <p:to>
                                        <p:strVal val="visible"/>
                                      </p:to>
                                    </p:set>
                                    <p:animEffect transition="in" filter="slide(fromBottom)">
                                      <p:cBhvr>
                                        <p:cTn id="52" dur="500"/>
                                        <p:tgtEl>
                                          <p:spTgt spid="402441"/>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402442"/>
                                        </p:tgtEl>
                                        <p:attrNameLst>
                                          <p:attrName>style.visibility</p:attrName>
                                        </p:attrNameLst>
                                      </p:cBhvr>
                                      <p:to>
                                        <p:strVal val="visible"/>
                                      </p:to>
                                    </p:set>
                                    <p:animEffect transition="in" filter="slide(fromBottom)">
                                      <p:cBhvr>
                                        <p:cTn id="57" dur="500"/>
                                        <p:tgtEl>
                                          <p:spTgt spid="402442"/>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nodeType="clickEffect">
                                  <p:stCondLst>
                                    <p:cond delay="0"/>
                                  </p:stCondLst>
                                  <p:childTnLst>
                                    <p:set>
                                      <p:cBhvr>
                                        <p:cTn id="61" dur="1" fill="hold">
                                          <p:stCondLst>
                                            <p:cond delay="0"/>
                                          </p:stCondLst>
                                        </p:cTn>
                                        <p:tgtEl>
                                          <p:spTgt spid="402443"/>
                                        </p:tgtEl>
                                        <p:attrNameLst>
                                          <p:attrName>style.visibility</p:attrName>
                                        </p:attrNameLst>
                                      </p:cBhvr>
                                      <p:to>
                                        <p:strVal val="visible"/>
                                      </p:to>
                                    </p:set>
                                    <p:animEffect transition="in" filter="slide(fromBottom)">
                                      <p:cBhvr>
                                        <p:cTn id="62" dur="500"/>
                                        <p:tgtEl>
                                          <p:spTgt spid="402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03458" name="Object 2"/>
          <p:cNvGraphicFramePr/>
          <p:nvPr/>
        </p:nvGraphicFramePr>
        <p:xfrm>
          <a:off x="827088" y="692150"/>
          <a:ext cx="4419600" cy="442913"/>
        </p:xfrm>
        <a:graphic>
          <a:graphicData uri="http://schemas.openxmlformats.org/presentationml/2006/ole">
            <mc:AlternateContent xmlns:mc="http://schemas.openxmlformats.org/markup-compatibility/2006">
              <mc:Choice xmlns:v="urn:schemas-microsoft-com:vml" Requires="v">
                <p:oleObj spid="_x0000_s3360" name="" r:id="rId1" imgW="4417695" imgH="444500" progId="Equation.DSMT4">
                  <p:embed/>
                </p:oleObj>
              </mc:Choice>
              <mc:Fallback>
                <p:oleObj name="" r:id="rId1" imgW="4417695" imgH="444500" progId="Equation.DSMT4">
                  <p:embed/>
                  <p:pic>
                    <p:nvPicPr>
                      <p:cNvPr id="0" name="图片 3359"/>
                      <p:cNvPicPr/>
                      <p:nvPr/>
                    </p:nvPicPr>
                    <p:blipFill>
                      <a:blip r:embed="rId2"/>
                      <a:stretch>
                        <a:fillRect/>
                      </a:stretch>
                    </p:blipFill>
                    <p:spPr>
                      <a:xfrm>
                        <a:off x="827088" y="692150"/>
                        <a:ext cx="4419600" cy="442913"/>
                      </a:xfrm>
                      <a:prstGeom prst="rect">
                        <a:avLst/>
                      </a:prstGeom>
                      <a:noFill/>
                      <a:ln w="38100">
                        <a:noFill/>
                        <a:miter/>
                      </a:ln>
                    </p:spPr>
                  </p:pic>
                </p:oleObj>
              </mc:Fallback>
            </mc:AlternateContent>
          </a:graphicData>
        </a:graphic>
      </p:graphicFrame>
      <p:graphicFrame>
        <p:nvGraphicFramePr>
          <p:cNvPr id="403459" name="Object 3"/>
          <p:cNvGraphicFramePr/>
          <p:nvPr/>
        </p:nvGraphicFramePr>
        <p:xfrm>
          <a:off x="827088" y="2060575"/>
          <a:ext cx="4445000" cy="417513"/>
        </p:xfrm>
        <a:graphic>
          <a:graphicData uri="http://schemas.openxmlformats.org/presentationml/2006/ole">
            <mc:AlternateContent xmlns:mc="http://schemas.openxmlformats.org/markup-compatibility/2006">
              <mc:Choice xmlns:v="urn:schemas-microsoft-com:vml" Requires="v">
                <p:oleObj spid="_x0000_s3361" name="" r:id="rId3" imgW="4445000" imgH="419100" progId="Equation.3">
                  <p:embed/>
                </p:oleObj>
              </mc:Choice>
              <mc:Fallback>
                <p:oleObj name="" r:id="rId3" imgW="4445000" imgH="419100" progId="Equation.3">
                  <p:embed/>
                  <p:pic>
                    <p:nvPicPr>
                      <p:cNvPr id="0" name="图片 3360"/>
                      <p:cNvPicPr/>
                      <p:nvPr/>
                    </p:nvPicPr>
                    <p:blipFill>
                      <a:blip r:embed="rId4"/>
                      <a:stretch>
                        <a:fillRect/>
                      </a:stretch>
                    </p:blipFill>
                    <p:spPr>
                      <a:xfrm>
                        <a:off x="827088" y="2060575"/>
                        <a:ext cx="4445000" cy="417513"/>
                      </a:xfrm>
                      <a:prstGeom prst="rect">
                        <a:avLst/>
                      </a:prstGeom>
                      <a:noFill/>
                      <a:ln w="38100">
                        <a:noFill/>
                        <a:miter/>
                      </a:ln>
                    </p:spPr>
                  </p:pic>
                </p:oleObj>
              </mc:Fallback>
            </mc:AlternateContent>
          </a:graphicData>
        </a:graphic>
      </p:graphicFrame>
      <p:graphicFrame>
        <p:nvGraphicFramePr>
          <p:cNvPr id="403460" name="Object 4"/>
          <p:cNvGraphicFramePr/>
          <p:nvPr/>
        </p:nvGraphicFramePr>
        <p:xfrm>
          <a:off x="827088" y="3284538"/>
          <a:ext cx="4457700" cy="417512"/>
        </p:xfrm>
        <a:graphic>
          <a:graphicData uri="http://schemas.openxmlformats.org/presentationml/2006/ole">
            <mc:AlternateContent xmlns:mc="http://schemas.openxmlformats.org/markup-compatibility/2006">
              <mc:Choice xmlns:v="urn:schemas-microsoft-com:vml" Requires="v">
                <p:oleObj spid="_x0000_s3362" name="" r:id="rId5" imgW="4457700" imgH="419100" progId="Equation.3">
                  <p:embed/>
                </p:oleObj>
              </mc:Choice>
              <mc:Fallback>
                <p:oleObj name="" r:id="rId5" imgW="4457700" imgH="419100" progId="Equation.3">
                  <p:embed/>
                  <p:pic>
                    <p:nvPicPr>
                      <p:cNvPr id="0" name="图片 3361"/>
                      <p:cNvPicPr/>
                      <p:nvPr/>
                    </p:nvPicPr>
                    <p:blipFill>
                      <a:blip r:embed="rId6"/>
                      <a:stretch>
                        <a:fillRect/>
                      </a:stretch>
                    </p:blipFill>
                    <p:spPr>
                      <a:xfrm>
                        <a:off x="827088" y="3284538"/>
                        <a:ext cx="4457700" cy="417512"/>
                      </a:xfrm>
                      <a:prstGeom prst="rect">
                        <a:avLst/>
                      </a:prstGeom>
                      <a:noFill/>
                      <a:ln w="38100">
                        <a:noFill/>
                        <a:miter/>
                      </a:ln>
                    </p:spPr>
                  </p:pic>
                </p:oleObj>
              </mc:Fallback>
            </mc:AlternateContent>
          </a:graphicData>
        </a:graphic>
      </p:graphicFrame>
      <p:graphicFrame>
        <p:nvGraphicFramePr>
          <p:cNvPr id="34821" name="Object 7"/>
          <p:cNvGraphicFramePr/>
          <p:nvPr/>
        </p:nvGraphicFramePr>
        <p:xfrm>
          <a:off x="900113" y="188913"/>
          <a:ext cx="7010400" cy="393700"/>
        </p:xfrm>
        <a:graphic>
          <a:graphicData uri="http://schemas.openxmlformats.org/presentationml/2006/ole">
            <mc:AlternateContent xmlns:mc="http://schemas.openxmlformats.org/markup-compatibility/2006">
              <mc:Choice xmlns:v="urn:schemas-microsoft-com:vml" Requires="v">
                <p:oleObj spid="_x0000_s3363" name="" r:id="rId7" imgW="7007225" imgH="393700" progId="Equation.DSMT4">
                  <p:embed/>
                </p:oleObj>
              </mc:Choice>
              <mc:Fallback>
                <p:oleObj name="" r:id="rId7" imgW="7007225" imgH="393700" progId="Equation.DSMT4">
                  <p:embed/>
                  <p:pic>
                    <p:nvPicPr>
                      <p:cNvPr id="0" name="图片 3362"/>
                      <p:cNvPicPr/>
                      <p:nvPr/>
                    </p:nvPicPr>
                    <p:blipFill>
                      <a:blip r:embed="rId8"/>
                      <a:stretch>
                        <a:fillRect/>
                      </a:stretch>
                    </p:blipFill>
                    <p:spPr>
                      <a:xfrm>
                        <a:off x="900113" y="188913"/>
                        <a:ext cx="7010400" cy="393700"/>
                      </a:xfrm>
                      <a:prstGeom prst="rect">
                        <a:avLst/>
                      </a:prstGeom>
                      <a:noFill/>
                      <a:ln w="38100">
                        <a:noFill/>
                        <a:miter/>
                      </a:ln>
                    </p:spPr>
                  </p:pic>
                </p:oleObj>
              </mc:Fallback>
            </mc:AlternateContent>
          </a:graphicData>
        </a:graphic>
      </p:graphicFrame>
      <p:graphicFrame>
        <p:nvGraphicFramePr>
          <p:cNvPr id="403469" name="Object 13"/>
          <p:cNvGraphicFramePr/>
          <p:nvPr/>
        </p:nvGraphicFramePr>
        <p:xfrm>
          <a:off x="4951413" y="5583238"/>
          <a:ext cx="2844800" cy="838200"/>
        </p:xfrm>
        <a:graphic>
          <a:graphicData uri="http://schemas.openxmlformats.org/presentationml/2006/ole">
            <mc:AlternateContent xmlns:mc="http://schemas.openxmlformats.org/markup-compatibility/2006">
              <mc:Choice xmlns:v="urn:schemas-microsoft-com:vml" Requires="v">
                <p:oleObj spid="_x0000_s3364" name="" r:id="rId9" imgW="2844800" imgH="838200" progId="Equation.DSMT4">
                  <p:embed/>
                </p:oleObj>
              </mc:Choice>
              <mc:Fallback>
                <p:oleObj name="" r:id="rId9" imgW="2844800" imgH="838200" progId="Equation.DSMT4">
                  <p:embed/>
                  <p:pic>
                    <p:nvPicPr>
                      <p:cNvPr id="0" name="图片 3363"/>
                      <p:cNvPicPr/>
                      <p:nvPr/>
                    </p:nvPicPr>
                    <p:blipFill>
                      <a:blip r:embed="rId10"/>
                      <a:stretch>
                        <a:fillRect/>
                      </a:stretch>
                    </p:blipFill>
                    <p:spPr>
                      <a:xfrm>
                        <a:off x="4951413" y="5583238"/>
                        <a:ext cx="2844800" cy="838200"/>
                      </a:xfrm>
                      <a:prstGeom prst="rect">
                        <a:avLst/>
                      </a:prstGeom>
                      <a:noFill/>
                      <a:ln w="38100">
                        <a:noFill/>
                        <a:miter/>
                      </a:ln>
                    </p:spPr>
                  </p:pic>
                </p:oleObj>
              </mc:Fallback>
            </mc:AlternateContent>
          </a:graphicData>
        </a:graphic>
      </p:graphicFrame>
      <p:graphicFrame>
        <p:nvGraphicFramePr>
          <p:cNvPr id="403470" name="Object 14"/>
          <p:cNvGraphicFramePr/>
          <p:nvPr/>
        </p:nvGraphicFramePr>
        <p:xfrm>
          <a:off x="4978400" y="4575175"/>
          <a:ext cx="2590800" cy="838200"/>
        </p:xfrm>
        <a:graphic>
          <a:graphicData uri="http://schemas.openxmlformats.org/presentationml/2006/ole">
            <mc:AlternateContent xmlns:mc="http://schemas.openxmlformats.org/markup-compatibility/2006">
              <mc:Choice xmlns:v="urn:schemas-microsoft-com:vml" Requires="v">
                <p:oleObj spid="_x0000_s3365" name="" r:id="rId11" imgW="2590800" imgH="838200" progId="Equation.DSMT4">
                  <p:embed/>
                </p:oleObj>
              </mc:Choice>
              <mc:Fallback>
                <p:oleObj name="" r:id="rId11" imgW="2590800" imgH="838200" progId="Equation.DSMT4">
                  <p:embed/>
                  <p:pic>
                    <p:nvPicPr>
                      <p:cNvPr id="0" name="图片 3364"/>
                      <p:cNvPicPr/>
                      <p:nvPr/>
                    </p:nvPicPr>
                    <p:blipFill>
                      <a:blip r:embed="rId12"/>
                      <a:stretch>
                        <a:fillRect/>
                      </a:stretch>
                    </p:blipFill>
                    <p:spPr>
                      <a:xfrm>
                        <a:off x="4978400" y="4575175"/>
                        <a:ext cx="2590800" cy="838200"/>
                      </a:xfrm>
                      <a:prstGeom prst="rect">
                        <a:avLst/>
                      </a:prstGeom>
                      <a:noFill/>
                      <a:ln w="38100">
                        <a:noFill/>
                        <a:miter/>
                      </a:ln>
                    </p:spPr>
                  </p:pic>
                </p:oleObj>
              </mc:Fallback>
            </mc:AlternateContent>
          </a:graphicData>
        </a:graphic>
      </p:graphicFrame>
      <p:graphicFrame>
        <p:nvGraphicFramePr>
          <p:cNvPr id="31752" name="Object 23"/>
          <p:cNvGraphicFramePr/>
          <p:nvPr/>
        </p:nvGraphicFramePr>
        <p:xfrm>
          <a:off x="827088" y="1125538"/>
          <a:ext cx="4991100" cy="838200"/>
        </p:xfrm>
        <a:graphic>
          <a:graphicData uri="http://schemas.openxmlformats.org/presentationml/2006/ole">
            <mc:AlternateContent xmlns:mc="http://schemas.openxmlformats.org/markup-compatibility/2006">
              <mc:Choice xmlns:v="urn:schemas-microsoft-com:vml" Requires="v">
                <p:oleObj spid="_x0000_s3366" name="" r:id="rId13" imgW="4991100" imgH="838200" progId="Equation.DSMT4">
                  <p:embed/>
                </p:oleObj>
              </mc:Choice>
              <mc:Fallback>
                <p:oleObj name="" r:id="rId13" imgW="4991100" imgH="838200" progId="Equation.DSMT4">
                  <p:embed/>
                  <p:pic>
                    <p:nvPicPr>
                      <p:cNvPr id="0" name="图片 3365"/>
                      <p:cNvPicPr/>
                      <p:nvPr/>
                    </p:nvPicPr>
                    <p:blipFill>
                      <a:blip r:embed="rId14"/>
                      <a:stretch>
                        <a:fillRect/>
                      </a:stretch>
                    </p:blipFill>
                    <p:spPr>
                      <a:xfrm>
                        <a:off x="827088" y="1125538"/>
                        <a:ext cx="4991100" cy="838200"/>
                      </a:xfrm>
                      <a:prstGeom prst="rect">
                        <a:avLst/>
                      </a:prstGeom>
                      <a:noFill/>
                      <a:ln w="38100">
                        <a:noFill/>
                        <a:miter/>
                      </a:ln>
                    </p:spPr>
                  </p:pic>
                </p:oleObj>
              </mc:Fallback>
            </mc:AlternateContent>
          </a:graphicData>
        </a:graphic>
      </p:graphicFrame>
      <p:graphicFrame>
        <p:nvGraphicFramePr>
          <p:cNvPr id="31753" name="Object 24"/>
          <p:cNvGraphicFramePr/>
          <p:nvPr/>
        </p:nvGraphicFramePr>
        <p:xfrm>
          <a:off x="827088" y="2636838"/>
          <a:ext cx="4546600" cy="431800"/>
        </p:xfrm>
        <a:graphic>
          <a:graphicData uri="http://schemas.openxmlformats.org/presentationml/2006/ole">
            <mc:AlternateContent xmlns:mc="http://schemas.openxmlformats.org/markup-compatibility/2006">
              <mc:Choice xmlns:v="urn:schemas-microsoft-com:vml" Requires="v">
                <p:oleObj spid="_x0000_s3367" name="" r:id="rId15" imgW="4544695" imgH="431800" progId="Equation.DSMT4">
                  <p:embed/>
                </p:oleObj>
              </mc:Choice>
              <mc:Fallback>
                <p:oleObj name="" r:id="rId15" imgW="4544695" imgH="431800" progId="Equation.DSMT4">
                  <p:embed/>
                  <p:pic>
                    <p:nvPicPr>
                      <p:cNvPr id="0" name="图片 3366"/>
                      <p:cNvPicPr/>
                      <p:nvPr/>
                    </p:nvPicPr>
                    <p:blipFill>
                      <a:blip r:embed="rId16"/>
                      <a:stretch>
                        <a:fillRect/>
                      </a:stretch>
                    </p:blipFill>
                    <p:spPr>
                      <a:xfrm>
                        <a:off x="827088" y="2636838"/>
                        <a:ext cx="4546600" cy="431800"/>
                      </a:xfrm>
                      <a:prstGeom prst="rect">
                        <a:avLst/>
                      </a:prstGeom>
                      <a:noFill/>
                      <a:ln w="38100">
                        <a:noFill/>
                        <a:miter/>
                      </a:ln>
                    </p:spPr>
                  </p:pic>
                </p:oleObj>
              </mc:Fallback>
            </mc:AlternateContent>
          </a:graphicData>
        </a:graphic>
      </p:graphicFrame>
      <p:graphicFrame>
        <p:nvGraphicFramePr>
          <p:cNvPr id="31754" name="Object 25"/>
          <p:cNvGraphicFramePr/>
          <p:nvPr/>
        </p:nvGraphicFramePr>
        <p:xfrm>
          <a:off x="827088" y="3644900"/>
          <a:ext cx="5486400" cy="838200"/>
        </p:xfrm>
        <a:graphic>
          <a:graphicData uri="http://schemas.openxmlformats.org/presentationml/2006/ole">
            <mc:AlternateContent xmlns:mc="http://schemas.openxmlformats.org/markup-compatibility/2006">
              <mc:Choice xmlns:v="urn:schemas-microsoft-com:vml" Requires="v">
                <p:oleObj spid="_x0000_s3368" name="" r:id="rId17" imgW="5486400" imgH="838200" progId="Equation.DSMT4">
                  <p:embed/>
                </p:oleObj>
              </mc:Choice>
              <mc:Fallback>
                <p:oleObj name="" r:id="rId17" imgW="5486400" imgH="838200" progId="Equation.DSMT4">
                  <p:embed/>
                  <p:pic>
                    <p:nvPicPr>
                      <p:cNvPr id="0" name="图片 3367"/>
                      <p:cNvPicPr/>
                      <p:nvPr/>
                    </p:nvPicPr>
                    <p:blipFill>
                      <a:blip r:embed="rId18"/>
                      <a:stretch>
                        <a:fillRect/>
                      </a:stretch>
                    </p:blipFill>
                    <p:spPr>
                      <a:xfrm>
                        <a:off x="827088" y="3644900"/>
                        <a:ext cx="5486400" cy="838200"/>
                      </a:xfrm>
                      <a:prstGeom prst="rect">
                        <a:avLst/>
                      </a:prstGeom>
                      <a:noFill/>
                      <a:ln w="38100">
                        <a:noFill/>
                        <a:miter/>
                      </a:ln>
                    </p:spPr>
                  </p:pic>
                </p:oleObj>
              </mc:Fallback>
            </mc:AlternateContent>
          </a:graphicData>
        </a:graphic>
      </p:graphicFrame>
      <p:grpSp>
        <p:nvGrpSpPr>
          <p:cNvPr id="2" name="组合 16"/>
          <p:cNvGrpSpPr/>
          <p:nvPr/>
        </p:nvGrpSpPr>
        <p:grpSpPr>
          <a:xfrm>
            <a:off x="900113" y="4365625"/>
            <a:ext cx="3954462" cy="1943100"/>
            <a:chOff x="900113" y="4365625"/>
            <a:chExt cx="3954462" cy="1943100"/>
          </a:xfrm>
        </p:grpSpPr>
        <p:grpSp>
          <p:nvGrpSpPr>
            <p:cNvPr id="34830" name="Group 8"/>
            <p:cNvGrpSpPr/>
            <p:nvPr/>
          </p:nvGrpSpPr>
          <p:grpSpPr>
            <a:xfrm>
              <a:off x="971550" y="4797425"/>
              <a:ext cx="3883025" cy="1511300"/>
              <a:chOff x="960" y="528"/>
              <a:chExt cx="3216" cy="1536"/>
            </a:xfrm>
          </p:grpSpPr>
          <p:pic>
            <p:nvPicPr>
              <p:cNvPr id="34831" name="Picture 9"/>
              <p:cNvPicPr>
                <a:picLocks noChangeAspect="1"/>
              </p:cNvPicPr>
              <p:nvPr/>
            </p:nvPicPr>
            <p:blipFill>
              <a:blip r:embed="rId19"/>
              <a:stretch>
                <a:fillRect/>
              </a:stretch>
            </p:blipFill>
            <p:spPr>
              <a:xfrm>
                <a:off x="960" y="528"/>
                <a:ext cx="3216" cy="1504"/>
              </a:xfrm>
              <a:prstGeom prst="rect">
                <a:avLst/>
              </a:prstGeom>
              <a:noFill/>
              <a:ln w="9525" cap="flat" cmpd="sng">
                <a:solidFill>
                  <a:schemeClr val="accent1"/>
                </a:solidFill>
                <a:prstDash val="solid"/>
                <a:miter/>
                <a:headEnd type="none" w="med" len="med"/>
                <a:tailEnd type="none" w="med" len="med"/>
              </a:ln>
            </p:spPr>
          </p:pic>
          <p:graphicFrame>
            <p:nvGraphicFramePr>
              <p:cNvPr id="34828" name="Object 10"/>
              <p:cNvGraphicFramePr/>
              <p:nvPr/>
            </p:nvGraphicFramePr>
            <p:xfrm>
              <a:off x="3604" y="1094"/>
              <a:ext cx="92" cy="204"/>
            </p:xfrm>
            <a:graphic>
              <a:graphicData uri="http://schemas.openxmlformats.org/presentationml/2006/ole">
                <mc:AlternateContent xmlns:mc="http://schemas.openxmlformats.org/markup-compatibility/2006">
                  <mc:Choice xmlns:v="urn:schemas-microsoft-com:vml" Requires="v">
                    <p:oleObj spid="_x0000_s3369" name="" r:id="rId20" imgW="190500" imgH="419100" progId="Equation.3">
                      <p:embed/>
                    </p:oleObj>
                  </mc:Choice>
                  <mc:Fallback>
                    <p:oleObj name="" r:id="rId20" imgW="190500" imgH="419100" progId="Equation.3">
                      <p:embed/>
                      <p:pic>
                        <p:nvPicPr>
                          <p:cNvPr id="0" name="图片 3368"/>
                          <p:cNvPicPr/>
                          <p:nvPr/>
                        </p:nvPicPr>
                        <p:blipFill>
                          <a:blip r:embed="rId21">
                            <a:clrChange>
                              <a:clrFrom>
                                <a:srgbClr val="000000"/>
                              </a:clrFrom>
                              <a:clrTo>
                                <a:srgbClr val="3333CC"/>
                              </a:clrTo>
                            </a:clrChange>
                          </a:blip>
                          <a:stretch>
                            <a:fillRect/>
                          </a:stretch>
                        </p:blipFill>
                        <p:spPr>
                          <a:xfrm>
                            <a:off x="3604" y="1094"/>
                            <a:ext cx="92" cy="204"/>
                          </a:xfrm>
                          <a:prstGeom prst="rect">
                            <a:avLst/>
                          </a:prstGeom>
                          <a:noFill/>
                          <a:ln w="38100">
                            <a:noFill/>
                            <a:miter/>
                          </a:ln>
                        </p:spPr>
                      </p:pic>
                    </p:oleObj>
                  </mc:Fallback>
                </mc:AlternateContent>
              </a:graphicData>
            </a:graphic>
          </p:graphicFrame>
          <p:sp>
            <p:nvSpPr>
              <p:cNvPr id="34832" name="Line 11"/>
              <p:cNvSpPr/>
              <p:nvPr/>
            </p:nvSpPr>
            <p:spPr>
              <a:xfrm>
                <a:off x="1152" y="720"/>
                <a:ext cx="2880" cy="0"/>
              </a:xfrm>
              <a:prstGeom prst="line">
                <a:avLst/>
              </a:prstGeom>
              <a:ln w="6350" cap="flat" cmpd="sng">
                <a:solidFill>
                  <a:srgbClr val="FF3300"/>
                </a:solidFill>
                <a:prstDash val="solid"/>
                <a:headEnd type="none" w="med" len="med"/>
                <a:tailEnd type="none" w="med" len="med"/>
              </a:ln>
            </p:spPr>
          </p:sp>
          <p:sp>
            <p:nvSpPr>
              <p:cNvPr id="34833" name="Line 12"/>
              <p:cNvSpPr/>
              <p:nvPr/>
            </p:nvSpPr>
            <p:spPr>
              <a:xfrm>
                <a:off x="1056" y="2064"/>
                <a:ext cx="2880" cy="0"/>
              </a:xfrm>
              <a:prstGeom prst="line">
                <a:avLst/>
              </a:prstGeom>
              <a:ln w="19050" cap="flat" cmpd="sng">
                <a:solidFill>
                  <a:srgbClr val="FF3300"/>
                </a:solidFill>
                <a:prstDash val="solid"/>
                <a:headEnd type="none" w="med" len="med"/>
                <a:tailEnd type="none" w="med" len="med"/>
              </a:ln>
            </p:spPr>
          </p:sp>
        </p:grpSp>
        <p:graphicFrame>
          <p:nvGraphicFramePr>
            <p:cNvPr id="34827" name="Object 26"/>
            <p:cNvGraphicFramePr/>
            <p:nvPr/>
          </p:nvGraphicFramePr>
          <p:xfrm>
            <a:off x="900113" y="4365625"/>
            <a:ext cx="1066800" cy="381000"/>
          </p:xfrm>
          <a:graphic>
            <a:graphicData uri="http://schemas.openxmlformats.org/presentationml/2006/ole">
              <mc:AlternateContent xmlns:mc="http://schemas.openxmlformats.org/markup-compatibility/2006">
                <mc:Choice xmlns:v="urn:schemas-microsoft-com:vml" Requires="v">
                  <p:oleObj spid="_x0000_s3370" name="" r:id="rId22" imgW="1066165" imgH="381000" progId="Equation.DSMT4">
                    <p:embed/>
                  </p:oleObj>
                </mc:Choice>
                <mc:Fallback>
                  <p:oleObj name="" r:id="rId22" imgW="1066165" imgH="381000" progId="Equation.DSMT4">
                    <p:embed/>
                    <p:pic>
                      <p:nvPicPr>
                        <p:cNvPr id="0" name="图片 3369"/>
                        <p:cNvPicPr/>
                        <p:nvPr/>
                      </p:nvPicPr>
                      <p:blipFill>
                        <a:blip r:embed="rId23"/>
                        <a:stretch>
                          <a:fillRect/>
                        </a:stretch>
                      </p:blipFill>
                      <p:spPr>
                        <a:xfrm>
                          <a:off x="900113" y="4365625"/>
                          <a:ext cx="1066800" cy="381000"/>
                        </a:xfrm>
                        <a:prstGeom prst="rect">
                          <a:avLst/>
                        </a:prstGeom>
                        <a:noFill/>
                        <a:ln w="38100">
                          <a:noFill/>
                          <a:miter/>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03458"/>
                                        </p:tgtEl>
                                        <p:attrNameLst>
                                          <p:attrName>style.visibility</p:attrName>
                                        </p:attrNameLst>
                                      </p:cBhvr>
                                      <p:to>
                                        <p:strVal val="visible"/>
                                      </p:to>
                                    </p:set>
                                    <p:animEffect transition="in" filter="wipe(left)">
                                      <p:cBhvr>
                                        <p:cTn id="7" dur="500"/>
                                        <p:tgtEl>
                                          <p:spTgt spid="40345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1752"/>
                                        </p:tgtEl>
                                        <p:attrNameLst>
                                          <p:attrName>style.visibility</p:attrName>
                                        </p:attrNameLst>
                                      </p:cBhvr>
                                      <p:to>
                                        <p:strVal val="visible"/>
                                      </p:to>
                                    </p:set>
                                    <p:animEffect transition="in" filter="slide(fromBottom)">
                                      <p:cBhvr>
                                        <p:cTn id="12" dur="500"/>
                                        <p:tgtEl>
                                          <p:spTgt spid="317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3459"/>
                                        </p:tgtEl>
                                        <p:attrNameLst>
                                          <p:attrName>style.visibility</p:attrName>
                                        </p:attrNameLst>
                                      </p:cBhvr>
                                      <p:to>
                                        <p:strVal val="visible"/>
                                      </p:to>
                                    </p:set>
                                    <p:animEffect transition="in" filter="wipe(left)">
                                      <p:cBhvr>
                                        <p:cTn id="17" dur="500"/>
                                        <p:tgtEl>
                                          <p:spTgt spid="40345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1753"/>
                                        </p:tgtEl>
                                        <p:attrNameLst>
                                          <p:attrName>style.visibility</p:attrName>
                                        </p:attrNameLst>
                                      </p:cBhvr>
                                      <p:to>
                                        <p:strVal val="visible"/>
                                      </p:to>
                                    </p:set>
                                    <p:animEffect transition="in" filter="slide(fromBottom)">
                                      <p:cBhvr>
                                        <p:cTn id="22" dur="500"/>
                                        <p:tgtEl>
                                          <p:spTgt spid="317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03460"/>
                                        </p:tgtEl>
                                        <p:attrNameLst>
                                          <p:attrName>style.visibility</p:attrName>
                                        </p:attrNameLst>
                                      </p:cBhvr>
                                      <p:to>
                                        <p:strVal val="visible"/>
                                      </p:to>
                                    </p:set>
                                    <p:animEffect transition="in" filter="wipe(left)">
                                      <p:cBhvr>
                                        <p:cTn id="27" dur="500"/>
                                        <p:tgtEl>
                                          <p:spTgt spid="403460"/>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1754"/>
                                        </p:tgtEl>
                                        <p:attrNameLst>
                                          <p:attrName>style.visibility</p:attrName>
                                        </p:attrNameLst>
                                      </p:cBhvr>
                                      <p:to>
                                        <p:strVal val="visible"/>
                                      </p:to>
                                    </p:set>
                                    <p:animEffect transition="in" filter="slide(fromBottom)">
                                      <p:cBhvr>
                                        <p:cTn id="32" dur="500"/>
                                        <p:tgtEl>
                                          <p:spTgt spid="31754"/>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slide(fromBottom)">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03470"/>
                                        </p:tgtEl>
                                        <p:attrNameLst>
                                          <p:attrName>style.visibility</p:attrName>
                                        </p:attrNameLst>
                                      </p:cBhvr>
                                      <p:to>
                                        <p:strVal val="visible"/>
                                      </p:to>
                                    </p:set>
                                    <p:animEffect transition="in" filter="wipe(left)">
                                      <p:cBhvr>
                                        <p:cTn id="42" dur="500"/>
                                        <p:tgtEl>
                                          <p:spTgt spid="40347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03469"/>
                                        </p:tgtEl>
                                        <p:attrNameLst>
                                          <p:attrName>style.visibility</p:attrName>
                                        </p:attrNameLst>
                                      </p:cBhvr>
                                      <p:to>
                                        <p:strVal val="visible"/>
                                      </p:to>
                                    </p:set>
                                    <p:animEffect transition="in" filter="wipe(left)">
                                      <p:cBhvr>
                                        <p:cTn id="47" dur="500"/>
                                        <p:tgtEl>
                                          <p:spTgt spid="403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5842" name="Object 2"/>
          <p:cNvGraphicFramePr/>
          <p:nvPr/>
        </p:nvGraphicFramePr>
        <p:xfrm>
          <a:off x="827088" y="692150"/>
          <a:ext cx="4368800" cy="417513"/>
        </p:xfrm>
        <a:graphic>
          <a:graphicData uri="http://schemas.openxmlformats.org/presentationml/2006/ole">
            <mc:AlternateContent xmlns:mc="http://schemas.openxmlformats.org/markup-compatibility/2006">
              <mc:Choice xmlns:v="urn:schemas-microsoft-com:vml" Requires="v">
                <p:oleObj spid="_x0000_s3372" name="" r:id="rId1" imgW="4368800" imgH="419100" progId="Equation.3">
                  <p:embed/>
                </p:oleObj>
              </mc:Choice>
              <mc:Fallback>
                <p:oleObj name="" r:id="rId1" imgW="4368800" imgH="419100" progId="Equation.3">
                  <p:embed/>
                  <p:pic>
                    <p:nvPicPr>
                      <p:cNvPr id="0" name="图片 3371"/>
                      <p:cNvPicPr/>
                      <p:nvPr/>
                    </p:nvPicPr>
                    <p:blipFill>
                      <a:blip r:embed="rId2"/>
                      <a:stretch>
                        <a:fillRect/>
                      </a:stretch>
                    </p:blipFill>
                    <p:spPr>
                      <a:xfrm>
                        <a:off x="827088" y="692150"/>
                        <a:ext cx="4368800" cy="417513"/>
                      </a:xfrm>
                      <a:prstGeom prst="rect">
                        <a:avLst/>
                      </a:prstGeom>
                      <a:noFill/>
                      <a:ln w="38100">
                        <a:noFill/>
                        <a:miter/>
                      </a:ln>
                    </p:spPr>
                  </p:pic>
                </p:oleObj>
              </mc:Fallback>
            </mc:AlternateContent>
          </a:graphicData>
        </a:graphic>
      </p:graphicFrame>
      <p:graphicFrame>
        <p:nvGraphicFramePr>
          <p:cNvPr id="35843" name="Object 3"/>
          <p:cNvGraphicFramePr/>
          <p:nvPr/>
        </p:nvGraphicFramePr>
        <p:xfrm>
          <a:off x="827088" y="1196975"/>
          <a:ext cx="4445000" cy="417513"/>
        </p:xfrm>
        <a:graphic>
          <a:graphicData uri="http://schemas.openxmlformats.org/presentationml/2006/ole">
            <mc:AlternateContent xmlns:mc="http://schemas.openxmlformats.org/markup-compatibility/2006">
              <mc:Choice xmlns:v="urn:schemas-microsoft-com:vml" Requires="v">
                <p:oleObj spid="_x0000_s3373" name="" r:id="rId3" imgW="4445000" imgH="419100" progId="Equation.3">
                  <p:embed/>
                </p:oleObj>
              </mc:Choice>
              <mc:Fallback>
                <p:oleObj name="" r:id="rId3" imgW="4445000" imgH="419100" progId="Equation.3">
                  <p:embed/>
                  <p:pic>
                    <p:nvPicPr>
                      <p:cNvPr id="0" name="图片 3372"/>
                      <p:cNvPicPr/>
                      <p:nvPr/>
                    </p:nvPicPr>
                    <p:blipFill>
                      <a:blip r:embed="rId4"/>
                      <a:stretch>
                        <a:fillRect/>
                      </a:stretch>
                    </p:blipFill>
                    <p:spPr>
                      <a:xfrm>
                        <a:off x="827088" y="1196975"/>
                        <a:ext cx="4445000" cy="417513"/>
                      </a:xfrm>
                      <a:prstGeom prst="rect">
                        <a:avLst/>
                      </a:prstGeom>
                      <a:noFill/>
                      <a:ln w="38100">
                        <a:noFill/>
                        <a:miter/>
                      </a:ln>
                    </p:spPr>
                  </p:pic>
                </p:oleObj>
              </mc:Fallback>
            </mc:AlternateContent>
          </a:graphicData>
        </a:graphic>
      </p:graphicFrame>
      <p:graphicFrame>
        <p:nvGraphicFramePr>
          <p:cNvPr id="35844" name="Object 4"/>
          <p:cNvGraphicFramePr/>
          <p:nvPr/>
        </p:nvGraphicFramePr>
        <p:xfrm>
          <a:off x="827088" y="1700213"/>
          <a:ext cx="4457700" cy="417512"/>
        </p:xfrm>
        <a:graphic>
          <a:graphicData uri="http://schemas.openxmlformats.org/presentationml/2006/ole">
            <mc:AlternateContent xmlns:mc="http://schemas.openxmlformats.org/markup-compatibility/2006">
              <mc:Choice xmlns:v="urn:schemas-microsoft-com:vml" Requires="v">
                <p:oleObj spid="_x0000_s3374" name="" r:id="rId5" imgW="4457700" imgH="419100" progId="Equation.3">
                  <p:embed/>
                </p:oleObj>
              </mc:Choice>
              <mc:Fallback>
                <p:oleObj name="" r:id="rId5" imgW="4457700" imgH="419100" progId="Equation.3">
                  <p:embed/>
                  <p:pic>
                    <p:nvPicPr>
                      <p:cNvPr id="0" name="图片 3373"/>
                      <p:cNvPicPr/>
                      <p:nvPr/>
                    </p:nvPicPr>
                    <p:blipFill>
                      <a:blip r:embed="rId6"/>
                      <a:stretch>
                        <a:fillRect/>
                      </a:stretch>
                    </p:blipFill>
                    <p:spPr>
                      <a:xfrm>
                        <a:off x="827088" y="1700213"/>
                        <a:ext cx="4457700" cy="417512"/>
                      </a:xfrm>
                      <a:prstGeom prst="rect">
                        <a:avLst/>
                      </a:prstGeom>
                      <a:noFill/>
                      <a:ln w="38100">
                        <a:noFill/>
                        <a:miter/>
                      </a:ln>
                    </p:spPr>
                  </p:pic>
                </p:oleObj>
              </mc:Fallback>
            </mc:AlternateContent>
          </a:graphicData>
        </a:graphic>
      </p:graphicFrame>
      <p:graphicFrame>
        <p:nvGraphicFramePr>
          <p:cNvPr id="35845" name="Object 7"/>
          <p:cNvGraphicFramePr/>
          <p:nvPr/>
        </p:nvGraphicFramePr>
        <p:xfrm>
          <a:off x="900113" y="188913"/>
          <a:ext cx="7010400" cy="393700"/>
        </p:xfrm>
        <a:graphic>
          <a:graphicData uri="http://schemas.openxmlformats.org/presentationml/2006/ole">
            <mc:AlternateContent xmlns:mc="http://schemas.openxmlformats.org/markup-compatibility/2006">
              <mc:Choice xmlns:v="urn:schemas-microsoft-com:vml" Requires="v">
                <p:oleObj spid="_x0000_s3371" name="" r:id="rId7" imgW="7007225" imgH="393700" progId="Equation.DSMT4">
                  <p:embed/>
                </p:oleObj>
              </mc:Choice>
              <mc:Fallback>
                <p:oleObj name="" r:id="rId7" imgW="7007225" imgH="393700" progId="Equation.DSMT4">
                  <p:embed/>
                  <p:pic>
                    <p:nvPicPr>
                      <p:cNvPr id="0" name="图片 3370"/>
                      <p:cNvPicPr/>
                      <p:nvPr/>
                    </p:nvPicPr>
                    <p:blipFill>
                      <a:blip r:embed="rId8"/>
                      <a:stretch>
                        <a:fillRect/>
                      </a:stretch>
                    </p:blipFill>
                    <p:spPr>
                      <a:xfrm>
                        <a:off x="900113" y="188913"/>
                        <a:ext cx="7010400" cy="393700"/>
                      </a:xfrm>
                      <a:prstGeom prst="rect">
                        <a:avLst/>
                      </a:prstGeom>
                      <a:noFill/>
                      <a:ln w="38100">
                        <a:noFill/>
                        <a:miter/>
                      </a:ln>
                    </p:spPr>
                  </p:pic>
                </p:oleObj>
              </mc:Fallback>
            </mc:AlternateContent>
          </a:graphicData>
        </a:graphic>
      </p:graphicFrame>
      <p:graphicFrame>
        <p:nvGraphicFramePr>
          <p:cNvPr id="35846" name="Object 15"/>
          <p:cNvGraphicFramePr/>
          <p:nvPr/>
        </p:nvGraphicFramePr>
        <p:xfrm>
          <a:off x="827088" y="2276475"/>
          <a:ext cx="4457700" cy="417513"/>
        </p:xfrm>
        <a:graphic>
          <a:graphicData uri="http://schemas.openxmlformats.org/presentationml/2006/ole">
            <mc:AlternateContent xmlns:mc="http://schemas.openxmlformats.org/markup-compatibility/2006">
              <mc:Choice xmlns:v="urn:schemas-microsoft-com:vml" Requires="v">
                <p:oleObj spid="_x0000_s3376" name="" r:id="rId9" imgW="4457700" imgH="419100" progId="Equation.3">
                  <p:embed/>
                </p:oleObj>
              </mc:Choice>
              <mc:Fallback>
                <p:oleObj name="" r:id="rId9" imgW="4457700" imgH="419100" progId="Equation.3">
                  <p:embed/>
                  <p:pic>
                    <p:nvPicPr>
                      <p:cNvPr id="0" name="图片 3375"/>
                      <p:cNvPicPr/>
                      <p:nvPr/>
                    </p:nvPicPr>
                    <p:blipFill>
                      <a:blip r:embed="rId10"/>
                      <a:stretch>
                        <a:fillRect/>
                      </a:stretch>
                    </p:blipFill>
                    <p:spPr>
                      <a:xfrm>
                        <a:off x="827088" y="2276475"/>
                        <a:ext cx="4457700" cy="417513"/>
                      </a:xfrm>
                      <a:prstGeom prst="rect">
                        <a:avLst/>
                      </a:prstGeom>
                      <a:noFill/>
                      <a:ln w="38100">
                        <a:noFill/>
                        <a:miter/>
                      </a:ln>
                    </p:spPr>
                  </p:pic>
                </p:oleObj>
              </mc:Fallback>
            </mc:AlternateContent>
          </a:graphicData>
        </a:graphic>
      </p:graphicFrame>
      <p:graphicFrame>
        <p:nvGraphicFramePr>
          <p:cNvPr id="403479" name="Object 23"/>
          <p:cNvGraphicFramePr/>
          <p:nvPr/>
        </p:nvGraphicFramePr>
        <p:xfrm>
          <a:off x="5332413" y="3808413"/>
          <a:ext cx="2503487" cy="546100"/>
        </p:xfrm>
        <a:graphic>
          <a:graphicData uri="http://schemas.openxmlformats.org/presentationml/2006/ole">
            <mc:AlternateContent xmlns:mc="http://schemas.openxmlformats.org/markup-compatibility/2006">
              <mc:Choice xmlns:v="urn:schemas-microsoft-com:vml" Requires="v">
                <p:oleObj spid="_x0000_s3375" name="" r:id="rId11" imgW="2500630" imgH="546100" progId="Equation.DSMT4">
                  <p:embed/>
                </p:oleObj>
              </mc:Choice>
              <mc:Fallback>
                <p:oleObj name="" r:id="rId11" imgW="2500630" imgH="546100" progId="Equation.DSMT4">
                  <p:embed/>
                  <p:pic>
                    <p:nvPicPr>
                      <p:cNvPr id="0" name="图片 3374"/>
                      <p:cNvPicPr/>
                      <p:nvPr/>
                    </p:nvPicPr>
                    <p:blipFill>
                      <a:blip r:embed="rId12"/>
                      <a:stretch>
                        <a:fillRect/>
                      </a:stretch>
                    </p:blipFill>
                    <p:spPr>
                      <a:xfrm>
                        <a:off x="5332413" y="3808413"/>
                        <a:ext cx="2503487" cy="546100"/>
                      </a:xfrm>
                      <a:prstGeom prst="rect">
                        <a:avLst/>
                      </a:prstGeom>
                      <a:noFill/>
                      <a:ln w="38100">
                        <a:noFill/>
                        <a:miter/>
                      </a:ln>
                    </p:spPr>
                  </p:pic>
                </p:oleObj>
              </mc:Fallback>
            </mc:AlternateContent>
          </a:graphicData>
        </a:graphic>
      </p:graphicFrame>
      <p:graphicFrame>
        <p:nvGraphicFramePr>
          <p:cNvPr id="403480" name="Object 24"/>
          <p:cNvGraphicFramePr/>
          <p:nvPr/>
        </p:nvGraphicFramePr>
        <p:xfrm>
          <a:off x="5364163" y="4797425"/>
          <a:ext cx="2452687" cy="546100"/>
        </p:xfrm>
        <a:graphic>
          <a:graphicData uri="http://schemas.openxmlformats.org/presentationml/2006/ole">
            <mc:AlternateContent xmlns:mc="http://schemas.openxmlformats.org/markup-compatibility/2006">
              <mc:Choice xmlns:v="urn:schemas-microsoft-com:vml" Requires="v">
                <p:oleObj spid="_x0000_s3377" name="" r:id="rId13" imgW="2449830" imgH="546100" progId="Equation.DSMT4">
                  <p:embed/>
                </p:oleObj>
              </mc:Choice>
              <mc:Fallback>
                <p:oleObj name="" r:id="rId13" imgW="2449830" imgH="546100" progId="Equation.DSMT4">
                  <p:embed/>
                  <p:pic>
                    <p:nvPicPr>
                      <p:cNvPr id="0" name="图片 3376"/>
                      <p:cNvPicPr/>
                      <p:nvPr/>
                    </p:nvPicPr>
                    <p:blipFill>
                      <a:blip r:embed="rId14"/>
                      <a:stretch>
                        <a:fillRect/>
                      </a:stretch>
                    </p:blipFill>
                    <p:spPr>
                      <a:xfrm>
                        <a:off x="5364163" y="4797425"/>
                        <a:ext cx="2452687" cy="546100"/>
                      </a:xfrm>
                      <a:prstGeom prst="rect">
                        <a:avLst/>
                      </a:prstGeom>
                      <a:noFill/>
                      <a:ln w="38100">
                        <a:noFill/>
                        <a:miter/>
                      </a:ln>
                    </p:spPr>
                  </p:pic>
                </p:oleObj>
              </mc:Fallback>
            </mc:AlternateContent>
          </a:graphicData>
        </a:graphic>
      </p:graphicFrame>
      <p:sp>
        <p:nvSpPr>
          <p:cNvPr id="403482" name="Text Box 26"/>
          <p:cNvSpPr txBox="1"/>
          <p:nvPr/>
        </p:nvSpPr>
        <p:spPr>
          <a:xfrm>
            <a:off x="684213" y="5516563"/>
            <a:ext cx="8280400" cy="946150"/>
          </a:xfrm>
          <a:prstGeom prst="rect">
            <a:avLst/>
          </a:prstGeom>
          <a:noFill/>
          <a:ln w="9525">
            <a:noFill/>
          </a:ln>
        </p:spPr>
        <p:txBody>
          <a:bodyPr>
            <a:spAutoFit/>
          </a:bodyPr>
          <a:p>
            <a:pPr>
              <a:spcBef>
                <a:spcPct val="50000"/>
              </a:spcBef>
            </a:pPr>
            <a:r>
              <a:rPr lang="zh-CN" altLang="en-US" dirty="0">
                <a:latin typeface="Times New Roman" panose="02020603050405020304" pitchFamily="18" charset="0"/>
              </a:rPr>
              <a:t>幂函数</a:t>
            </a:r>
            <a:r>
              <a:rPr lang="en-US" altLang="zh-CN" dirty="0">
                <a:latin typeface="Times New Roman" panose="02020603050405020304" pitchFamily="18" charset="0"/>
              </a:rPr>
              <a:t>, </a:t>
            </a:r>
            <a:r>
              <a:rPr lang="zh-CN" altLang="en-US" dirty="0">
                <a:latin typeface="Times New Roman" panose="02020603050405020304" pitchFamily="18" charset="0"/>
              </a:rPr>
              <a:t>指数函数</a:t>
            </a:r>
            <a:r>
              <a:rPr lang="en-US" altLang="zh-CN" dirty="0">
                <a:latin typeface="Times New Roman" panose="02020603050405020304" pitchFamily="18" charset="0"/>
              </a:rPr>
              <a:t>, </a:t>
            </a:r>
            <a:r>
              <a:rPr lang="zh-CN" altLang="en-US" dirty="0">
                <a:latin typeface="Times New Roman" panose="02020603050405020304" pitchFamily="18" charset="0"/>
              </a:rPr>
              <a:t>对数函数</a:t>
            </a:r>
            <a:r>
              <a:rPr lang="en-US" altLang="zh-CN" dirty="0">
                <a:latin typeface="Times New Roman" panose="02020603050405020304" pitchFamily="18" charset="0"/>
              </a:rPr>
              <a:t>, </a:t>
            </a:r>
            <a:r>
              <a:rPr lang="zh-CN" altLang="en-US" dirty="0">
                <a:latin typeface="Times New Roman" panose="02020603050405020304" pitchFamily="18" charset="0"/>
              </a:rPr>
              <a:t>三角函数和反三角函数统称为</a:t>
            </a:r>
            <a:r>
              <a:rPr lang="zh-CN" altLang="en-US" dirty="0">
                <a:solidFill>
                  <a:schemeClr val="accent2"/>
                </a:solidFill>
                <a:latin typeface="Times New Roman" panose="02020603050405020304" pitchFamily="18" charset="0"/>
              </a:rPr>
              <a:t>基本初等函数</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graphicFrame>
        <p:nvGraphicFramePr>
          <p:cNvPr id="32777" name="Object 15"/>
          <p:cNvGraphicFramePr/>
          <p:nvPr/>
        </p:nvGraphicFramePr>
        <p:xfrm>
          <a:off x="900113" y="2781300"/>
          <a:ext cx="5041900" cy="444500"/>
        </p:xfrm>
        <a:graphic>
          <a:graphicData uri="http://schemas.openxmlformats.org/presentationml/2006/ole">
            <mc:AlternateContent xmlns:mc="http://schemas.openxmlformats.org/markup-compatibility/2006">
              <mc:Choice xmlns:v="urn:schemas-microsoft-com:vml" Requires="v">
                <p:oleObj spid="_x0000_s3378" name="" r:id="rId15" imgW="5039995" imgH="444500" progId="Equation.DSMT4">
                  <p:embed/>
                </p:oleObj>
              </mc:Choice>
              <mc:Fallback>
                <p:oleObj name="" r:id="rId15" imgW="5039995" imgH="444500" progId="Equation.DSMT4">
                  <p:embed/>
                  <p:pic>
                    <p:nvPicPr>
                      <p:cNvPr id="0" name="图片 3377"/>
                      <p:cNvPicPr/>
                      <p:nvPr/>
                    </p:nvPicPr>
                    <p:blipFill>
                      <a:blip r:embed="rId16"/>
                      <a:stretch>
                        <a:fillRect/>
                      </a:stretch>
                    </p:blipFill>
                    <p:spPr>
                      <a:xfrm>
                        <a:off x="900113" y="2781300"/>
                        <a:ext cx="5041900" cy="444500"/>
                      </a:xfrm>
                      <a:prstGeom prst="rect">
                        <a:avLst/>
                      </a:prstGeom>
                      <a:noFill/>
                      <a:ln w="38100">
                        <a:noFill/>
                        <a:miter/>
                      </a:ln>
                    </p:spPr>
                  </p:pic>
                </p:oleObj>
              </mc:Fallback>
            </mc:AlternateContent>
          </a:graphicData>
        </a:graphic>
      </p:graphicFrame>
      <p:grpSp>
        <p:nvGrpSpPr>
          <p:cNvPr id="2" name="组合 17"/>
          <p:cNvGrpSpPr/>
          <p:nvPr/>
        </p:nvGrpSpPr>
        <p:grpSpPr>
          <a:xfrm>
            <a:off x="900113" y="3357563"/>
            <a:ext cx="4171950" cy="1800225"/>
            <a:chOff x="900113" y="3357563"/>
            <a:chExt cx="4171950" cy="1800225"/>
          </a:xfrm>
        </p:grpSpPr>
        <p:grpSp>
          <p:nvGrpSpPr>
            <p:cNvPr id="35856" name="Group 17"/>
            <p:cNvGrpSpPr/>
            <p:nvPr/>
          </p:nvGrpSpPr>
          <p:grpSpPr>
            <a:xfrm>
              <a:off x="1042988" y="3860800"/>
              <a:ext cx="4029075" cy="1296988"/>
              <a:chOff x="1008" y="2448"/>
              <a:chExt cx="3264" cy="1570"/>
            </a:xfrm>
          </p:grpSpPr>
          <p:graphicFrame>
            <p:nvGraphicFramePr>
              <p:cNvPr id="35851" name="Object 18"/>
              <p:cNvGraphicFramePr/>
              <p:nvPr/>
            </p:nvGraphicFramePr>
            <p:xfrm>
              <a:off x="1008" y="2448"/>
              <a:ext cx="3264" cy="1570"/>
            </p:xfrm>
            <a:graphic>
              <a:graphicData uri="http://schemas.openxmlformats.org/presentationml/2006/ole">
                <mc:AlternateContent xmlns:mc="http://schemas.openxmlformats.org/markup-compatibility/2006">
                  <mc:Choice xmlns:v="urn:schemas-microsoft-com:vml" Requires="v">
                    <p:oleObj spid="_x0000_s3379" name="" r:id="rId17" imgW="3604260" imgH="2194560" progId="Paint.Picture">
                      <p:embed/>
                    </p:oleObj>
                  </mc:Choice>
                  <mc:Fallback>
                    <p:oleObj name="" r:id="rId17" imgW="3604260" imgH="2194560" progId="Paint.Picture">
                      <p:embed/>
                      <p:pic>
                        <p:nvPicPr>
                          <p:cNvPr id="0" name="图片 3378"/>
                          <p:cNvPicPr/>
                          <p:nvPr/>
                        </p:nvPicPr>
                        <p:blipFill>
                          <a:blip r:embed="rId18"/>
                          <a:stretch>
                            <a:fillRect/>
                          </a:stretch>
                        </p:blipFill>
                        <p:spPr>
                          <a:xfrm>
                            <a:off x="1008" y="2448"/>
                            <a:ext cx="3264" cy="1570"/>
                          </a:xfrm>
                          <a:prstGeom prst="rect">
                            <a:avLst/>
                          </a:prstGeom>
                          <a:noFill/>
                          <a:ln w="9525" cap="flat" cmpd="sng">
                            <a:solidFill>
                              <a:schemeClr val="accent1"/>
                            </a:solidFill>
                            <a:prstDash val="solid"/>
                            <a:miter/>
                            <a:headEnd type="none" w="med" len="med"/>
                            <a:tailEnd type="none" w="med" len="med"/>
                          </a:ln>
                        </p:spPr>
                      </p:pic>
                    </p:oleObj>
                  </mc:Fallback>
                </mc:AlternateContent>
              </a:graphicData>
            </a:graphic>
          </p:graphicFrame>
          <p:grpSp>
            <p:nvGrpSpPr>
              <p:cNvPr id="35857" name="Group 19"/>
              <p:cNvGrpSpPr/>
              <p:nvPr/>
            </p:nvGrpSpPr>
            <p:grpSpPr>
              <a:xfrm>
                <a:off x="3451" y="3178"/>
                <a:ext cx="152" cy="241"/>
                <a:chOff x="3377" y="1930"/>
                <a:chExt cx="152" cy="241"/>
              </a:xfrm>
            </p:grpSpPr>
            <p:graphicFrame>
              <p:nvGraphicFramePr>
                <p:cNvPr id="35852" name="Object 20"/>
                <p:cNvGraphicFramePr/>
                <p:nvPr/>
              </p:nvGraphicFramePr>
              <p:xfrm>
                <a:off x="3428" y="1945"/>
                <a:ext cx="101" cy="226"/>
              </p:xfrm>
              <a:graphic>
                <a:graphicData uri="http://schemas.openxmlformats.org/presentationml/2006/ole">
                  <mc:AlternateContent xmlns:mc="http://schemas.openxmlformats.org/markup-compatibility/2006">
                    <mc:Choice xmlns:v="urn:schemas-microsoft-com:vml" Requires="v">
                      <p:oleObj spid="_x0000_s3380" name="" r:id="rId19" imgW="190500" imgH="419100" progId="Equation.3">
                        <p:embed/>
                      </p:oleObj>
                    </mc:Choice>
                    <mc:Fallback>
                      <p:oleObj name="" r:id="rId19" imgW="190500" imgH="419100" progId="Equation.3">
                        <p:embed/>
                        <p:pic>
                          <p:nvPicPr>
                            <p:cNvPr id="0" name="图片 3379"/>
                            <p:cNvPicPr/>
                            <p:nvPr/>
                          </p:nvPicPr>
                          <p:blipFill>
                            <a:blip r:embed="rId20">
                              <a:clrChange>
                                <a:clrFrom>
                                  <a:srgbClr val="000000"/>
                                </a:clrFrom>
                                <a:clrTo>
                                  <a:srgbClr val="3333CC"/>
                                </a:clrTo>
                              </a:clrChange>
                            </a:blip>
                            <a:stretch>
                              <a:fillRect/>
                            </a:stretch>
                          </p:blipFill>
                          <p:spPr>
                            <a:xfrm>
                              <a:off x="3428" y="1945"/>
                              <a:ext cx="101" cy="226"/>
                            </a:xfrm>
                            <a:prstGeom prst="rect">
                              <a:avLst/>
                            </a:prstGeom>
                            <a:noFill/>
                            <a:ln w="38100">
                              <a:noFill/>
                              <a:miter/>
                            </a:ln>
                          </p:spPr>
                        </p:pic>
                      </p:oleObj>
                    </mc:Fallback>
                  </mc:AlternateContent>
                </a:graphicData>
              </a:graphic>
            </p:graphicFrame>
            <p:graphicFrame>
              <p:nvGraphicFramePr>
                <p:cNvPr id="35853" name="Object 21"/>
                <p:cNvGraphicFramePr/>
                <p:nvPr/>
              </p:nvGraphicFramePr>
              <p:xfrm>
                <a:off x="3377" y="1930"/>
                <a:ext cx="110" cy="241"/>
              </p:xfrm>
              <a:graphic>
                <a:graphicData uri="http://schemas.openxmlformats.org/presentationml/2006/ole">
                  <mc:AlternateContent xmlns:mc="http://schemas.openxmlformats.org/markup-compatibility/2006">
                    <mc:Choice xmlns:v="urn:schemas-microsoft-com:vml" Requires="v">
                      <p:oleObj spid="_x0000_s3381" name="" r:id="rId21" imgW="190500" imgH="419100" progId="Equation.3">
                        <p:embed/>
                      </p:oleObj>
                    </mc:Choice>
                    <mc:Fallback>
                      <p:oleObj name="" r:id="rId21" imgW="190500" imgH="419100" progId="Equation.3">
                        <p:embed/>
                        <p:pic>
                          <p:nvPicPr>
                            <p:cNvPr id="0" name="图片 3380"/>
                            <p:cNvPicPr/>
                            <p:nvPr/>
                          </p:nvPicPr>
                          <p:blipFill>
                            <a:blip r:embed="rId20">
                              <a:clrChange>
                                <a:clrFrom>
                                  <a:srgbClr val="000000"/>
                                </a:clrFrom>
                                <a:clrTo>
                                  <a:srgbClr val="3333CC"/>
                                </a:clrTo>
                              </a:clrChange>
                            </a:blip>
                            <a:stretch>
                              <a:fillRect/>
                            </a:stretch>
                          </p:blipFill>
                          <p:spPr>
                            <a:xfrm>
                              <a:off x="3377" y="1930"/>
                              <a:ext cx="110" cy="241"/>
                            </a:xfrm>
                            <a:prstGeom prst="rect">
                              <a:avLst/>
                            </a:prstGeom>
                            <a:noFill/>
                            <a:ln w="38100">
                              <a:noFill/>
                              <a:miter/>
                            </a:ln>
                          </p:spPr>
                        </p:pic>
                      </p:oleObj>
                    </mc:Fallback>
                  </mc:AlternateContent>
                </a:graphicData>
              </a:graphic>
            </p:graphicFrame>
          </p:grpSp>
          <p:sp>
            <p:nvSpPr>
              <p:cNvPr id="35858" name="Line 22"/>
              <p:cNvSpPr/>
              <p:nvPr/>
            </p:nvSpPr>
            <p:spPr>
              <a:xfrm>
                <a:off x="1152" y="2640"/>
                <a:ext cx="2784" cy="0"/>
              </a:xfrm>
              <a:prstGeom prst="line">
                <a:avLst/>
              </a:prstGeom>
              <a:ln w="19050" cap="flat" cmpd="sng">
                <a:solidFill>
                  <a:srgbClr val="FF3300"/>
                </a:solidFill>
                <a:prstDash val="solid"/>
                <a:headEnd type="none" w="med" len="med"/>
                <a:tailEnd type="none" w="med" len="med"/>
              </a:ln>
            </p:spPr>
          </p:sp>
        </p:grpSp>
        <p:graphicFrame>
          <p:nvGraphicFramePr>
            <p:cNvPr id="35850" name="Object 16"/>
            <p:cNvGraphicFramePr/>
            <p:nvPr/>
          </p:nvGraphicFramePr>
          <p:xfrm>
            <a:off x="900113" y="3357563"/>
            <a:ext cx="1066800" cy="381000"/>
          </p:xfrm>
          <a:graphic>
            <a:graphicData uri="http://schemas.openxmlformats.org/presentationml/2006/ole">
              <mc:AlternateContent xmlns:mc="http://schemas.openxmlformats.org/markup-compatibility/2006">
                <mc:Choice xmlns:v="urn:schemas-microsoft-com:vml" Requires="v">
                  <p:oleObj spid="_x0000_s3382" name="" r:id="rId22" imgW="1066165" imgH="381000" progId="Equation.DSMT4">
                    <p:embed/>
                  </p:oleObj>
                </mc:Choice>
                <mc:Fallback>
                  <p:oleObj name="" r:id="rId22" imgW="1066165" imgH="381000" progId="Equation.DSMT4">
                    <p:embed/>
                    <p:pic>
                      <p:nvPicPr>
                        <p:cNvPr id="0" name="图片 3381"/>
                        <p:cNvPicPr/>
                        <p:nvPr/>
                      </p:nvPicPr>
                      <p:blipFill>
                        <a:blip r:embed="rId23"/>
                        <a:stretch>
                          <a:fillRect/>
                        </a:stretch>
                      </p:blipFill>
                      <p:spPr>
                        <a:xfrm>
                          <a:off x="900113" y="3357563"/>
                          <a:ext cx="1066800" cy="381000"/>
                        </a:xfrm>
                        <a:prstGeom prst="rect">
                          <a:avLst/>
                        </a:prstGeom>
                        <a:noFill/>
                        <a:ln w="38100">
                          <a:noFill/>
                          <a:miter/>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2777"/>
                                        </p:tgtEl>
                                        <p:attrNameLst>
                                          <p:attrName>style.visibility</p:attrName>
                                        </p:attrNameLst>
                                      </p:cBhvr>
                                      <p:to>
                                        <p:strVal val="visible"/>
                                      </p:to>
                                    </p:set>
                                    <p:animEffect transition="in" filter="slide(fromBottom)">
                                      <p:cBhvr>
                                        <p:cTn id="7" dur="500"/>
                                        <p:tgtEl>
                                          <p:spTgt spid="3277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03480"/>
                                        </p:tgtEl>
                                        <p:attrNameLst>
                                          <p:attrName>style.visibility</p:attrName>
                                        </p:attrNameLst>
                                      </p:cBhvr>
                                      <p:to>
                                        <p:strVal val="visible"/>
                                      </p:to>
                                    </p:set>
                                    <p:animEffect transition="in" filter="wipe(left)">
                                      <p:cBhvr>
                                        <p:cTn id="17" dur="500"/>
                                        <p:tgtEl>
                                          <p:spTgt spid="40348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03479"/>
                                        </p:tgtEl>
                                        <p:attrNameLst>
                                          <p:attrName>style.visibility</p:attrName>
                                        </p:attrNameLst>
                                      </p:cBhvr>
                                      <p:to>
                                        <p:strVal val="visible"/>
                                      </p:to>
                                    </p:set>
                                    <p:animEffect transition="in" filter="wipe(left)">
                                      <p:cBhvr>
                                        <p:cTn id="22" dur="500"/>
                                        <p:tgtEl>
                                          <p:spTgt spid="40347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iterate type="lt">
                                    <p:tmPct val="100000"/>
                                  </p:iterate>
                                  <p:childTnLst>
                                    <p:set>
                                      <p:cBhvr>
                                        <p:cTn id="26" dur="1" fill="hold">
                                          <p:stCondLst>
                                            <p:cond delay="0"/>
                                          </p:stCondLst>
                                        </p:cTn>
                                        <p:tgtEl>
                                          <p:spTgt spid="403482"/>
                                        </p:tgtEl>
                                        <p:attrNameLst>
                                          <p:attrName>style.visibility</p:attrName>
                                        </p:attrNameLst>
                                      </p:cBhvr>
                                      <p:to>
                                        <p:strVal val="visible"/>
                                      </p:to>
                                    </p:set>
                                    <p:animEffect transition="in" filter="wipe(left)">
                                      <p:cBhvr>
                                        <p:cTn id="27" dur="75"/>
                                        <p:tgtEl>
                                          <p:spTgt spid="403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8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7317" name="Text Box 5"/>
          <p:cNvSpPr txBox="1"/>
          <p:nvPr/>
        </p:nvSpPr>
        <p:spPr>
          <a:xfrm>
            <a:off x="755650" y="620713"/>
            <a:ext cx="8064500" cy="1373187"/>
          </a:xfrm>
          <a:prstGeom prst="rect">
            <a:avLst/>
          </a:prstGeom>
          <a:noFill/>
          <a:ln w="9525">
            <a:noFill/>
          </a:ln>
        </p:spPr>
        <p:txBody>
          <a:bodyPr>
            <a:spAutoFit/>
          </a:bodyPr>
          <a:p>
            <a:pPr>
              <a:spcBef>
                <a:spcPct val="50000"/>
              </a:spcBef>
            </a:pPr>
            <a:r>
              <a:rPr lang="en-US" altLang="zh-CN" dirty="0">
                <a:latin typeface="Times New Roman" panose="02020603050405020304" pitchFamily="18" charset="0"/>
              </a:rPr>
              <a:t>1</a:t>
            </a:r>
            <a:r>
              <a:rPr lang="zh-CN" altLang="en-US" dirty="0">
                <a:latin typeface="Times New Roman" panose="02020603050405020304" pitchFamily="18" charset="0"/>
              </a:rPr>
              <a:t>、初等函数：由常数和基本初等函数经过有限次四则运算和有限次的函数复合步骤所构成并可用</a:t>
            </a:r>
            <a:r>
              <a:rPr lang="zh-CN" altLang="en-US" dirty="0">
                <a:solidFill>
                  <a:schemeClr val="accent2"/>
                </a:solidFill>
                <a:latin typeface="Times New Roman" panose="02020603050405020304" pitchFamily="18" charset="0"/>
              </a:rPr>
              <a:t>一个式子表示</a:t>
            </a:r>
            <a:r>
              <a:rPr lang="zh-CN" altLang="en-US" dirty="0">
                <a:latin typeface="Times New Roman" panose="02020603050405020304" pitchFamily="18" charset="0"/>
              </a:rPr>
              <a:t>的函数</a:t>
            </a:r>
            <a:r>
              <a:rPr lang="en-US" altLang="zh-CN" dirty="0">
                <a:latin typeface="Times New Roman" panose="02020603050405020304" pitchFamily="18" charset="0"/>
              </a:rPr>
              <a:t>,</a:t>
            </a:r>
            <a:r>
              <a:rPr lang="zh-CN" altLang="en-US" dirty="0">
                <a:latin typeface="Times New Roman" panose="02020603050405020304" pitchFamily="18" charset="0"/>
              </a:rPr>
              <a:t>称为</a:t>
            </a:r>
            <a:r>
              <a:rPr lang="zh-CN" altLang="en-US" dirty="0">
                <a:solidFill>
                  <a:schemeClr val="accent2"/>
                </a:solidFill>
                <a:latin typeface="Times New Roman" panose="02020603050405020304" pitchFamily="18" charset="0"/>
              </a:rPr>
              <a:t>初等函数</a:t>
            </a:r>
            <a:r>
              <a:rPr lang="en-US" altLang="zh-CN" dirty="0">
                <a:latin typeface="Times New Roman" panose="02020603050405020304" pitchFamily="18" charset="0"/>
              </a:rPr>
              <a:t>.</a:t>
            </a:r>
            <a:endParaRPr lang="en-US" altLang="zh-CN" dirty="0">
              <a:latin typeface="Times New Roman" panose="02020603050405020304" pitchFamily="18" charset="0"/>
            </a:endParaRPr>
          </a:p>
        </p:txBody>
      </p:sp>
      <p:graphicFrame>
        <p:nvGraphicFramePr>
          <p:cNvPr id="36866" name="Object 6"/>
          <p:cNvGraphicFramePr/>
          <p:nvPr/>
        </p:nvGraphicFramePr>
        <p:xfrm>
          <a:off x="755650" y="188913"/>
          <a:ext cx="2159000" cy="393700"/>
        </p:xfrm>
        <a:graphic>
          <a:graphicData uri="http://schemas.openxmlformats.org/presentationml/2006/ole">
            <mc:AlternateContent xmlns:mc="http://schemas.openxmlformats.org/markup-compatibility/2006">
              <mc:Choice xmlns:v="urn:schemas-microsoft-com:vml" Requires="v">
                <p:oleObj spid="_x0000_s3383" name="" r:id="rId1" imgW="2158365" imgH="393700" progId="Equation.3">
                  <p:embed/>
                </p:oleObj>
              </mc:Choice>
              <mc:Fallback>
                <p:oleObj name="" r:id="rId1" imgW="2158365" imgH="393700" progId="Equation.3">
                  <p:embed/>
                  <p:pic>
                    <p:nvPicPr>
                      <p:cNvPr id="0" name="图片 3382"/>
                      <p:cNvPicPr/>
                      <p:nvPr/>
                    </p:nvPicPr>
                    <p:blipFill>
                      <a:blip r:embed="rId2"/>
                      <a:stretch>
                        <a:fillRect/>
                      </a:stretch>
                    </p:blipFill>
                    <p:spPr>
                      <a:xfrm>
                        <a:off x="755650" y="188913"/>
                        <a:ext cx="2159000" cy="393700"/>
                      </a:xfrm>
                      <a:prstGeom prst="rect">
                        <a:avLst/>
                      </a:prstGeom>
                      <a:noFill/>
                      <a:ln w="38100">
                        <a:noFill/>
                        <a:miter/>
                      </a:ln>
                    </p:spPr>
                  </p:pic>
                </p:oleObj>
              </mc:Fallback>
            </mc:AlternateContent>
          </a:graphicData>
        </a:graphic>
      </p:graphicFrame>
      <p:graphicFrame>
        <p:nvGraphicFramePr>
          <p:cNvPr id="397319" name="Object 7"/>
          <p:cNvGraphicFramePr/>
          <p:nvPr/>
        </p:nvGraphicFramePr>
        <p:xfrm>
          <a:off x="827088" y="2060575"/>
          <a:ext cx="5664200" cy="482600"/>
        </p:xfrm>
        <a:graphic>
          <a:graphicData uri="http://schemas.openxmlformats.org/presentationml/2006/ole">
            <mc:AlternateContent xmlns:mc="http://schemas.openxmlformats.org/markup-compatibility/2006">
              <mc:Choice xmlns:v="urn:schemas-microsoft-com:vml" Requires="v">
                <p:oleObj spid="_x0000_s3384" name="" r:id="rId3" imgW="5661660" imgH="482600" progId="Equation.3">
                  <p:embed/>
                </p:oleObj>
              </mc:Choice>
              <mc:Fallback>
                <p:oleObj name="" r:id="rId3" imgW="5661660" imgH="482600" progId="Equation.3">
                  <p:embed/>
                  <p:pic>
                    <p:nvPicPr>
                      <p:cNvPr id="0" name="图片 3383"/>
                      <p:cNvPicPr/>
                      <p:nvPr/>
                    </p:nvPicPr>
                    <p:blipFill>
                      <a:blip r:embed="rId4"/>
                      <a:stretch>
                        <a:fillRect/>
                      </a:stretch>
                    </p:blipFill>
                    <p:spPr>
                      <a:xfrm>
                        <a:off x="827088" y="2060575"/>
                        <a:ext cx="5664200" cy="482600"/>
                      </a:xfrm>
                      <a:prstGeom prst="rect">
                        <a:avLst/>
                      </a:prstGeom>
                      <a:noFill/>
                      <a:ln w="38100">
                        <a:noFill/>
                        <a:miter/>
                      </a:ln>
                    </p:spPr>
                  </p:pic>
                </p:oleObj>
              </mc:Fallback>
            </mc:AlternateContent>
          </a:graphicData>
        </a:graphic>
      </p:graphicFrame>
      <p:graphicFrame>
        <p:nvGraphicFramePr>
          <p:cNvPr id="397321" name="Object 9"/>
          <p:cNvGraphicFramePr/>
          <p:nvPr/>
        </p:nvGraphicFramePr>
        <p:xfrm>
          <a:off x="1835150" y="2565400"/>
          <a:ext cx="4241800" cy="876300"/>
        </p:xfrm>
        <a:graphic>
          <a:graphicData uri="http://schemas.openxmlformats.org/presentationml/2006/ole">
            <mc:AlternateContent xmlns:mc="http://schemas.openxmlformats.org/markup-compatibility/2006">
              <mc:Choice xmlns:v="urn:schemas-microsoft-com:vml" Requires="v">
                <p:oleObj spid="_x0000_s3385" name="" r:id="rId5" imgW="4241800" imgH="876300" progId="Equation.3">
                  <p:embed/>
                </p:oleObj>
              </mc:Choice>
              <mc:Fallback>
                <p:oleObj name="" r:id="rId5" imgW="4241800" imgH="876300" progId="Equation.3">
                  <p:embed/>
                  <p:pic>
                    <p:nvPicPr>
                      <p:cNvPr id="0" name="图片 3384"/>
                      <p:cNvPicPr/>
                      <p:nvPr/>
                    </p:nvPicPr>
                    <p:blipFill>
                      <a:blip r:embed="rId6"/>
                      <a:stretch>
                        <a:fillRect/>
                      </a:stretch>
                    </p:blipFill>
                    <p:spPr>
                      <a:xfrm>
                        <a:off x="1835150" y="2565400"/>
                        <a:ext cx="4241800" cy="876300"/>
                      </a:xfrm>
                      <a:prstGeom prst="rect">
                        <a:avLst/>
                      </a:prstGeom>
                      <a:noFill/>
                      <a:ln w="38100">
                        <a:noFill/>
                        <a:miter/>
                      </a:ln>
                    </p:spPr>
                  </p:pic>
                </p:oleObj>
              </mc:Fallback>
            </mc:AlternateContent>
          </a:graphicData>
        </a:graphic>
      </p:graphicFrame>
      <p:graphicFrame>
        <p:nvGraphicFramePr>
          <p:cNvPr id="397322" name="Object 10"/>
          <p:cNvGraphicFramePr/>
          <p:nvPr/>
        </p:nvGraphicFramePr>
        <p:xfrm>
          <a:off x="971550" y="3500438"/>
          <a:ext cx="1866900" cy="393700"/>
        </p:xfrm>
        <a:graphic>
          <a:graphicData uri="http://schemas.openxmlformats.org/presentationml/2006/ole">
            <mc:AlternateContent xmlns:mc="http://schemas.openxmlformats.org/markup-compatibility/2006">
              <mc:Choice xmlns:v="urn:schemas-microsoft-com:vml" Requires="v">
                <p:oleObj spid="_x0000_s3386" name="" r:id="rId7" imgW="1866265" imgH="393700" progId="Equation.3">
                  <p:embed/>
                </p:oleObj>
              </mc:Choice>
              <mc:Fallback>
                <p:oleObj name="" r:id="rId7" imgW="1866265" imgH="393700" progId="Equation.3">
                  <p:embed/>
                  <p:pic>
                    <p:nvPicPr>
                      <p:cNvPr id="0" name="图片 3385"/>
                      <p:cNvPicPr/>
                      <p:nvPr/>
                    </p:nvPicPr>
                    <p:blipFill>
                      <a:blip r:embed="rId8"/>
                      <a:stretch>
                        <a:fillRect/>
                      </a:stretch>
                    </p:blipFill>
                    <p:spPr>
                      <a:xfrm>
                        <a:off x="971550" y="3500438"/>
                        <a:ext cx="1866900" cy="393700"/>
                      </a:xfrm>
                      <a:prstGeom prst="rect">
                        <a:avLst/>
                      </a:prstGeom>
                      <a:noFill/>
                      <a:ln w="38100">
                        <a:noFill/>
                        <a:miter/>
                      </a:ln>
                    </p:spPr>
                  </p:pic>
                </p:oleObj>
              </mc:Fallback>
            </mc:AlternateContent>
          </a:graphicData>
        </a:graphic>
      </p:graphicFrame>
      <p:graphicFrame>
        <p:nvGraphicFramePr>
          <p:cNvPr id="35850" name="Object 5"/>
          <p:cNvGraphicFramePr/>
          <p:nvPr/>
        </p:nvGraphicFramePr>
        <p:xfrm>
          <a:off x="949325" y="3860800"/>
          <a:ext cx="6823075" cy="863600"/>
        </p:xfrm>
        <a:graphic>
          <a:graphicData uri="http://schemas.openxmlformats.org/presentationml/2006/ole">
            <mc:AlternateContent xmlns:mc="http://schemas.openxmlformats.org/markup-compatibility/2006">
              <mc:Choice xmlns:v="urn:schemas-microsoft-com:vml" Requires="v">
                <p:oleObj spid="_x0000_s3387" name="" r:id="rId9" imgW="6816725" imgH="862965" progId="Equation.DSMT4">
                  <p:embed/>
                </p:oleObj>
              </mc:Choice>
              <mc:Fallback>
                <p:oleObj name="" r:id="rId9" imgW="6816725" imgH="862965" progId="Equation.DSMT4">
                  <p:embed/>
                  <p:pic>
                    <p:nvPicPr>
                      <p:cNvPr id="0" name="图片 3386"/>
                      <p:cNvPicPr/>
                      <p:nvPr/>
                    </p:nvPicPr>
                    <p:blipFill>
                      <a:blip r:embed="rId10"/>
                      <a:stretch>
                        <a:fillRect/>
                      </a:stretch>
                    </p:blipFill>
                    <p:spPr>
                      <a:xfrm>
                        <a:off x="949325" y="3860800"/>
                        <a:ext cx="6823075" cy="863600"/>
                      </a:xfrm>
                      <a:prstGeom prst="rect">
                        <a:avLst/>
                      </a:prstGeom>
                      <a:noFill/>
                      <a:ln w="38100">
                        <a:noFill/>
                        <a:miter/>
                      </a:ln>
                    </p:spPr>
                  </p:pic>
                </p:oleObj>
              </mc:Fallback>
            </mc:AlternateContent>
          </a:graphicData>
        </a:graphic>
      </p:graphicFrame>
      <p:graphicFrame>
        <p:nvGraphicFramePr>
          <p:cNvPr id="35851" name="Object 7"/>
          <p:cNvGraphicFramePr/>
          <p:nvPr/>
        </p:nvGraphicFramePr>
        <p:xfrm>
          <a:off x="900113" y="4724400"/>
          <a:ext cx="6873875" cy="863600"/>
        </p:xfrm>
        <a:graphic>
          <a:graphicData uri="http://schemas.openxmlformats.org/presentationml/2006/ole">
            <mc:AlternateContent xmlns:mc="http://schemas.openxmlformats.org/markup-compatibility/2006">
              <mc:Choice xmlns:v="urn:schemas-microsoft-com:vml" Requires="v">
                <p:oleObj spid="_x0000_s3388" name="" r:id="rId11" imgW="6867525" imgH="862965" progId="Equation.DSMT4">
                  <p:embed/>
                </p:oleObj>
              </mc:Choice>
              <mc:Fallback>
                <p:oleObj name="" r:id="rId11" imgW="6867525" imgH="862965" progId="Equation.DSMT4">
                  <p:embed/>
                  <p:pic>
                    <p:nvPicPr>
                      <p:cNvPr id="0" name="图片 3387"/>
                      <p:cNvPicPr/>
                      <p:nvPr/>
                    </p:nvPicPr>
                    <p:blipFill>
                      <a:blip r:embed="rId12"/>
                      <a:stretch>
                        <a:fillRect/>
                      </a:stretch>
                    </p:blipFill>
                    <p:spPr>
                      <a:xfrm>
                        <a:off x="900113" y="4724400"/>
                        <a:ext cx="6873875" cy="863600"/>
                      </a:xfrm>
                      <a:prstGeom prst="rect">
                        <a:avLst/>
                      </a:prstGeom>
                      <a:noFill/>
                      <a:ln w="38100">
                        <a:noFill/>
                        <a:miter/>
                      </a:ln>
                    </p:spPr>
                  </p:pic>
                </p:oleObj>
              </mc:Fallback>
            </mc:AlternateContent>
          </a:graphicData>
        </a:graphic>
      </p:graphicFrame>
      <p:graphicFrame>
        <p:nvGraphicFramePr>
          <p:cNvPr id="35852" name="Object 8"/>
          <p:cNvGraphicFramePr/>
          <p:nvPr/>
        </p:nvGraphicFramePr>
        <p:xfrm>
          <a:off x="901700" y="5738813"/>
          <a:ext cx="7813675" cy="863600"/>
        </p:xfrm>
        <a:graphic>
          <a:graphicData uri="http://schemas.openxmlformats.org/presentationml/2006/ole">
            <mc:AlternateContent xmlns:mc="http://schemas.openxmlformats.org/markup-compatibility/2006">
              <mc:Choice xmlns:v="urn:schemas-microsoft-com:vml" Requires="v">
                <p:oleObj spid="_x0000_s3389" name="" r:id="rId13" imgW="7807325" imgH="862965" progId="Equation.DSMT4">
                  <p:embed/>
                </p:oleObj>
              </mc:Choice>
              <mc:Fallback>
                <p:oleObj name="" r:id="rId13" imgW="7807325" imgH="862965" progId="Equation.DSMT4">
                  <p:embed/>
                  <p:pic>
                    <p:nvPicPr>
                      <p:cNvPr id="0" name="图片 3388"/>
                      <p:cNvPicPr/>
                      <p:nvPr/>
                    </p:nvPicPr>
                    <p:blipFill>
                      <a:blip r:embed="rId14"/>
                      <a:stretch>
                        <a:fillRect/>
                      </a:stretch>
                    </p:blipFill>
                    <p:spPr>
                      <a:xfrm>
                        <a:off x="901700" y="5738813"/>
                        <a:ext cx="7813675" cy="8636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0"/>
                                  </p:iterate>
                                  <p:childTnLst>
                                    <p:set>
                                      <p:cBhvr>
                                        <p:cTn id="6" dur="1" fill="hold">
                                          <p:stCondLst>
                                            <p:cond delay="0"/>
                                          </p:stCondLst>
                                        </p:cTn>
                                        <p:tgtEl>
                                          <p:spTgt spid="397317"/>
                                        </p:tgtEl>
                                        <p:attrNameLst>
                                          <p:attrName>style.visibility</p:attrName>
                                        </p:attrNameLst>
                                      </p:cBhvr>
                                      <p:to>
                                        <p:strVal val="visible"/>
                                      </p:to>
                                    </p:set>
                                    <p:animEffect transition="in" filter="wipe(left)">
                                      <p:cBhvr>
                                        <p:cTn id="7" dur="75"/>
                                        <p:tgtEl>
                                          <p:spTgt spid="39731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97319"/>
                                        </p:tgtEl>
                                        <p:attrNameLst>
                                          <p:attrName>style.visibility</p:attrName>
                                        </p:attrNameLst>
                                      </p:cBhvr>
                                      <p:to>
                                        <p:strVal val="visible"/>
                                      </p:to>
                                    </p:set>
                                    <p:animEffect transition="in" filter="slide(fromBottom)">
                                      <p:cBhvr>
                                        <p:cTn id="12" dur="500"/>
                                        <p:tgtEl>
                                          <p:spTgt spid="39731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97321"/>
                                        </p:tgtEl>
                                        <p:attrNameLst>
                                          <p:attrName>style.visibility</p:attrName>
                                        </p:attrNameLst>
                                      </p:cBhvr>
                                      <p:to>
                                        <p:strVal val="visible"/>
                                      </p:to>
                                    </p:set>
                                    <p:animEffect transition="in" filter="slide(fromBottom)">
                                      <p:cBhvr>
                                        <p:cTn id="17" dur="500"/>
                                        <p:tgtEl>
                                          <p:spTgt spid="397321"/>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97322"/>
                                        </p:tgtEl>
                                        <p:attrNameLst>
                                          <p:attrName>style.visibility</p:attrName>
                                        </p:attrNameLst>
                                      </p:cBhvr>
                                      <p:to>
                                        <p:strVal val="visible"/>
                                      </p:to>
                                    </p:set>
                                    <p:animEffect transition="in" filter="slide(fromBottom)">
                                      <p:cBhvr>
                                        <p:cTn id="22" dur="500"/>
                                        <p:tgtEl>
                                          <p:spTgt spid="397322"/>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5850"/>
                                        </p:tgtEl>
                                        <p:attrNameLst>
                                          <p:attrName>style.visibility</p:attrName>
                                        </p:attrNameLst>
                                      </p:cBhvr>
                                      <p:to>
                                        <p:strVal val="visible"/>
                                      </p:to>
                                    </p:set>
                                    <p:animEffect transition="in" filter="slide(fromBottom)">
                                      <p:cBhvr>
                                        <p:cTn id="27" dur="500"/>
                                        <p:tgtEl>
                                          <p:spTgt spid="35850"/>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5851"/>
                                        </p:tgtEl>
                                        <p:attrNameLst>
                                          <p:attrName>style.visibility</p:attrName>
                                        </p:attrNameLst>
                                      </p:cBhvr>
                                      <p:to>
                                        <p:strVal val="visible"/>
                                      </p:to>
                                    </p:set>
                                    <p:animEffect transition="in" filter="slide(fromBottom)">
                                      <p:cBhvr>
                                        <p:cTn id="32" dur="500"/>
                                        <p:tgtEl>
                                          <p:spTgt spid="35851"/>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5852"/>
                                        </p:tgtEl>
                                        <p:attrNameLst>
                                          <p:attrName>style.visibility</p:attrName>
                                        </p:attrNameLst>
                                      </p:cBhvr>
                                      <p:to>
                                        <p:strVal val="visible"/>
                                      </p:to>
                                    </p:set>
                                    <p:animEffect transition="in" filter="slide(fromBottom)">
                                      <p:cBhvr>
                                        <p:cTn id="37" dur="500"/>
                                        <p:tgtEl>
                                          <p:spTgt spid="35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7890" name="Object 8"/>
          <p:cNvGraphicFramePr/>
          <p:nvPr/>
        </p:nvGraphicFramePr>
        <p:xfrm>
          <a:off x="827088" y="3284538"/>
          <a:ext cx="2851150" cy="931862"/>
        </p:xfrm>
        <a:graphic>
          <a:graphicData uri="http://schemas.openxmlformats.org/presentationml/2006/ole">
            <mc:AlternateContent xmlns:mc="http://schemas.openxmlformats.org/markup-compatibility/2006">
              <mc:Choice xmlns:v="urn:schemas-microsoft-com:vml" Requires="v">
                <p:oleObj spid="_x0000_s3391" name="" r:id="rId1" imgW="2907030" imgH="951865" progId="Equation.DSMT4">
                  <p:embed/>
                </p:oleObj>
              </mc:Choice>
              <mc:Fallback>
                <p:oleObj name="" r:id="rId1" imgW="2907030" imgH="951865" progId="Equation.DSMT4">
                  <p:embed/>
                  <p:pic>
                    <p:nvPicPr>
                      <p:cNvPr id="0" name="图片 3390"/>
                      <p:cNvPicPr/>
                      <p:nvPr/>
                    </p:nvPicPr>
                    <p:blipFill>
                      <a:blip r:embed="rId2"/>
                      <a:stretch>
                        <a:fillRect/>
                      </a:stretch>
                    </p:blipFill>
                    <p:spPr>
                      <a:xfrm>
                        <a:off x="827088" y="3284538"/>
                        <a:ext cx="2851150" cy="931862"/>
                      </a:xfrm>
                      <a:prstGeom prst="rect">
                        <a:avLst/>
                      </a:prstGeom>
                      <a:noFill/>
                      <a:ln w="38100">
                        <a:noFill/>
                        <a:miter/>
                      </a:ln>
                    </p:spPr>
                  </p:pic>
                </p:oleObj>
              </mc:Fallback>
            </mc:AlternateContent>
          </a:graphicData>
        </a:graphic>
      </p:graphicFrame>
      <p:graphicFrame>
        <p:nvGraphicFramePr>
          <p:cNvPr id="3" name="Object 13"/>
          <p:cNvGraphicFramePr/>
          <p:nvPr/>
        </p:nvGraphicFramePr>
        <p:xfrm>
          <a:off x="827088" y="4149725"/>
          <a:ext cx="6134100" cy="846138"/>
        </p:xfrm>
        <a:graphic>
          <a:graphicData uri="http://schemas.openxmlformats.org/presentationml/2006/ole">
            <mc:AlternateContent xmlns:mc="http://schemas.openxmlformats.org/markup-compatibility/2006">
              <mc:Choice xmlns:v="urn:schemas-microsoft-com:vml" Requires="v">
                <p:oleObj spid="_x0000_s3390" name="" r:id="rId3" imgW="6258560" imgH="862965" progId="Equation.DSMT4">
                  <p:embed/>
                </p:oleObj>
              </mc:Choice>
              <mc:Fallback>
                <p:oleObj name="" r:id="rId3" imgW="6258560" imgH="862965" progId="Equation.DSMT4">
                  <p:embed/>
                  <p:pic>
                    <p:nvPicPr>
                      <p:cNvPr id="0" name="图片 3389"/>
                      <p:cNvPicPr/>
                      <p:nvPr/>
                    </p:nvPicPr>
                    <p:blipFill>
                      <a:blip r:embed="rId4"/>
                      <a:stretch>
                        <a:fillRect/>
                      </a:stretch>
                    </p:blipFill>
                    <p:spPr>
                      <a:xfrm>
                        <a:off x="827088" y="4149725"/>
                        <a:ext cx="6134100" cy="846138"/>
                      </a:xfrm>
                      <a:prstGeom prst="rect">
                        <a:avLst/>
                      </a:prstGeom>
                      <a:noFill/>
                      <a:ln w="38100">
                        <a:noFill/>
                        <a:miter/>
                      </a:ln>
                    </p:spPr>
                  </p:pic>
                </p:oleObj>
              </mc:Fallback>
            </mc:AlternateContent>
          </a:graphicData>
        </a:graphic>
      </p:graphicFrame>
      <p:graphicFrame>
        <p:nvGraphicFramePr>
          <p:cNvPr id="100366" name="Object 14"/>
          <p:cNvGraphicFramePr/>
          <p:nvPr/>
        </p:nvGraphicFramePr>
        <p:xfrm>
          <a:off x="3203575" y="5084763"/>
          <a:ext cx="4559300" cy="863600"/>
        </p:xfrm>
        <a:graphic>
          <a:graphicData uri="http://schemas.openxmlformats.org/presentationml/2006/ole">
            <mc:AlternateContent xmlns:mc="http://schemas.openxmlformats.org/markup-compatibility/2006">
              <mc:Choice xmlns:v="urn:schemas-microsoft-com:vml" Requires="v">
                <p:oleObj spid="_x0000_s3392" name="" r:id="rId5" imgW="4557395" imgH="862965" progId="Equation.DSMT4">
                  <p:embed/>
                </p:oleObj>
              </mc:Choice>
              <mc:Fallback>
                <p:oleObj name="" r:id="rId5" imgW="4557395" imgH="862965" progId="Equation.DSMT4">
                  <p:embed/>
                  <p:pic>
                    <p:nvPicPr>
                      <p:cNvPr id="0" name="图片 3391"/>
                      <p:cNvPicPr/>
                      <p:nvPr/>
                    </p:nvPicPr>
                    <p:blipFill>
                      <a:blip r:embed="rId6"/>
                      <a:stretch>
                        <a:fillRect/>
                      </a:stretch>
                    </p:blipFill>
                    <p:spPr>
                      <a:xfrm>
                        <a:off x="3203575" y="5084763"/>
                        <a:ext cx="4559300" cy="863600"/>
                      </a:xfrm>
                      <a:prstGeom prst="rect">
                        <a:avLst/>
                      </a:prstGeom>
                      <a:noFill/>
                      <a:ln w="38100">
                        <a:noFill/>
                        <a:miter/>
                      </a:ln>
                    </p:spPr>
                  </p:pic>
                </p:oleObj>
              </mc:Fallback>
            </mc:AlternateContent>
          </a:graphicData>
        </a:graphic>
      </p:graphicFrame>
      <p:graphicFrame>
        <p:nvGraphicFramePr>
          <p:cNvPr id="100367" name="Object 15"/>
          <p:cNvGraphicFramePr/>
          <p:nvPr/>
        </p:nvGraphicFramePr>
        <p:xfrm>
          <a:off x="3203575" y="5732463"/>
          <a:ext cx="1168400" cy="838200"/>
        </p:xfrm>
        <a:graphic>
          <a:graphicData uri="http://schemas.openxmlformats.org/presentationml/2006/ole">
            <mc:AlternateContent xmlns:mc="http://schemas.openxmlformats.org/markup-compatibility/2006">
              <mc:Choice xmlns:v="urn:schemas-microsoft-com:vml" Requires="v">
                <p:oleObj spid="_x0000_s3393" name="" r:id="rId7" imgW="1168400" imgH="838200" progId="Equation.DSMT4">
                  <p:embed/>
                </p:oleObj>
              </mc:Choice>
              <mc:Fallback>
                <p:oleObj name="" r:id="rId7" imgW="1168400" imgH="838200" progId="Equation.DSMT4">
                  <p:embed/>
                  <p:pic>
                    <p:nvPicPr>
                      <p:cNvPr id="0" name="图片 3392"/>
                      <p:cNvPicPr/>
                      <p:nvPr/>
                    </p:nvPicPr>
                    <p:blipFill>
                      <a:blip r:embed="rId8"/>
                      <a:stretch>
                        <a:fillRect/>
                      </a:stretch>
                    </p:blipFill>
                    <p:spPr>
                      <a:xfrm>
                        <a:off x="3203575" y="5732463"/>
                        <a:ext cx="1168400" cy="838200"/>
                      </a:xfrm>
                      <a:prstGeom prst="rect">
                        <a:avLst/>
                      </a:prstGeom>
                      <a:noFill/>
                      <a:ln w="38100">
                        <a:noFill/>
                        <a:miter/>
                      </a:ln>
                    </p:spPr>
                  </p:pic>
                </p:oleObj>
              </mc:Fallback>
            </mc:AlternateContent>
          </a:graphicData>
        </a:graphic>
      </p:graphicFrame>
      <p:graphicFrame>
        <p:nvGraphicFramePr>
          <p:cNvPr id="37894" name="Object 10"/>
          <p:cNvGraphicFramePr/>
          <p:nvPr/>
        </p:nvGraphicFramePr>
        <p:xfrm>
          <a:off x="922338" y="260350"/>
          <a:ext cx="1866900" cy="393700"/>
        </p:xfrm>
        <a:graphic>
          <a:graphicData uri="http://schemas.openxmlformats.org/presentationml/2006/ole">
            <mc:AlternateContent xmlns:mc="http://schemas.openxmlformats.org/markup-compatibility/2006">
              <mc:Choice xmlns:v="urn:schemas-microsoft-com:vml" Requires="v">
                <p:oleObj spid="_x0000_s3394" name="" r:id="rId9" imgW="1866265" imgH="393700" progId="Equation.3">
                  <p:embed/>
                </p:oleObj>
              </mc:Choice>
              <mc:Fallback>
                <p:oleObj name="" r:id="rId9" imgW="1866265" imgH="393700" progId="Equation.3">
                  <p:embed/>
                  <p:pic>
                    <p:nvPicPr>
                      <p:cNvPr id="0" name="图片 3393"/>
                      <p:cNvPicPr/>
                      <p:nvPr/>
                    </p:nvPicPr>
                    <p:blipFill>
                      <a:blip r:embed="rId10"/>
                      <a:stretch>
                        <a:fillRect/>
                      </a:stretch>
                    </p:blipFill>
                    <p:spPr>
                      <a:xfrm>
                        <a:off x="922338" y="260350"/>
                        <a:ext cx="1866900" cy="393700"/>
                      </a:xfrm>
                      <a:prstGeom prst="rect">
                        <a:avLst/>
                      </a:prstGeom>
                      <a:noFill/>
                      <a:ln w="38100">
                        <a:noFill/>
                        <a:miter/>
                      </a:ln>
                    </p:spPr>
                  </p:pic>
                </p:oleObj>
              </mc:Fallback>
            </mc:AlternateContent>
          </a:graphicData>
        </a:graphic>
      </p:graphicFrame>
      <p:graphicFrame>
        <p:nvGraphicFramePr>
          <p:cNvPr id="37895" name="Object 5"/>
          <p:cNvGraphicFramePr/>
          <p:nvPr/>
        </p:nvGraphicFramePr>
        <p:xfrm>
          <a:off x="900113" y="620713"/>
          <a:ext cx="6823075" cy="863600"/>
        </p:xfrm>
        <a:graphic>
          <a:graphicData uri="http://schemas.openxmlformats.org/presentationml/2006/ole">
            <mc:AlternateContent xmlns:mc="http://schemas.openxmlformats.org/markup-compatibility/2006">
              <mc:Choice xmlns:v="urn:schemas-microsoft-com:vml" Requires="v">
                <p:oleObj spid="_x0000_s3395" name="" r:id="rId11" imgW="6816725" imgH="862965" progId="Equation.DSMT4">
                  <p:embed/>
                </p:oleObj>
              </mc:Choice>
              <mc:Fallback>
                <p:oleObj name="" r:id="rId11" imgW="6816725" imgH="862965" progId="Equation.DSMT4">
                  <p:embed/>
                  <p:pic>
                    <p:nvPicPr>
                      <p:cNvPr id="0" name="图片 3394"/>
                      <p:cNvPicPr/>
                      <p:nvPr/>
                    </p:nvPicPr>
                    <p:blipFill>
                      <a:blip r:embed="rId12"/>
                      <a:stretch>
                        <a:fillRect/>
                      </a:stretch>
                    </p:blipFill>
                    <p:spPr>
                      <a:xfrm>
                        <a:off x="900113" y="620713"/>
                        <a:ext cx="6823075" cy="863600"/>
                      </a:xfrm>
                      <a:prstGeom prst="rect">
                        <a:avLst/>
                      </a:prstGeom>
                      <a:noFill/>
                      <a:ln w="38100">
                        <a:noFill/>
                        <a:miter/>
                      </a:ln>
                    </p:spPr>
                  </p:pic>
                </p:oleObj>
              </mc:Fallback>
            </mc:AlternateContent>
          </a:graphicData>
        </a:graphic>
      </p:graphicFrame>
      <p:graphicFrame>
        <p:nvGraphicFramePr>
          <p:cNvPr id="37896" name="Object 7"/>
          <p:cNvGraphicFramePr/>
          <p:nvPr/>
        </p:nvGraphicFramePr>
        <p:xfrm>
          <a:off x="850900" y="1484313"/>
          <a:ext cx="6873875" cy="863600"/>
        </p:xfrm>
        <a:graphic>
          <a:graphicData uri="http://schemas.openxmlformats.org/presentationml/2006/ole">
            <mc:AlternateContent xmlns:mc="http://schemas.openxmlformats.org/markup-compatibility/2006">
              <mc:Choice xmlns:v="urn:schemas-microsoft-com:vml" Requires="v">
                <p:oleObj spid="_x0000_s3396" name="" r:id="rId13" imgW="6867525" imgH="862965" progId="Equation.DSMT4">
                  <p:embed/>
                </p:oleObj>
              </mc:Choice>
              <mc:Fallback>
                <p:oleObj name="" r:id="rId13" imgW="6867525" imgH="862965" progId="Equation.DSMT4">
                  <p:embed/>
                  <p:pic>
                    <p:nvPicPr>
                      <p:cNvPr id="0" name="图片 3395"/>
                      <p:cNvPicPr/>
                      <p:nvPr/>
                    </p:nvPicPr>
                    <p:blipFill>
                      <a:blip r:embed="rId14"/>
                      <a:stretch>
                        <a:fillRect/>
                      </a:stretch>
                    </p:blipFill>
                    <p:spPr>
                      <a:xfrm>
                        <a:off x="850900" y="1484313"/>
                        <a:ext cx="6873875" cy="863600"/>
                      </a:xfrm>
                      <a:prstGeom prst="rect">
                        <a:avLst/>
                      </a:prstGeom>
                      <a:noFill/>
                      <a:ln w="38100">
                        <a:noFill/>
                        <a:miter/>
                      </a:ln>
                    </p:spPr>
                  </p:pic>
                </p:oleObj>
              </mc:Fallback>
            </mc:AlternateContent>
          </a:graphicData>
        </a:graphic>
      </p:graphicFrame>
      <p:graphicFrame>
        <p:nvGraphicFramePr>
          <p:cNvPr id="37897" name="Object 8"/>
          <p:cNvGraphicFramePr/>
          <p:nvPr/>
        </p:nvGraphicFramePr>
        <p:xfrm>
          <a:off x="852488" y="2498725"/>
          <a:ext cx="7813675" cy="863600"/>
        </p:xfrm>
        <a:graphic>
          <a:graphicData uri="http://schemas.openxmlformats.org/presentationml/2006/ole">
            <mc:AlternateContent xmlns:mc="http://schemas.openxmlformats.org/markup-compatibility/2006">
              <mc:Choice xmlns:v="urn:schemas-microsoft-com:vml" Requires="v">
                <p:oleObj spid="_x0000_s3397" name="" r:id="rId15" imgW="7807325" imgH="862965" progId="Equation.DSMT4">
                  <p:embed/>
                </p:oleObj>
              </mc:Choice>
              <mc:Fallback>
                <p:oleObj name="" r:id="rId15" imgW="7807325" imgH="862965" progId="Equation.DSMT4">
                  <p:embed/>
                  <p:pic>
                    <p:nvPicPr>
                      <p:cNvPr id="0" name="图片 3396"/>
                      <p:cNvPicPr/>
                      <p:nvPr/>
                    </p:nvPicPr>
                    <p:blipFill>
                      <a:blip r:embed="rId16"/>
                      <a:stretch>
                        <a:fillRect/>
                      </a:stretch>
                    </p:blipFill>
                    <p:spPr>
                      <a:xfrm>
                        <a:off x="852488" y="2498725"/>
                        <a:ext cx="7813675" cy="8636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0366"/>
                                        </p:tgtEl>
                                        <p:attrNameLst>
                                          <p:attrName>style.visibility</p:attrName>
                                        </p:attrNameLst>
                                      </p:cBhvr>
                                      <p:to>
                                        <p:strVal val="visible"/>
                                      </p:to>
                                    </p:set>
                                    <p:animEffect transition="in" filter="slide(fromBottom)">
                                      <p:cBhvr>
                                        <p:cTn id="12" dur="500"/>
                                        <p:tgtEl>
                                          <p:spTgt spid="10036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0367"/>
                                        </p:tgtEl>
                                        <p:attrNameLst>
                                          <p:attrName>style.visibility</p:attrName>
                                        </p:attrNameLst>
                                      </p:cBhvr>
                                      <p:to>
                                        <p:strVal val="visible"/>
                                      </p:to>
                                    </p:set>
                                    <p:animEffect transition="in" filter="slide(fromBottom)">
                                      <p:cBhvr>
                                        <p:cTn id="17" dur="500"/>
                                        <p:tgtEl>
                                          <p:spTgt spid="100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8914" name="Object 4"/>
          <p:cNvGraphicFramePr/>
          <p:nvPr/>
        </p:nvGraphicFramePr>
        <p:xfrm>
          <a:off x="827088" y="260350"/>
          <a:ext cx="1866900" cy="393700"/>
        </p:xfrm>
        <a:graphic>
          <a:graphicData uri="http://schemas.openxmlformats.org/presentationml/2006/ole">
            <mc:AlternateContent xmlns:mc="http://schemas.openxmlformats.org/markup-compatibility/2006">
              <mc:Choice xmlns:v="urn:schemas-microsoft-com:vml" Requires="v">
                <p:oleObj spid="_x0000_s3398" name="" r:id="rId1" imgW="1866265" imgH="393700" progId="Equation.3">
                  <p:embed/>
                </p:oleObj>
              </mc:Choice>
              <mc:Fallback>
                <p:oleObj name="" r:id="rId1" imgW="1866265" imgH="393700" progId="Equation.3">
                  <p:embed/>
                  <p:pic>
                    <p:nvPicPr>
                      <p:cNvPr id="0" name="图片 3397"/>
                      <p:cNvPicPr/>
                      <p:nvPr/>
                    </p:nvPicPr>
                    <p:blipFill>
                      <a:blip r:embed="rId2"/>
                      <a:stretch>
                        <a:fillRect/>
                      </a:stretch>
                    </p:blipFill>
                    <p:spPr>
                      <a:xfrm>
                        <a:off x="827088" y="260350"/>
                        <a:ext cx="1866900" cy="393700"/>
                      </a:xfrm>
                      <a:prstGeom prst="rect">
                        <a:avLst/>
                      </a:prstGeom>
                      <a:noFill/>
                      <a:ln w="38100">
                        <a:noFill/>
                        <a:miter/>
                      </a:ln>
                    </p:spPr>
                  </p:pic>
                </p:oleObj>
              </mc:Fallback>
            </mc:AlternateContent>
          </a:graphicData>
        </a:graphic>
      </p:graphicFrame>
      <p:graphicFrame>
        <p:nvGraphicFramePr>
          <p:cNvPr id="38915" name="Object 5"/>
          <p:cNvGraphicFramePr/>
          <p:nvPr/>
        </p:nvGraphicFramePr>
        <p:xfrm>
          <a:off x="762000" y="542925"/>
          <a:ext cx="6921500" cy="863600"/>
        </p:xfrm>
        <a:graphic>
          <a:graphicData uri="http://schemas.openxmlformats.org/presentationml/2006/ole">
            <mc:AlternateContent xmlns:mc="http://schemas.openxmlformats.org/markup-compatibility/2006">
              <mc:Choice xmlns:v="urn:schemas-microsoft-com:vml" Requires="v">
                <p:oleObj spid="_x0000_s3399" name="" r:id="rId3" imgW="6918325" imgH="862965" progId="Equation.DSMT4">
                  <p:embed/>
                </p:oleObj>
              </mc:Choice>
              <mc:Fallback>
                <p:oleObj name="" r:id="rId3" imgW="6918325" imgH="862965" progId="Equation.DSMT4">
                  <p:embed/>
                  <p:pic>
                    <p:nvPicPr>
                      <p:cNvPr id="0" name="图片 3398"/>
                      <p:cNvPicPr/>
                      <p:nvPr/>
                    </p:nvPicPr>
                    <p:blipFill>
                      <a:blip r:embed="rId4"/>
                      <a:stretch>
                        <a:fillRect/>
                      </a:stretch>
                    </p:blipFill>
                    <p:spPr>
                      <a:xfrm>
                        <a:off x="762000" y="542925"/>
                        <a:ext cx="6921500" cy="863600"/>
                      </a:xfrm>
                      <a:prstGeom prst="rect">
                        <a:avLst/>
                      </a:prstGeom>
                      <a:noFill/>
                      <a:ln w="38100">
                        <a:noFill/>
                        <a:miter/>
                      </a:ln>
                    </p:spPr>
                  </p:pic>
                </p:oleObj>
              </mc:Fallback>
            </mc:AlternateContent>
          </a:graphicData>
        </a:graphic>
      </p:graphicFrame>
      <p:graphicFrame>
        <p:nvGraphicFramePr>
          <p:cNvPr id="38916" name="Object 6"/>
          <p:cNvGraphicFramePr/>
          <p:nvPr/>
        </p:nvGraphicFramePr>
        <p:xfrm>
          <a:off x="774700" y="1406525"/>
          <a:ext cx="6959600" cy="863600"/>
        </p:xfrm>
        <a:graphic>
          <a:graphicData uri="http://schemas.openxmlformats.org/presentationml/2006/ole">
            <mc:AlternateContent xmlns:mc="http://schemas.openxmlformats.org/markup-compatibility/2006">
              <mc:Choice xmlns:v="urn:schemas-microsoft-com:vml" Requires="v">
                <p:oleObj spid="_x0000_s3400" name="" r:id="rId5" imgW="6956425" imgH="862965" progId="Equation.DSMT4">
                  <p:embed/>
                </p:oleObj>
              </mc:Choice>
              <mc:Fallback>
                <p:oleObj name="" r:id="rId5" imgW="6956425" imgH="862965" progId="Equation.DSMT4">
                  <p:embed/>
                  <p:pic>
                    <p:nvPicPr>
                      <p:cNvPr id="0" name="图片 3399"/>
                      <p:cNvPicPr/>
                      <p:nvPr/>
                    </p:nvPicPr>
                    <p:blipFill>
                      <a:blip r:embed="rId6"/>
                      <a:stretch>
                        <a:fillRect/>
                      </a:stretch>
                    </p:blipFill>
                    <p:spPr>
                      <a:xfrm>
                        <a:off x="774700" y="1406525"/>
                        <a:ext cx="6959600" cy="863600"/>
                      </a:xfrm>
                      <a:prstGeom prst="rect">
                        <a:avLst/>
                      </a:prstGeom>
                      <a:noFill/>
                      <a:ln w="38100">
                        <a:noFill/>
                        <a:miter/>
                      </a:ln>
                    </p:spPr>
                  </p:pic>
                </p:oleObj>
              </mc:Fallback>
            </mc:AlternateContent>
          </a:graphicData>
        </a:graphic>
      </p:graphicFrame>
      <p:graphicFrame>
        <p:nvGraphicFramePr>
          <p:cNvPr id="38917" name="Object 7"/>
          <p:cNvGraphicFramePr/>
          <p:nvPr/>
        </p:nvGraphicFramePr>
        <p:xfrm>
          <a:off x="763588" y="2420938"/>
          <a:ext cx="7813675" cy="863600"/>
        </p:xfrm>
        <a:graphic>
          <a:graphicData uri="http://schemas.openxmlformats.org/presentationml/2006/ole">
            <mc:AlternateContent xmlns:mc="http://schemas.openxmlformats.org/markup-compatibility/2006">
              <mc:Choice xmlns:v="urn:schemas-microsoft-com:vml" Requires="v">
                <p:oleObj spid="_x0000_s3401" name="" r:id="rId7" imgW="7807325" imgH="862965" progId="Equation.DSMT4">
                  <p:embed/>
                </p:oleObj>
              </mc:Choice>
              <mc:Fallback>
                <p:oleObj name="" r:id="rId7" imgW="7807325" imgH="862965" progId="Equation.DSMT4">
                  <p:embed/>
                  <p:pic>
                    <p:nvPicPr>
                      <p:cNvPr id="0" name="图片 3400"/>
                      <p:cNvPicPr/>
                      <p:nvPr/>
                    </p:nvPicPr>
                    <p:blipFill>
                      <a:blip r:embed="rId8"/>
                      <a:stretch>
                        <a:fillRect/>
                      </a:stretch>
                    </p:blipFill>
                    <p:spPr>
                      <a:xfrm>
                        <a:off x="763588" y="2420938"/>
                        <a:ext cx="7813675" cy="863600"/>
                      </a:xfrm>
                      <a:prstGeom prst="rect">
                        <a:avLst/>
                      </a:prstGeom>
                      <a:noFill/>
                      <a:ln w="38100">
                        <a:noFill/>
                        <a:miter/>
                      </a:ln>
                    </p:spPr>
                  </p:pic>
                </p:oleObj>
              </mc:Fallback>
            </mc:AlternateContent>
          </a:graphicData>
        </a:graphic>
      </p:graphicFrame>
      <p:graphicFrame>
        <p:nvGraphicFramePr>
          <p:cNvPr id="38918" name="Object 8"/>
          <p:cNvGraphicFramePr/>
          <p:nvPr/>
        </p:nvGraphicFramePr>
        <p:xfrm>
          <a:off x="827088" y="3284538"/>
          <a:ext cx="2849562" cy="931862"/>
        </p:xfrm>
        <a:graphic>
          <a:graphicData uri="http://schemas.openxmlformats.org/presentationml/2006/ole">
            <mc:AlternateContent xmlns:mc="http://schemas.openxmlformats.org/markup-compatibility/2006">
              <mc:Choice xmlns:v="urn:schemas-microsoft-com:vml" Requires="v">
                <p:oleObj spid="_x0000_s3403" name="" r:id="rId9" imgW="2907030" imgH="951865" progId="Equation.DSMT4">
                  <p:embed/>
                </p:oleObj>
              </mc:Choice>
              <mc:Fallback>
                <p:oleObj name="" r:id="rId9" imgW="2907030" imgH="951865" progId="Equation.DSMT4">
                  <p:embed/>
                  <p:pic>
                    <p:nvPicPr>
                      <p:cNvPr id="0" name="图片 3402"/>
                      <p:cNvPicPr/>
                      <p:nvPr/>
                    </p:nvPicPr>
                    <p:blipFill>
                      <a:blip r:embed="rId10"/>
                      <a:stretch>
                        <a:fillRect/>
                      </a:stretch>
                    </p:blipFill>
                    <p:spPr>
                      <a:xfrm>
                        <a:off x="827088" y="3284538"/>
                        <a:ext cx="2849562" cy="931862"/>
                      </a:xfrm>
                      <a:prstGeom prst="rect">
                        <a:avLst/>
                      </a:prstGeom>
                      <a:noFill/>
                      <a:ln w="38100">
                        <a:noFill/>
                        <a:miter/>
                      </a:ln>
                    </p:spPr>
                  </p:pic>
                </p:oleObj>
              </mc:Fallback>
            </mc:AlternateContent>
          </a:graphicData>
        </a:graphic>
      </p:graphicFrame>
      <p:graphicFrame>
        <p:nvGraphicFramePr>
          <p:cNvPr id="404489" name="Object 9"/>
          <p:cNvGraphicFramePr/>
          <p:nvPr/>
        </p:nvGraphicFramePr>
        <p:xfrm>
          <a:off x="827088" y="4437063"/>
          <a:ext cx="3028950" cy="376237"/>
        </p:xfrm>
        <a:graphic>
          <a:graphicData uri="http://schemas.openxmlformats.org/presentationml/2006/ole">
            <mc:AlternateContent xmlns:mc="http://schemas.openxmlformats.org/markup-compatibility/2006">
              <mc:Choice xmlns:v="urn:schemas-microsoft-com:vml" Requires="v">
                <p:oleObj spid="_x0000_s3402" name="" r:id="rId11" imgW="3173730" imgH="393700" progId="Equation.DSMT4">
                  <p:embed/>
                </p:oleObj>
              </mc:Choice>
              <mc:Fallback>
                <p:oleObj name="" r:id="rId11" imgW="3173730" imgH="393700" progId="Equation.DSMT4">
                  <p:embed/>
                  <p:pic>
                    <p:nvPicPr>
                      <p:cNvPr id="0" name="图片 3401"/>
                      <p:cNvPicPr/>
                      <p:nvPr/>
                    </p:nvPicPr>
                    <p:blipFill>
                      <a:blip r:embed="rId12"/>
                      <a:stretch>
                        <a:fillRect/>
                      </a:stretch>
                    </p:blipFill>
                    <p:spPr>
                      <a:xfrm>
                        <a:off x="827088" y="4437063"/>
                        <a:ext cx="3028950" cy="376237"/>
                      </a:xfrm>
                      <a:prstGeom prst="rect">
                        <a:avLst/>
                      </a:prstGeom>
                      <a:noFill/>
                      <a:ln w="38100">
                        <a:noFill/>
                        <a:miter/>
                      </a:ln>
                    </p:spPr>
                  </p:pic>
                </p:oleObj>
              </mc:Fallback>
            </mc:AlternateContent>
          </a:graphicData>
        </a:graphic>
      </p:graphicFrame>
      <p:graphicFrame>
        <p:nvGraphicFramePr>
          <p:cNvPr id="404490" name="Object 10"/>
          <p:cNvGraphicFramePr/>
          <p:nvPr/>
        </p:nvGraphicFramePr>
        <p:xfrm>
          <a:off x="827088" y="4941888"/>
          <a:ext cx="3365500" cy="428625"/>
        </p:xfrm>
        <a:graphic>
          <a:graphicData uri="http://schemas.openxmlformats.org/presentationml/2006/ole">
            <mc:AlternateContent xmlns:mc="http://schemas.openxmlformats.org/markup-compatibility/2006">
              <mc:Choice xmlns:v="urn:schemas-microsoft-com:vml" Requires="v">
                <p:oleObj spid="_x0000_s3404" name="" r:id="rId13" imgW="3491230" imgH="444500" progId="Equation.DSMT4">
                  <p:embed/>
                </p:oleObj>
              </mc:Choice>
              <mc:Fallback>
                <p:oleObj name="" r:id="rId13" imgW="3491230" imgH="444500" progId="Equation.DSMT4">
                  <p:embed/>
                  <p:pic>
                    <p:nvPicPr>
                      <p:cNvPr id="0" name="图片 3403"/>
                      <p:cNvPicPr/>
                      <p:nvPr/>
                    </p:nvPicPr>
                    <p:blipFill>
                      <a:blip r:embed="rId14"/>
                      <a:stretch>
                        <a:fillRect/>
                      </a:stretch>
                    </p:blipFill>
                    <p:spPr>
                      <a:xfrm>
                        <a:off x="827088" y="4941888"/>
                        <a:ext cx="3365500" cy="428625"/>
                      </a:xfrm>
                      <a:prstGeom prst="rect">
                        <a:avLst/>
                      </a:prstGeom>
                      <a:noFill/>
                      <a:ln w="38100">
                        <a:noFill/>
                        <a:miter/>
                      </a:ln>
                    </p:spPr>
                  </p:pic>
                </p:oleObj>
              </mc:Fallback>
            </mc:AlternateContent>
          </a:graphicData>
        </a:graphic>
      </p:graphicFrame>
      <p:graphicFrame>
        <p:nvGraphicFramePr>
          <p:cNvPr id="2" name="Object 9"/>
          <p:cNvGraphicFramePr/>
          <p:nvPr/>
        </p:nvGraphicFramePr>
        <p:xfrm>
          <a:off x="785813" y="5516563"/>
          <a:ext cx="4894262" cy="376237"/>
        </p:xfrm>
        <a:graphic>
          <a:graphicData uri="http://schemas.openxmlformats.org/presentationml/2006/ole">
            <mc:AlternateContent xmlns:mc="http://schemas.openxmlformats.org/markup-compatibility/2006">
              <mc:Choice xmlns:v="urn:schemas-microsoft-com:vml" Requires="v">
                <p:oleObj spid="_x0000_s3405" name="" r:id="rId15" imgW="5128260" imgH="393700" progId="Equation.DSMT4">
                  <p:embed/>
                </p:oleObj>
              </mc:Choice>
              <mc:Fallback>
                <p:oleObj name="" r:id="rId15" imgW="5128260" imgH="393700" progId="Equation.DSMT4">
                  <p:embed/>
                  <p:pic>
                    <p:nvPicPr>
                      <p:cNvPr id="0" name="图片 3404"/>
                      <p:cNvPicPr/>
                      <p:nvPr/>
                    </p:nvPicPr>
                    <p:blipFill>
                      <a:blip r:embed="rId16"/>
                      <a:stretch>
                        <a:fillRect/>
                      </a:stretch>
                    </p:blipFill>
                    <p:spPr>
                      <a:xfrm>
                        <a:off x="785813" y="5516563"/>
                        <a:ext cx="4894262" cy="376237"/>
                      </a:xfrm>
                      <a:prstGeom prst="rect">
                        <a:avLst/>
                      </a:prstGeom>
                      <a:noFill/>
                      <a:ln w="38100">
                        <a:noFill/>
                        <a:miter/>
                      </a:ln>
                    </p:spPr>
                  </p:pic>
                </p:oleObj>
              </mc:Fallback>
            </mc:AlternateContent>
          </a:graphicData>
        </a:graphic>
      </p:graphicFrame>
      <p:graphicFrame>
        <p:nvGraphicFramePr>
          <p:cNvPr id="34828" name="Object 10"/>
          <p:cNvGraphicFramePr/>
          <p:nvPr/>
        </p:nvGraphicFramePr>
        <p:xfrm>
          <a:off x="785813" y="6019800"/>
          <a:ext cx="5168900" cy="393700"/>
        </p:xfrm>
        <a:graphic>
          <a:graphicData uri="http://schemas.openxmlformats.org/presentationml/2006/ole">
            <mc:AlternateContent xmlns:mc="http://schemas.openxmlformats.org/markup-compatibility/2006">
              <mc:Choice xmlns:v="urn:schemas-microsoft-com:vml" Requires="v">
                <p:oleObj spid="_x0000_s3406" name="" r:id="rId17" imgW="5166360" imgH="393700" progId="Equation.DSMT4">
                  <p:embed/>
                </p:oleObj>
              </mc:Choice>
              <mc:Fallback>
                <p:oleObj name="" r:id="rId17" imgW="5166360" imgH="393700" progId="Equation.DSMT4">
                  <p:embed/>
                  <p:pic>
                    <p:nvPicPr>
                      <p:cNvPr id="0" name="图片 3405"/>
                      <p:cNvPicPr/>
                      <p:nvPr/>
                    </p:nvPicPr>
                    <p:blipFill>
                      <a:blip r:embed="rId18"/>
                      <a:stretch>
                        <a:fillRect/>
                      </a:stretch>
                    </p:blipFill>
                    <p:spPr>
                      <a:xfrm>
                        <a:off x="785813" y="6019800"/>
                        <a:ext cx="5168900" cy="393700"/>
                      </a:xfrm>
                      <a:prstGeom prst="rect">
                        <a:avLst/>
                      </a:prstGeom>
                      <a:noFill/>
                      <a:ln w="38100">
                        <a:noFill/>
                        <a:miter/>
                      </a:ln>
                    </p:spPr>
                  </p:pic>
                </p:oleObj>
              </mc:Fallback>
            </mc:AlternateContent>
          </a:graphicData>
        </a:graphic>
      </p:graphicFrame>
      <p:graphicFrame>
        <p:nvGraphicFramePr>
          <p:cNvPr id="34829" name="Object 11"/>
          <p:cNvGraphicFramePr/>
          <p:nvPr/>
        </p:nvGraphicFramePr>
        <p:xfrm>
          <a:off x="4211638" y="4941888"/>
          <a:ext cx="1778000" cy="368300"/>
        </p:xfrm>
        <a:graphic>
          <a:graphicData uri="http://schemas.openxmlformats.org/presentationml/2006/ole">
            <mc:AlternateContent xmlns:mc="http://schemas.openxmlformats.org/markup-compatibility/2006">
              <mc:Choice xmlns:v="urn:schemas-microsoft-com:vml" Requires="v">
                <p:oleObj spid="_x0000_s3407" name="" r:id="rId19" imgW="1778000" imgH="368300" progId="Equation.DSMT4">
                  <p:embed/>
                </p:oleObj>
              </mc:Choice>
              <mc:Fallback>
                <p:oleObj name="" r:id="rId19" imgW="1778000" imgH="368300" progId="Equation.DSMT4">
                  <p:embed/>
                  <p:pic>
                    <p:nvPicPr>
                      <p:cNvPr id="0" name="图片 3406"/>
                      <p:cNvPicPr/>
                      <p:nvPr/>
                    </p:nvPicPr>
                    <p:blipFill>
                      <a:blip r:embed="rId20"/>
                      <a:stretch>
                        <a:fillRect/>
                      </a:stretch>
                    </p:blipFill>
                    <p:spPr>
                      <a:xfrm>
                        <a:off x="4211638" y="4941888"/>
                        <a:ext cx="1778000" cy="368300"/>
                      </a:xfrm>
                      <a:prstGeom prst="rect">
                        <a:avLst/>
                      </a:prstGeom>
                      <a:noFill/>
                      <a:ln w="38100">
                        <a:noFill/>
                        <a:miter/>
                      </a:ln>
                    </p:spPr>
                  </p:pic>
                </p:oleObj>
              </mc:Fallback>
            </mc:AlternateContent>
          </a:graphicData>
        </a:graphic>
      </p:graphicFrame>
      <p:graphicFrame>
        <p:nvGraphicFramePr>
          <p:cNvPr id="34830" name="Object 12"/>
          <p:cNvGraphicFramePr/>
          <p:nvPr/>
        </p:nvGraphicFramePr>
        <p:xfrm>
          <a:off x="5973763" y="4941888"/>
          <a:ext cx="1854200" cy="368300"/>
        </p:xfrm>
        <a:graphic>
          <a:graphicData uri="http://schemas.openxmlformats.org/presentationml/2006/ole">
            <mc:AlternateContent xmlns:mc="http://schemas.openxmlformats.org/markup-compatibility/2006">
              <mc:Choice xmlns:v="urn:schemas-microsoft-com:vml" Requires="v">
                <p:oleObj spid="_x0000_s3408" name="" r:id="rId21" imgW="1854200" imgH="368300" progId="Equation.DSMT4">
                  <p:embed/>
                </p:oleObj>
              </mc:Choice>
              <mc:Fallback>
                <p:oleObj name="" r:id="rId21" imgW="1854200" imgH="368300" progId="Equation.DSMT4">
                  <p:embed/>
                  <p:pic>
                    <p:nvPicPr>
                      <p:cNvPr id="0" name="图片 3407"/>
                      <p:cNvPicPr/>
                      <p:nvPr/>
                    </p:nvPicPr>
                    <p:blipFill>
                      <a:blip r:embed="rId22"/>
                      <a:stretch>
                        <a:fillRect/>
                      </a:stretch>
                    </p:blipFill>
                    <p:spPr>
                      <a:xfrm>
                        <a:off x="5973763" y="4941888"/>
                        <a:ext cx="1854200" cy="3683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04489"/>
                                        </p:tgtEl>
                                        <p:attrNameLst>
                                          <p:attrName>style.visibility</p:attrName>
                                        </p:attrNameLst>
                                      </p:cBhvr>
                                      <p:to>
                                        <p:strVal val="visible"/>
                                      </p:to>
                                    </p:set>
                                    <p:animEffect transition="in" filter="slide(fromBottom)">
                                      <p:cBhvr>
                                        <p:cTn id="7" dur="500"/>
                                        <p:tgtEl>
                                          <p:spTgt spid="40448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04490"/>
                                        </p:tgtEl>
                                        <p:attrNameLst>
                                          <p:attrName>style.visibility</p:attrName>
                                        </p:attrNameLst>
                                      </p:cBhvr>
                                      <p:to>
                                        <p:strVal val="visible"/>
                                      </p:to>
                                    </p:set>
                                    <p:animEffect transition="in" filter="slide(fromBottom)">
                                      <p:cBhvr>
                                        <p:cTn id="12" dur="500"/>
                                        <p:tgtEl>
                                          <p:spTgt spid="40449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4829"/>
                                        </p:tgtEl>
                                        <p:attrNameLst>
                                          <p:attrName>style.visibility</p:attrName>
                                        </p:attrNameLst>
                                      </p:cBhvr>
                                      <p:to>
                                        <p:strVal val="visible"/>
                                      </p:to>
                                    </p:set>
                                    <p:animEffect transition="in" filter="slide(fromBottom)">
                                      <p:cBhvr>
                                        <p:cTn id="17" dur="500"/>
                                        <p:tgtEl>
                                          <p:spTgt spid="3482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4830"/>
                                        </p:tgtEl>
                                        <p:attrNameLst>
                                          <p:attrName>style.visibility</p:attrName>
                                        </p:attrNameLst>
                                      </p:cBhvr>
                                      <p:to>
                                        <p:strVal val="visible"/>
                                      </p:to>
                                    </p:set>
                                    <p:animEffect transition="in" filter="slide(fromBottom)">
                                      <p:cBhvr>
                                        <p:cTn id="22" dur="500"/>
                                        <p:tgtEl>
                                          <p:spTgt spid="3483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Bottom)">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4828"/>
                                        </p:tgtEl>
                                        <p:attrNameLst>
                                          <p:attrName>style.visibility</p:attrName>
                                        </p:attrNameLst>
                                      </p:cBhvr>
                                      <p:to>
                                        <p:strVal val="visible"/>
                                      </p:to>
                                    </p:set>
                                    <p:animEffect transition="in" filter="slide(fromBottom)">
                                      <p:cBhvr>
                                        <p:cTn id="32"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9938" name="Object 2"/>
          <p:cNvGraphicFramePr/>
          <p:nvPr/>
        </p:nvGraphicFramePr>
        <p:xfrm>
          <a:off x="827088" y="333375"/>
          <a:ext cx="2235200" cy="393700"/>
        </p:xfrm>
        <a:graphic>
          <a:graphicData uri="http://schemas.openxmlformats.org/presentationml/2006/ole">
            <mc:AlternateContent xmlns:mc="http://schemas.openxmlformats.org/markup-compatibility/2006">
              <mc:Choice xmlns:v="urn:schemas-microsoft-com:vml" Requires="v">
                <p:oleObj spid="_x0000_s3409" name="" r:id="rId1" imgW="2233930" imgH="393700" progId="Equation.DSMT4">
                  <p:embed/>
                </p:oleObj>
              </mc:Choice>
              <mc:Fallback>
                <p:oleObj name="" r:id="rId1" imgW="2233930" imgH="393700" progId="Equation.DSMT4">
                  <p:embed/>
                  <p:pic>
                    <p:nvPicPr>
                      <p:cNvPr id="0" name="图片 3408"/>
                      <p:cNvPicPr/>
                      <p:nvPr/>
                    </p:nvPicPr>
                    <p:blipFill>
                      <a:blip r:embed="rId2"/>
                      <a:stretch>
                        <a:fillRect/>
                      </a:stretch>
                    </p:blipFill>
                    <p:spPr>
                      <a:xfrm>
                        <a:off x="827088" y="333375"/>
                        <a:ext cx="2235200" cy="393700"/>
                      </a:xfrm>
                      <a:prstGeom prst="rect">
                        <a:avLst/>
                      </a:prstGeom>
                      <a:noFill/>
                      <a:ln w="38100">
                        <a:noFill/>
                        <a:miter/>
                      </a:ln>
                    </p:spPr>
                  </p:pic>
                </p:oleObj>
              </mc:Fallback>
            </mc:AlternateContent>
          </a:graphicData>
        </a:graphic>
      </p:graphicFrame>
      <p:graphicFrame>
        <p:nvGraphicFramePr>
          <p:cNvPr id="98307" name="Object 3"/>
          <p:cNvGraphicFramePr/>
          <p:nvPr/>
        </p:nvGraphicFramePr>
        <p:xfrm>
          <a:off x="827088" y="838200"/>
          <a:ext cx="5524500" cy="393700"/>
        </p:xfrm>
        <a:graphic>
          <a:graphicData uri="http://schemas.openxmlformats.org/presentationml/2006/ole">
            <mc:AlternateContent xmlns:mc="http://schemas.openxmlformats.org/markup-compatibility/2006">
              <mc:Choice xmlns:v="urn:schemas-microsoft-com:vml" Requires="v">
                <p:oleObj spid="_x0000_s3410" name="" r:id="rId3" imgW="5521960" imgH="393700" progId="Equation.DSMT4">
                  <p:embed/>
                </p:oleObj>
              </mc:Choice>
              <mc:Fallback>
                <p:oleObj name="" r:id="rId3" imgW="5521960" imgH="393700" progId="Equation.DSMT4">
                  <p:embed/>
                  <p:pic>
                    <p:nvPicPr>
                      <p:cNvPr id="0" name="图片 3409"/>
                      <p:cNvPicPr/>
                      <p:nvPr/>
                    </p:nvPicPr>
                    <p:blipFill>
                      <a:blip r:embed="rId4"/>
                      <a:stretch>
                        <a:fillRect/>
                      </a:stretch>
                    </p:blipFill>
                    <p:spPr>
                      <a:xfrm>
                        <a:off x="827088" y="838200"/>
                        <a:ext cx="5524500" cy="393700"/>
                      </a:xfrm>
                      <a:prstGeom prst="rect">
                        <a:avLst/>
                      </a:prstGeom>
                      <a:noFill/>
                      <a:ln w="38100">
                        <a:noFill/>
                        <a:miter/>
                      </a:ln>
                    </p:spPr>
                  </p:pic>
                </p:oleObj>
              </mc:Fallback>
            </mc:AlternateContent>
          </a:graphicData>
        </a:graphic>
      </p:graphicFrame>
      <p:graphicFrame>
        <p:nvGraphicFramePr>
          <p:cNvPr id="35850" name="Object 5"/>
          <p:cNvGraphicFramePr/>
          <p:nvPr/>
        </p:nvGraphicFramePr>
        <p:xfrm>
          <a:off x="827088" y="1341438"/>
          <a:ext cx="4051300" cy="444500"/>
        </p:xfrm>
        <a:graphic>
          <a:graphicData uri="http://schemas.openxmlformats.org/presentationml/2006/ole">
            <mc:AlternateContent xmlns:mc="http://schemas.openxmlformats.org/markup-compatibility/2006">
              <mc:Choice xmlns:v="urn:schemas-microsoft-com:vml" Requires="v">
                <p:oleObj spid="_x0000_s3411" name="" r:id="rId5" imgW="4049395" imgH="444500" progId="Equation.DSMT4">
                  <p:embed/>
                </p:oleObj>
              </mc:Choice>
              <mc:Fallback>
                <p:oleObj name="" r:id="rId5" imgW="4049395" imgH="444500" progId="Equation.DSMT4">
                  <p:embed/>
                  <p:pic>
                    <p:nvPicPr>
                      <p:cNvPr id="0" name="图片 3410"/>
                      <p:cNvPicPr/>
                      <p:nvPr/>
                    </p:nvPicPr>
                    <p:blipFill>
                      <a:blip r:embed="rId6"/>
                      <a:stretch>
                        <a:fillRect/>
                      </a:stretch>
                    </p:blipFill>
                    <p:spPr>
                      <a:xfrm>
                        <a:off x="827088" y="1341438"/>
                        <a:ext cx="4051300" cy="444500"/>
                      </a:xfrm>
                      <a:prstGeom prst="rect">
                        <a:avLst/>
                      </a:prstGeom>
                      <a:noFill/>
                      <a:ln w="38100">
                        <a:noFill/>
                        <a:miter/>
                      </a:ln>
                    </p:spPr>
                  </p:pic>
                </p:oleObj>
              </mc:Fallback>
            </mc:AlternateContent>
          </a:graphicData>
        </a:graphic>
      </p:graphicFrame>
      <p:graphicFrame>
        <p:nvGraphicFramePr>
          <p:cNvPr id="98309" name="Object 5"/>
          <p:cNvGraphicFramePr/>
          <p:nvPr/>
        </p:nvGraphicFramePr>
        <p:xfrm>
          <a:off x="827088" y="1916113"/>
          <a:ext cx="2679700" cy="381000"/>
        </p:xfrm>
        <a:graphic>
          <a:graphicData uri="http://schemas.openxmlformats.org/presentationml/2006/ole">
            <mc:AlternateContent xmlns:mc="http://schemas.openxmlformats.org/markup-compatibility/2006">
              <mc:Choice xmlns:v="urn:schemas-microsoft-com:vml" Requires="v">
                <p:oleObj spid="_x0000_s3412" name="" r:id="rId7" imgW="2678430" imgH="381000" progId="Equation.DSMT4">
                  <p:embed/>
                </p:oleObj>
              </mc:Choice>
              <mc:Fallback>
                <p:oleObj name="" r:id="rId7" imgW="2678430" imgH="381000" progId="Equation.DSMT4">
                  <p:embed/>
                  <p:pic>
                    <p:nvPicPr>
                      <p:cNvPr id="0" name="图片 3411"/>
                      <p:cNvPicPr/>
                      <p:nvPr/>
                    </p:nvPicPr>
                    <p:blipFill>
                      <a:blip r:embed="rId8"/>
                      <a:stretch>
                        <a:fillRect/>
                      </a:stretch>
                    </p:blipFill>
                    <p:spPr>
                      <a:xfrm>
                        <a:off x="827088" y="1916113"/>
                        <a:ext cx="2679700" cy="381000"/>
                      </a:xfrm>
                      <a:prstGeom prst="rect">
                        <a:avLst/>
                      </a:prstGeom>
                      <a:noFill/>
                      <a:ln w="38100">
                        <a:noFill/>
                        <a:miter/>
                      </a:ln>
                    </p:spPr>
                  </p:pic>
                </p:oleObj>
              </mc:Fallback>
            </mc:AlternateContent>
          </a:graphicData>
        </a:graphic>
      </p:graphicFrame>
      <p:graphicFrame>
        <p:nvGraphicFramePr>
          <p:cNvPr id="98310" name="Object 6"/>
          <p:cNvGraphicFramePr/>
          <p:nvPr/>
        </p:nvGraphicFramePr>
        <p:xfrm>
          <a:off x="827088" y="2349500"/>
          <a:ext cx="5537200" cy="863600"/>
        </p:xfrm>
        <a:graphic>
          <a:graphicData uri="http://schemas.openxmlformats.org/presentationml/2006/ole">
            <mc:AlternateContent xmlns:mc="http://schemas.openxmlformats.org/markup-compatibility/2006">
              <mc:Choice xmlns:v="urn:schemas-microsoft-com:vml" Requires="v">
                <p:oleObj spid="_x0000_s3413" name="" r:id="rId9" imgW="5534660" imgH="862965" progId="Equation.DSMT4">
                  <p:embed/>
                </p:oleObj>
              </mc:Choice>
              <mc:Fallback>
                <p:oleObj name="" r:id="rId9" imgW="5534660" imgH="862965" progId="Equation.DSMT4">
                  <p:embed/>
                  <p:pic>
                    <p:nvPicPr>
                      <p:cNvPr id="0" name="图片 3412"/>
                      <p:cNvPicPr/>
                      <p:nvPr/>
                    </p:nvPicPr>
                    <p:blipFill>
                      <a:blip r:embed="rId10"/>
                      <a:stretch>
                        <a:fillRect/>
                      </a:stretch>
                    </p:blipFill>
                    <p:spPr>
                      <a:xfrm>
                        <a:off x="827088" y="2349500"/>
                        <a:ext cx="5537200" cy="863600"/>
                      </a:xfrm>
                      <a:prstGeom prst="rect">
                        <a:avLst/>
                      </a:prstGeom>
                      <a:noFill/>
                      <a:ln w="38100">
                        <a:noFill/>
                        <a:miter/>
                      </a:ln>
                    </p:spPr>
                  </p:pic>
                </p:oleObj>
              </mc:Fallback>
            </mc:AlternateContent>
          </a:graphicData>
        </a:graphic>
      </p:graphicFrame>
      <p:graphicFrame>
        <p:nvGraphicFramePr>
          <p:cNvPr id="98311" name="Object 7"/>
          <p:cNvGraphicFramePr/>
          <p:nvPr/>
        </p:nvGraphicFramePr>
        <p:xfrm>
          <a:off x="827088" y="3213100"/>
          <a:ext cx="3441700" cy="952500"/>
        </p:xfrm>
        <a:graphic>
          <a:graphicData uri="http://schemas.openxmlformats.org/presentationml/2006/ole">
            <mc:AlternateContent xmlns:mc="http://schemas.openxmlformats.org/markup-compatibility/2006">
              <mc:Choice xmlns:v="urn:schemas-microsoft-com:vml" Requires="v">
                <p:oleObj spid="_x0000_s3414" name="" r:id="rId11" imgW="3440430" imgH="951865" progId="Equation.DSMT4">
                  <p:embed/>
                </p:oleObj>
              </mc:Choice>
              <mc:Fallback>
                <p:oleObj name="" r:id="rId11" imgW="3440430" imgH="951865" progId="Equation.DSMT4">
                  <p:embed/>
                  <p:pic>
                    <p:nvPicPr>
                      <p:cNvPr id="0" name="图片 3413"/>
                      <p:cNvPicPr/>
                      <p:nvPr/>
                    </p:nvPicPr>
                    <p:blipFill>
                      <a:blip r:embed="rId12"/>
                      <a:stretch>
                        <a:fillRect/>
                      </a:stretch>
                    </p:blipFill>
                    <p:spPr>
                      <a:xfrm>
                        <a:off x="827088" y="3213100"/>
                        <a:ext cx="3441700" cy="952500"/>
                      </a:xfrm>
                      <a:prstGeom prst="rect">
                        <a:avLst/>
                      </a:prstGeom>
                      <a:noFill/>
                      <a:ln w="38100">
                        <a:noFill/>
                        <a:miter/>
                      </a:ln>
                    </p:spPr>
                  </p:pic>
                </p:oleObj>
              </mc:Fallback>
            </mc:AlternateContent>
          </a:graphicData>
        </a:graphic>
      </p:graphicFrame>
      <p:graphicFrame>
        <p:nvGraphicFramePr>
          <p:cNvPr id="98312" name="Object 8"/>
          <p:cNvGraphicFramePr/>
          <p:nvPr/>
        </p:nvGraphicFramePr>
        <p:xfrm>
          <a:off x="827088" y="4149725"/>
          <a:ext cx="4419600" cy="546100"/>
        </p:xfrm>
        <a:graphic>
          <a:graphicData uri="http://schemas.openxmlformats.org/presentationml/2006/ole">
            <mc:AlternateContent xmlns:mc="http://schemas.openxmlformats.org/markup-compatibility/2006">
              <mc:Choice xmlns:v="urn:schemas-microsoft-com:vml" Requires="v">
                <p:oleObj spid="_x0000_s3415" name="" r:id="rId13" imgW="4417695" imgH="546100" progId="Equation.DSMT4">
                  <p:embed/>
                </p:oleObj>
              </mc:Choice>
              <mc:Fallback>
                <p:oleObj name="" r:id="rId13" imgW="4417695" imgH="546100" progId="Equation.DSMT4">
                  <p:embed/>
                  <p:pic>
                    <p:nvPicPr>
                      <p:cNvPr id="0" name="图片 3414"/>
                      <p:cNvPicPr/>
                      <p:nvPr/>
                    </p:nvPicPr>
                    <p:blipFill>
                      <a:blip r:embed="rId14"/>
                      <a:stretch>
                        <a:fillRect/>
                      </a:stretch>
                    </p:blipFill>
                    <p:spPr>
                      <a:xfrm>
                        <a:off x="827088" y="4149725"/>
                        <a:ext cx="4419600" cy="546100"/>
                      </a:xfrm>
                      <a:prstGeom prst="rect">
                        <a:avLst/>
                      </a:prstGeom>
                      <a:noFill/>
                      <a:ln w="38100">
                        <a:noFill/>
                        <a:miter/>
                      </a:ln>
                    </p:spPr>
                  </p:pic>
                </p:oleObj>
              </mc:Fallback>
            </mc:AlternateContent>
          </a:graphicData>
        </a:graphic>
      </p:graphicFrame>
      <p:graphicFrame>
        <p:nvGraphicFramePr>
          <p:cNvPr id="98313" name="Object 9"/>
          <p:cNvGraphicFramePr/>
          <p:nvPr/>
        </p:nvGraphicFramePr>
        <p:xfrm>
          <a:off x="827088" y="4797425"/>
          <a:ext cx="3403600" cy="546100"/>
        </p:xfrm>
        <a:graphic>
          <a:graphicData uri="http://schemas.openxmlformats.org/presentationml/2006/ole">
            <mc:AlternateContent xmlns:mc="http://schemas.openxmlformats.org/markup-compatibility/2006">
              <mc:Choice xmlns:v="urn:schemas-microsoft-com:vml" Requires="v">
                <p:oleObj spid="_x0000_s3416" name="" r:id="rId15" imgW="3402330" imgH="546100" progId="Equation.DSMT4">
                  <p:embed/>
                </p:oleObj>
              </mc:Choice>
              <mc:Fallback>
                <p:oleObj name="" r:id="rId15" imgW="3402330" imgH="546100" progId="Equation.DSMT4">
                  <p:embed/>
                  <p:pic>
                    <p:nvPicPr>
                      <p:cNvPr id="0" name="图片 3415"/>
                      <p:cNvPicPr/>
                      <p:nvPr/>
                    </p:nvPicPr>
                    <p:blipFill>
                      <a:blip r:embed="rId16"/>
                      <a:stretch>
                        <a:fillRect/>
                      </a:stretch>
                    </p:blipFill>
                    <p:spPr>
                      <a:xfrm>
                        <a:off x="827088" y="4797425"/>
                        <a:ext cx="3403600" cy="546100"/>
                      </a:xfrm>
                      <a:prstGeom prst="rect">
                        <a:avLst/>
                      </a:prstGeom>
                      <a:noFill/>
                      <a:ln w="38100">
                        <a:noFill/>
                        <a:miter/>
                      </a:ln>
                    </p:spPr>
                  </p:pic>
                </p:oleObj>
              </mc:Fallback>
            </mc:AlternateContent>
          </a:graphicData>
        </a:graphic>
      </p:graphicFrame>
      <p:graphicFrame>
        <p:nvGraphicFramePr>
          <p:cNvPr id="98314" name="Object 10"/>
          <p:cNvGraphicFramePr/>
          <p:nvPr/>
        </p:nvGraphicFramePr>
        <p:xfrm>
          <a:off x="820738" y="5386388"/>
          <a:ext cx="4495800" cy="520700"/>
        </p:xfrm>
        <a:graphic>
          <a:graphicData uri="http://schemas.openxmlformats.org/presentationml/2006/ole">
            <mc:AlternateContent xmlns:mc="http://schemas.openxmlformats.org/markup-compatibility/2006">
              <mc:Choice xmlns:v="urn:schemas-microsoft-com:vml" Requires="v">
                <p:oleObj spid="_x0000_s3417" name="" r:id="rId17" imgW="4493895" imgH="520700" progId="Equation.DSMT4">
                  <p:embed/>
                </p:oleObj>
              </mc:Choice>
              <mc:Fallback>
                <p:oleObj name="" r:id="rId17" imgW="4493895" imgH="520700" progId="Equation.DSMT4">
                  <p:embed/>
                  <p:pic>
                    <p:nvPicPr>
                      <p:cNvPr id="0" name="图片 3416"/>
                      <p:cNvPicPr/>
                      <p:nvPr/>
                    </p:nvPicPr>
                    <p:blipFill>
                      <a:blip r:embed="rId18"/>
                      <a:stretch>
                        <a:fillRect/>
                      </a:stretch>
                    </p:blipFill>
                    <p:spPr>
                      <a:xfrm>
                        <a:off x="820738" y="5386388"/>
                        <a:ext cx="4495800" cy="520700"/>
                      </a:xfrm>
                      <a:prstGeom prst="rect">
                        <a:avLst/>
                      </a:prstGeom>
                      <a:noFill/>
                      <a:ln w="38100">
                        <a:noFill/>
                        <a:miter/>
                      </a:ln>
                    </p:spPr>
                  </p:pic>
                </p:oleObj>
              </mc:Fallback>
            </mc:AlternateContent>
          </a:graphicData>
        </a:graphic>
      </p:graphicFrame>
      <p:graphicFrame>
        <p:nvGraphicFramePr>
          <p:cNvPr id="98315" name="Object 11"/>
          <p:cNvGraphicFramePr/>
          <p:nvPr/>
        </p:nvGraphicFramePr>
        <p:xfrm>
          <a:off x="755650" y="6021388"/>
          <a:ext cx="3213100" cy="444500"/>
        </p:xfrm>
        <a:graphic>
          <a:graphicData uri="http://schemas.openxmlformats.org/presentationml/2006/ole">
            <mc:AlternateContent xmlns:mc="http://schemas.openxmlformats.org/markup-compatibility/2006">
              <mc:Choice xmlns:v="urn:schemas-microsoft-com:vml" Requires="v">
                <p:oleObj spid="_x0000_s3418" name="" r:id="rId19" imgW="3211830" imgH="444500" progId="Equation.DSMT4">
                  <p:embed/>
                </p:oleObj>
              </mc:Choice>
              <mc:Fallback>
                <p:oleObj name="" r:id="rId19" imgW="3211830" imgH="444500" progId="Equation.DSMT4">
                  <p:embed/>
                  <p:pic>
                    <p:nvPicPr>
                      <p:cNvPr id="0" name="图片 3417"/>
                      <p:cNvPicPr/>
                      <p:nvPr/>
                    </p:nvPicPr>
                    <p:blipFill>
                      <a:blip r:embed="rId20"/>
                      <a:stretch>
                        <a:fillRect/>
                      </a:stretch>
                    </p:blipFill>
                    <p:spPr>
                      <a:xfrm>
                        <a:off x="755650" y="6021388"/>
                        <a:ext cx="3213100" cy="444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8307"/>
                                        </p:tgtEl>
                                        <p:attrNameLst>
                                          <p:attrName>style.visibility</p:attrName>
                                        </p:attrNameLst>
                                      </p:cBhvr>
                                      <p:to>
                                        <p:strVal val="visible"/>
                                      </p:to>
                                    </p:set>
                                    <p:animEffect transition="in" filter="slide(fromBottom)">
                                      <p:cBhvr>
                                        <p:cTn id="7" dur="500"/>
                                        <p:tgtEl>
                                          <p:spTgt spid="9830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5850"/>
                                        </p:tgtEl>
                                        <p:attrNameLst>
                                          <p:attrName>style.visibility</p:attrName>
                                        </p:attrNameLst>
                                      </p:cBhvr>
                                      <p:to>
                                        <p:strVal val="visible"/>
                                      </p:to>
                                    </p:set>
                                    <p:animEffect transition="in" filter="slide(fromBottom)">
                                      <p:cBhvr>
                                        <p:cTn id="12" dur="500"/>
                                        <p:tgtEl>
                                          <p:spTgt spid="3585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8309"/>
                                        </p:tgtEl>
                                        <p:attrNameLst>
                                          <p:attrName>style.visibility</p:attrName>
                                        </p:attrNameLst>
                                      </p:cBhvr>
                                      <p:to>
                                        <p:strVal val="visible"/>
                                      </p:to>
                                    </p:set>
                                    <p:animEffect transition="in" filter="slide(fromBottom)">
                                      <p:cBhvr>
                                        <p:cTn id="17" dur="500"/>
                                        <p:tgtEl>
                                          <p:spTgt spid="9830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98310"/>
                                        </p:tgtEl>
                                        <p:attrNameLst>
                                          <p:attrName>style.visibility</p:attrName>
                                        </p:attrNameLst>
                                      </p:cBhvr>
                                      <p:to>
                                        <p:strVal val="visible"/>
                                      </p:to>
                                    </p:set>
                                    <p:animEffect transition="in" filter="slide(fromBottom)">
                                      <p:cBhvr>
                                        <p:cTn id="22" dur="500"/>
                                        <p:tgtEl>
                                          <p:spTgt spid="9831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98311"/>
                                        </p:tgtEl>
                                        <p:attrNameLst>
                                          <p:attrName>style.visibility</p:attrName>
                                        </p:attrNameLst>
                                      </p:cBhvr>
                                      <p:to>
                                        <p:strVal val="visible"/>
                                      </p:to>
                                    </p:set>
                                    <p:animEffect transition="in" filter="slide(fromBottom)">
                                      <p:cBhvr>
                                        <p:cTn id="27" dur="500"/>
                                        <p:tgtEl>
                                          <p:spTgt spid="98311"/>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98312"/>
                                        </p:tgtEl>
                                        <p:attrNameLst>
                                          <p:attrName>style.visibility</p:attrName>
                                        </p:attrNameLst>
                                      </p:cBhvr>
                                      <p:to>
                                        <p:strVal val="visible"/>
                                      </p:to>
                                    </p:set>
                                    <p:animEffect transition="in" filter="slide(fromBottom)">
                                      <p:cBhvr>
                                        <p:cTn id="32" dur="500"/>
                                        <p:tgtEl>
                                          <p:spTgt spid="9831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98313"/>
                                        </p:tgtEl>
                                        <p:attrNameLst>
                                          <p:attrName>style.visibility</p:attrName>
                                        </p:attrNameLst>
                                      </p:cBhvr>
                                      <p:to>
                                        <p:strVal val="visible"/>
                                      </p:to>
                                    </p:set>
                                    <p:animEffect transition="in" filter="slide(fromBottom)">
                                      <p:cBhvr>
                                        <p:cTn id="37" dur="500"/>
                                        <p:tgtEl>
                                          <p:spTgt spid="98313"/>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98314"/>
                                        </p:tgtEl>
                                        <p:attrNameLst>
                                          <p:attrName>style.visibility</p:attrName>
                                        </p:attrNameLst>
                                      </p:cBhvr>
                                      <p:to>
                                        <p:strVal val="visible"/>
                                      </p:to>
                                    </p:set>
                                    <p:animEffect transition="in" filter="slide(fromBottom)">
                                      <p:cBhvr>
                                        <p:cTn id="42" dur="500"/>
                                        <p:tgtEl>
                                          <p:spTgt spid="98314"/>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98315"/>
                                        </p:tgtEl>
                                        <p:attrNameLst>
                                          <p:attrName>style.visibility</p:attrName>
                                        </p:attrNameLst>
                                      </p:cBhvr>
                                      <p:to>
                                        <p:strVal val="visible"/>
                                      </p:to>
                                    </p:set>
                                    <p:animEffect transition="in" filter="slide(fromBottom)">
                                      <p:cBhvr>
                                        <p:cTn id="47" dur="500"/>
                                        <p:tgtEl>
                                          <p:spTgt spid="98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0962" name="Object 2"/>
          <p:cNvGraphicFramePr/>
          <p:nvPr/>
        </p:nvGraphicFramePr>
        <p:xfrm>
          <a:off x="827088" y="333375"/>
          <a:ext cx="2235200" cy="393700"/>
        </p:xfrm>
        <a:graphic>
          <a:graphicData uri="http://schemas.openxmlformats.org/presentationml/2006/ole">
            <mc:AlternateContent xmlns:mc="http://schemas.openxmlformats.org/markup-compatibility/2006">
              <mc:Choice xmlns:v="urn:schemas-microsoft-com:vml" Requires="v">
                <p:oleObj spid="_x0000_s3419" name="" r:id="rId1" imgW="2233930" imgH="393700" progId="Equation.DSMT4">
                  <p:embed/>
                </p:oleObj>
              </mc:Choice>
              <mc:Fallback>
                <p:oleObj name="" r:id="rId1" imgW="2233930" imgH="393700" progId="Equation.DSMT4">
                  <p:embed/>
                  <p:pic>
                    <p:nvPicPr>
                      <p:cNvPr id="0" name="图片 3418"/>
                      <p:cNvPicPr/>
                      <p:nvPr/>
                    </p:nvPicPr>
                    <p:blipFill>
                      <a:blip r:embed="rId2"/>
                      <a:stretch>
                        <a:fillRect/>
                      </a:stretch>
                    </p:blipFill>
                    <p:spPr>
                      <a:xfrm>
                        <a:off x="827088" y="333375"/>
                        <a:ext cx="2235200" cy="393700"/>
                      </a:xfrm>
                      <a:prstGeom prst="rect">
                        <a:avLst/>
                      </a:prstGeom>
                      <a:noFill/>
                      <a:ln w="38100">
                        <a:noFill/>
                        <a:miter/>
                      </a:ln>
                    </p:spPr>
                  </p:pic>
                </p:oleObj>
              </mc:Fallback>
            </mc:AlternateContent>
          </a:graphicData>
        </a:graphic>
      </p:graphicFrame>
      <p:graphicFrame>
        <p:nvGraphicFramePr>
          <p:cNvPr id="40963" name="Object 3"/>
          <p:cNvGraphicFramePr/>
          <p:nvPr/>
        </p:nvGraphicFramePr>
        <p:xfrm>
          <a:off x="827088" y="838200"/>
          <a:ext cx="5524500" cy="393700"/>
        </p:xfrm>
        <a:graphic>
          <a:graphicData uri="http://schemas.openxmlformats.org/presentationml/2006/ole">
            <mc:AlternateContent xmlns:mc="http://schemas.openxmlformats.org/markup-compatibility/2006">
              <mc:Choice xmlns:v="urn:schemas-microsoft-com:vml" Requires="v">
                <p:oleObj spid="_x0000_s3420" name="" r:id="rId3" imgW="5521960" imgH="393700" progId="Equation.DSMT4">
                  <p:embed/>
                </p:oleObj>
              </mc:Choice>
              <mc:Fallback>
                <p:oleObj name="" r:id="rId3" imgW="5521960" imgH="393700" progId="Equation.DSMT4">
                  <p:embed/>
                  <p:pic>
                    <p:nvPicPr>
                      <p:cNvPr id="0" name="图片 3419"/>
                      <p:cNvPicPr/>
                      <p:nvPr/>
                    </p:nvPicPr>
                    <p:blipFill>
                      <a:blip r:embed="rId4"/>
                      <a:stretch>
                        <a:fillRect/>
                      </a:stretch>
                    </p:blipFill>
                    <p:spPr>
                      <a:xfrm>
                        <a:off x="827088" y="838200"/>
                        <a:ext cx="5524500" cy="393700"/>
                      </a:xfrm>
                      <a:prstGeom prst="rect">
                        <a:avLst/>
                      </a:prstGeom>
                      <a:noFill/>
                      <a:ln w="38100">
                        <a:noFill/>
                        <a:miter/>
                      </a:ln>
                    </p:spPr>
                  </p:pic>
                </p:oleObj>
              </mc:Fallback>
            </mc:AlternateContent>
          </a:graphicData>
        </a:graphic>
      </p:graphicFrame>
      <p:graphicFrame>
        <p:nvGraphicFramePr>
          <p:cNvPr id="40964" name="Object 5"/>
          <p:cNvGraphicFramePr/>
          <p:nvPr/>
        </p:nvGraphicFramePr>
        <p:xfrm>
          <a:off x="827088" y="1341438"/>
          <a:ext cx="4051300" cy="444500"/>
        </p:xfrm>
        <a:graphic>
          <a:graphicData uri="http://schemas.openxmlformats.org/presentationml/2006/ole">
            <mc:AlternateContent xmlns:mc="http://schemas.openxmlformats.org/markup-compatibility/2006">
              <mc:Choice xmlns:v="urn:schemas-microsoft-com:vml" Requires="v">
                <p:oleObj spid="_x0000_s3422" name="" r:id="rId5" imgW="4049395" imgH="444500" progId="Equation.DSMT4">
                  <p:embed/>
                </p:oleObj>
              </mc:Choice>
              <mc:Fallback>
                <p:oleObj name="" r:id="rId5" imgW="4049395" imgH="444500" progId="Equation.DSMT4">
                  <p:embed/>
                  <p:pic>
                    <p:nvPicPr>
                      <p:cNvPr id="0" name="图片 3421"/>
                      <p:cNvPicPr/>
                      <p:nvPr/>
                    </p:nvPicPr>
                    <p:blipFill>
                      <a:blip r:embed="rId6"/>
                      <a:stretch>
                        <a:fillRect/>
                      </a:stretch>
                    </p:blipFill>
                    <p:spPr>
                      <a:xfrm>
                        <a:off x="827088" y="1341438"/>
                        <a:ext cx="4051300" cy="444500"/>
                      </a:xfrm>
                      <a:prstGeom prst="rect">
                        <a:avLst/>
                      </a:prstGeom>
                      <a:noFill/>
                      <a:ln w="38100">
                        <a:noFill/>
                        <a:miter/>
                      </a:ln>
                    </p:spPr>
                  </p:pic>
                </p:oleObj>
              </mc:Fallback>
            </mc:AlternateContent>
          </a:graphicData>
        </a:graphic>
      </p:graphicFrame>
      <p:graphicFrame>
        <p:nvGraphicFramePr>
          <p:cNvPr id="40965" name="Object 5"/>
          <p:cNvGraphicFramePr/>
          <p:nvPr/>
        </p:nvGraphicFramePr>
        <p:xfrm>
          <a:off x="827088" y="2636838"/>
          <a:ext cx="4089400" cy="444500"/>
        </p:xfrm>
        <a:graphic>
          <a:graphicData uri="http://schemas.openxmlformats.org/presentationml/2006/ole">
            <mc:AlternateContent xmlns:mc="http://schemas.openxmlformats.org/markup-compatibility/2006">
              <mc:Choice xmlns:v="urn:schemas-microsoft-com:vml" Requires="v">
                <p:oleObj spid="_x0000_s3423" name="" r:id="rId7" imgW="4087495" imgH="444500" progId="Equation.DSMT4">
                  <p:embed/>
                </p:oleObj>
              </mc:Choice>
              <mc:Fallback>
                <p:oleObj name="" r:id="rId7" imgW="4087495" imgH="444500" progId="Equation.DSMT4">
                  <p:embed/>
                  <p:pic>
                    <p:nvPicPr>
                      <p:cNvPr id="0" name="图片 3422"/>
                      <p:cNvPicPr/>
                      <p:nvPr/>
                    </p:nvPicPr>
                    <p:blipFill>
                      <a:blip r:embed="rId8"/>
                      <a:stretch>
                        <a:fillRect/>
                      </a:stretch>
                    </p:blipFill>
                    <p:spPr>
                      <a:xfrm>
                        <a:off x="827088" y="2636838"/>
                        <a:ext cx="4089400" cy="444500"/>
                      </a:xfrm>
                      <a:prstGeom prst="rect">
                        <a:avLst/>
                      </a:prstGeom>
                      <a:noFill/>
                      <a:ln w="38100">
                        <a:noFill/>
                        <a:miter/>
                      </a:ln>
                    </p:spPr>
                  </p:pic>
                </p:oleObj>
              </mc:Fallback>
            </mc:AlternateContent>
          </a:graphicData>
        </a:graphic>
      </p:graphicFrame>
      <p:graphicFrame>
        <p:nvGraphicFramePr>
          <p:cNvPr id="102407" name="Object 7"/>
          <p:cNvGraphicFramePr/>
          <p:nvPr/>
        </p:nvGraphicFramePr>
        <p:xfrm>
          <a:off x="827088" y="4365625"/>
          <a:ext cx="4064000" cy="444500"/>
        </p:xfrm>
        <a:graphic>
          <a:graphicData uri="http://schemas.openxmlformats.org/presentationml/2006/ole">
            <mc:AlternateContent xmlns:mc="http://schemas.openxmlformats.org/markup-compatibility/2006">
              <mc:Choice xmlns:v="urn:schemas-microsoft-com:vml" Requires="v">
                <p:oleObj spid="_x0000_s3421" name="" r:id="rId9" imgW="4062095" imgH="444500" progId="Equation.DSMT4">
                  <p:embed/>
                </p:oleObj>
              </mc:Choice>
              <mc:Fallback>
                <p:oleObj name="" r:id="rId9" imgW="4062095" imgH="444500" progId="Equation.DSMT4">
                  <p:embed/>
                  <p:pic>
                    <p:nvPicPr>
                      <p:cNvPr id="0" name="图片 3420"/>
                      <p:cNvPicPr/>
                      <p:nvPr/>
                    </p:nvPicPr>
                    <p:blipFill>
                      <a:blip r:embed="rId10"/>
                      <a:stretch>
                        <a:fillRect/>
                      </a:stretch>
                    </p:blipFill>
                    <p:spPr>
                      <a:xfrm>
                        <a:off x="827088" y="4365625"/>
                        <a:ext cx="4064000" cy="444500"/>
                      </a:xfrm>
                      <a:prstGeom prst="rect">
                        <a:avLst/>
                      </a:prstGeom>
                      <a:noFill/>
                      <a:ln w="38100">
                        <a:noFill/>
                        <a:miter/>
                      </a:ln>
                    </p:spPr>
                  </p:pic>
                </p:oleObj>
              </mc:Fallback>
            </mc:AlternateContent>
          </a:graphicData>
        </a:graphic>
      </p:graphicFrame>
      <p:graphicFrame>
        <p:nvGraphicFramePr>
          <p:cNvPr id="102408" name="Object 8"/>
          <p:cNvGraphicFramePr/>
          <p:nvPr/>
        </p:nvGraphicFramePr>
        <p:xfrm>
          <a:off x="820738" y="3141663"/>
          <a:ext cx="5600700" cy="520700"/>
        </p:xfrm>
        <a:graphic>
          <a:graphicData uri="http://schemas.openxmlformats.org/presentationml/2006/ole">
            <mc:AlternateContent xmlns:mc="http://schemas.openxmlformats.org/markup-compatibility/2006">
              <mc:Choice xmlns:v="urn:schemas-microsoft-com:vml" Requires="v">
                <p:oleObj spid="_x0000_s3424" name="" r:id="rId11" imgW="5598160" imgH="520700" progId="Equation.DSMT4">
                  <p:embed/>
                </p:oleObj>
              </mc:Choice>
              <mc:Fallback>
                <p:oleObj name="" r:id="rId11" imgW="5598160" imgH="520700" progId="Equation.DSMT4">
                  <p:embed/>
                  <p:pic>
                    <p:nvPicPr>
                      <p:cNvPr id="0" name="图片 3423"/>
                      <p:cNvPicPr/>
                      <p:nvPr/>
                    </p:nvPicPr>
                    <p:blipFill>
                      <a:blip r:embed="rId12"/>
                      <a:stretch>
                        <a:fillRect/>
                      </a:stretch>
                    </p:blipFill>
                    <p:spPr>
                      <a:xfrm>
                        <a:off x="820738" y="3141663"/>
                        <a:ext cx="5600700" cy="520700"/>
                      </a:xfrm>
                      <a:prstGeom prst="rect">
                        <a:avLst/>
                      </a:prstGeom>
                      <a:noFill/>
                      <a:ln w="38100">
                        <a:noFill/>
                        <a:miter/>
                      </a:ln>
                    </p:spPr>
                  </p:pic>
                </p:oleObj>
              </mc:Fallback>
            </mc:AlternateContent>
          </a:graphicData>
        </a:graphic>
      </p:graphicFrame>
      <p:graphicFrame>
        <p:nvGraphicFramePr>
          <p:cNvPr id="102410" name="Object 10"/>
          <p:cNvGraphicFramePr/>
          <p:nvPr/>
        </p:nvGraphicFramePr>
        <p:xfrm>
          <a:off x="755650" y="4868863"/>
          <a:ext cx="4724400" cy="838200"/>
        </p:xfrm>
        <a:graphic>
          <a:graphicData uri="http://schemas.openxmlformats.org/presentationml/2006/ole">
            <mc:AlternateContent xmlns:mc="http://schemas.openxmlformats.org/markup-compatibility/2006">
              <mc:Choice xmlns:v="urn:schemas-microsoft-com:vml" Requires="v">
                <p:oleObj spid="_x0000_s3425" name="" r:id="rId13" imgW="4724400" imgH="838200" progId="Equation.DSMT4">
                  <p:embed/>
                </p:oleObj>
              </mc:Choice>
              <mc:Fallback>
                <p:oleObj name="" r:id="rId13" imgW="4724400" imgH="838200" progId="Equation.DSMT4">
                  <p:embed/>
                  <p:pic>
                    <p:nvPicPr>
                      <p:cNvPr id="0" name="图片 3424"/>
                      <p:cNvPicPr/>
                      <p:nvPr/>
                    </p:nvPicPr>
                    <p:blipFill>
                      <a:blip r:embed="rId14"/>
                      <a:stretch>
                        <a:fillRect/>
                      </a:stretch>
                    </p:blipFill>
                    <p:spPr>
                      <a:xfrm>
                        <a:off x="755650" y="4868863"/>
                        <a:ext cx="4724400" cy="838200"/>
                      </a:xfrm>
                      <a:prstGeom prst="rect">
                        <a:avLst/>
                      </a:prstGeom>
                      <a:noFill/>
                      <a:ln w="38100">
                        <a:noFill/>
                        <a:miter/>
                      </a:ln>
                    </p:spPr>
                  </p:pic>
                </p:oleObj>
              </mc:Fallback>
            </mc:AlternateContent>
          </a:graphicData>
        </a:graphic>
      </p:graphicFrame>
      <p:graphicFrame>
        <p:nvGraphicFramePr>
          <p:cNvPr id="40969" name="Object 11"/>
          <p:cNvGraphicFramePr/>
          <p:nvPr/>
        </p:nvGraphicFramePr>
        <p:xfrm>
          <a:off x="827088" y="1916113"/>
          <a:ext cx="4495800" cy="520700"/>
        </p:xfrm>
        <a:graphic>
          <a:graphicData uri="http://schemas.openxmlformats.org/presentationml/2006/ole">
            <mc:AlternateContent xmlns:mc="http://schemas.openxmlformats.org/markup-compatibility/2006">
              <mc:Choice xmlns:v="urn:schemas-microsoft-com:vml" Requires="v">
                <p:oleObj spid="_x0000_s3426" name="" r:id="rId15" imgW="4493895" imgH="520700" progId="Equation.DSMT4">
                  <p:embed/>
                </p:oleObj>
              </mc:Choice>
              <mc:Fallback>
                <p:oleObj name="" r:id="rId15" imgW="4493895" imgH="520700" progId="Equation.DSMT4">
                  <p:embed/>
                  <p:pic>
                    <p:nvPicPr>
                      <p:cNvPr id="0" name="图片 3425"/>
                      <p:cNvPicPr/>
                      <p:nvPr/>
                    </p:nvPicPr>
                    <p:blipFill>
                      <a:blip r:embed="rId16"/>
                      <a:stretch>
                        <a:fillRect/>
                      </a:stretch>
                    </p:blipFill>
                    <p:spPr>
                      <a:xfrm>
                        <a:off x="827088" y="1916113"/>
                        <a:ext cx="4495800" cy="520700"/>
                      </a:xfrm>
                      <a:prstGeom prst="rect">
                        <a:avLst/>
                      </a:prstGeom>
                      <a:noFill/>
                      <a:ln w="38100">
                        <a:noFill/>
                        <a:miter/>
                      </a:ln>
                    </p:spPr>
                  </p:pic>
                </p:oleObj>
              </mc:Fallback>
            </mc:AlternateContent>
          </a:graphicData>
        </a:graphic>
      </p:graphicFrame>
      <p:graphicFrame>
        <p:nvGraphicFramePr>
          <p:cNvPr id="40970" name="Object 12"/>
          <p:cNvGraphicFramePr/>
          <p:nvPr/>
        </p:nvGraphicFramePr>
        <p:xfrm>
          <a:off x="5364163" y="1989138"/>
          <a:ext cx="3213100" cy="444500"/>
        </p:xfrm>
        <a:graphic>
          <a:graphicData uri="http://schemas.openxmlformats.org/presentationml/2006/ole">
            <mc:AlternateContent xmlns:mc="http://schemas.openxmlformats.org/markup-compatibility/2006">
              <mc:Choice xmlns:v="urn:schemas-microsoft-com:vml" Requires="v">
                <p:oleObj spid="_x0000_s3427" name="" r:id="rId17" imgW="3211830" imgH="444500" progId="Equation.DSMT4">
                  <p:embed/>
                </p:oleObj>
              </mc:Choice>
              <mc:Fallback>
                <p:oleObj name="" r:id="rId17" imgW="3211830" imgH="444500" progId="Equation.DSMT4">
                  <p:embed/>
                  <p:pic>
                    <p:nvPicPr>
                      <p:cNvPr id="0" name="图片 3426"/>
                      <p:cNvPicPr/>
                      <p:nvPr/>
                    </p:nvPicPr>
                    <p:blipFill>
                      <a:blip r:embed="rId18"/>
                      <a:stretch>
                        <a:fillRect/>
                      </a:stretch>
                    </p:blipFill>
                    <p:spPr>
                      <a:xfrm>
                        <a:off x="5364163" y="1989138"/>
                        <a:ext cx="3213100" cy="444500"/>
                      </a:xfrm>
                      <a:prstGeom prst="rect">
                        <a:avLst/>
                      </a:prstGeom>
                      <a:noFill/>
                      <a:ln w="38100">
                        <a:noFill/>
                        <a:miter/>
                      </a:ln>
                    </p:spPr>
                  </p:pic>
                </p:oleObj>
              </mc:Fallback>
            </mc:AlternateContent>
          </a:graphicData>
        </a:graphic>
      </p:graphicFrame>
      <p:graphicFrame>
        <p:nvGraphicFramePr>
          <p:cNvPr id="102413" name="Object 13"/>
          <p:cNvGraphicFramePr/>
          <p:nvPr/>
        </p:nvGraphicFramePr>
        <p:xfrm>
          <a:off x="827088" y="3789363"/>
          <a:ext cx="2870200" cy="444500"/>
        </p:xfrm>
        <a:graphic>
          <a:graphicData uri="http://schemas.openxmlformats.org/presentationml/2006/ole">
            <mc:AlternateContent xmlns:mc="http://schemas.openxmlformats.org/markup-compatibility/2006">
              <mc:Choice xmlns:v="urn:schemas-microsoft-com:vml" Requires="v">
                <p:oleObj spid="_x0000_s3428" name="" r:id="rId19" imgW="2868930" imgH="444500" progId="Equation.DSMT4">
                  <p:embed/>
                </p:oleObj>
              </mc:Choice>
              <mc:Fallback>
                <p:oleObj name="" r:id="rId19" imgW="2868930" imgH="444500" progId="Equation.DSMT4">
                  <p:embed/>
                  <p:pic>
                    <p:nvPicPr>
                      <p:cNvPr id="0" name="图片 3427"/>
                      <p:cNvPicPr/>
                      <p:nvPr/>
                    </p:nvPicPr>
                    <p:blipFill>
                      <a:blip r:embed="rId20"/>
                      <a:stretch>
                        <a:fillRect/>
                      </a:stretch>
                    </p:blipFill>
                    <p:spPr>
                      <a:xfrm>
                        <a:off x="827088" y="3789363"/>
                        <a:ext cx="2870200" cy="444500"/>
                      </a:xfrm>
                      <a:prstGeom prst="rect">
                        <a:avLst/>
                      </a:prstGeom>
                      <a:noFill/>
                      <a:ln w="38100">
                        <a:noFill/>
                        <a:miter/>
                      </a:ln>
                    </p:spPr>
                  </p:pic>
                </p:oleObj>
              </mc:Fallback>
            </mc:AlternateContent>
          </a:graphicData>
        </a:graphic>
      </p:graphicFrame>
      <p:graphicFrame>
        <p:nvGraphicFramePr>
          <p:cNvPr id="102414" name="Object 14"/>
          <p:cNvGraphicFramePr/>
          <p:nvPr/>
        </p:nvGraphicFramePr>
        <p:xfrm>
          <a:off x="755650" y="5732463"/>
          <a:ext cx="2794000" cy="444500"/>
        </p:xfrm>
        <a:graphic>
          <a:graphicData uri="http://schemas.openxmlformats.org/presentationml/2006/ole">
            <mc:AlternateContent xmlns:mc="http://schemas.openxmlformats.org/markup-compatibility/2006">
              <mc:Choice xmlns:v="urn:schemas-microsoft-com:vml" Requires="v">
                <p:oleObj spid="_x0000_s3429" name="" r:id="rId21" imgW="2792730" imgH="444500" progId="Equation.DSMT4">
                  <p:embed/>
                </p:oleObj>
              </mc:Choice>
              <mc:Fallback>
                <p:oleObj name="" r:id="rId21" imgW="2792730" imgH="444500" progId="Equation.DSMT4">
                  <p:embed/>
                  <p:pic>
                    <p:nvPicPr>
                      <p:cNvPr id="0" name="图片 3428"/>
                      <p:cNvPicPr/>
                      <p:nvPr/>
                    </p:nvPicPr>
                    <p:blipFill>
                      <a:blip r:embed="rId22"/>
                      <a:stretch>
                        <a:fillRect/>
                      </a:stretch>
                    </p:blipFill>
                    <p:spPr>
                      <a:xfrm>
                        <a:off x="755650" y="5732463"/>
                        <a:ext cx="2794000" cy="4445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2408"/>
                                        </p:tgtEl>
                                        <p:attrNameLst>
                                          <p:attrName>style.visibility</p:attrName>
                                        </p:attrNameLst>
                                      </p:cBhvr>
                                      <p:to>
                                        <p:strVal val="visible"/>
                                      </p:to>
                                    </p:set>
                                    <p:animEffect transition="in" filter="slide(fromBottom)">
                                      <p:cBhvr>
                                        <p:cTn id="7" dur="500"/>
                                        <p:tgtEl>
                                          <p:spTgt spid="10240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02413"/>
                                        </p:tgtEl>
                                        <p:attrNameLst>
                                          <p:attrName>style.visibility</p:attrName>
                                        </p:attrNameLst>
                                      </p:cBhvr>
                                      <p:to>
                                        <p:strVal val="visible"/>
                                      </p:to>
                                    </p:set>
                                    <p:animEffect transition="in" filter="slide(fromBottom)">
                                      <p:cBhvr>
                                        <p:cTn id="12" dur="500"/>
                                        <p:tgtEl>
                                          <p:spTgt spid="10241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02407"/>
                                        </p:tgtEl>
                                        <p:attrNameLst>
                                          <p:attrName>style.visibility</p:attrName>
                                        </p:attrNameLst>
                                      </p:cBhvr>
                                      <p:to>
                                        <p:strVal val="visible"/>
                                      </p:to>
                                    </p:set>
                                    <p:animEffect transition="in" filter="slide(fromBottom)">
                                      <p:cBhvr>
                                        <p:cTn id="17" dur="500"/>
                                        <p:tgtEl>
                                          <p:spTgt spid="102407"/>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102410"/>
                                        </p:tgtEl>
                                        <p:attrNameLst>
                                          <p:attrName>style.visibility</p:attrName>
                                        </p:attrNameLst>
                                      </p:cBhvr>
                                      <p:to>
                                        <p:strVal val="visible"/>
                                      </p:to>
                                    </p:set>
                                    <p:animEffect transition="in" filter="slide(fromBottom)">
                                      <p:cBhvr>
                                        <p:cTn id="22" dur="500"/>
                                        <p:tgtEl>
                                          <p:spTgt spid="10241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102414"/>
                                        </p:tgtEl>
                                        <p:attrNameLst>
                                          <p:attrName>style.visibility</p:attrName>
                                        </p:attrNameLst>
                                      </p:cBhvr>
                                      <p:to>
                                        <p:strVal val="visible"/>
                                      </p:to>
                                    </p:set>
                                    <p:animEffect transition="in" filter="slide(fromBottom)">
                                      <p:cBhvr>
                                        <p:cTn id="27" dur="500"/>
                                        <p:tgtEl>
                                          <p:spTgt spid="102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1986" name="Object 6"/>
          <p:cNvGraphicFramePr/>
          <p:nvPr/>
        </p:nvGraphicFramePr>
        <p:xfrm>
          <a:off x="827088" y="260350"/>
          <a:ext cx="3254375" cy="393700"/>
        </p:xfrm>
        <a:graphic>
          <a:graphicData uri="http://schemas.openxmlformats.org/presentationml/2006/ole">
            <mc:AlternateContent xmlns:mc="http://schemas.openxmlformats.org/markup-compatibility/2006">
              <mc:Choice xmlns:v="urn:schemas-microsoft-com:vml" Requires="v">
                <p:oleObj spid="_x0000_s3430" name="" r:id="rId1" imgW="3249930" imgH="393700" progId="Equation.DSMT4">
                  <p:embed/>
                </p:oleObj>
              </mc:Choice>
              <mc:Fallback>
                <p:oleObj name="" r:id="rId1" imgW="3249930" imgH="393700" progId="Equation.DSMT4">
                  <p:embed/>
                  <p:pic>
                    <p:nvPicPr>
                      <p:cNvPr id="0" name="图片 3429"/>
                      <p:cNvPicPr/>
                      <p:nvPr/>
                    </p:nvPicPr>
                    <p:blipFill>
                      <a:blip r:embed="rId2"/>
                      <a:stretch>
                        <a:fillRect/>
                      </a:stretch>
                    </p:blipFill>
                    <p:spPr>
                      <a:xfrm>
                        <a:off x="827088" y="260350"/>
                        <a:ext cx="3254375" cy="393700"/>
                      </a:xfrm>
                      <a:prstGeom prst="rect">
                        <a:avLst/>
                      </a:prstGeom>
                      <a:noFill/>
                      <a:ln w="38100">
                        <a:noFill/>
                        <a:miter/>
                      </a:ln>
                    </p:spPr>
                  </p:pic>
                </p:oleObj>
              </mc:Fallback>
            </mc:AlternateContent>
          </a:graphicData>
        </a:graphic>
      </p:graphicFrame>
      <p:graphicFrame>
        <p:nvGraphicFramePr>
          <p:cNvPr id="41987" name="Object 2"/>
          <p:cNvGraphicFramePr/>
          <p:nvPr/>
        </p:nvGraphicFramePr>
        <p:xfrm>
          <a:off x="900113" y="836613"/>
          <a:ext cx="3530600" cy="495300"/>
        </p:xfrm>
        <a:graphic>
          <a:graphicData uri="http://schemas.openxmlformats.org/presentationml/2006/ole">
            <mc:AlternateContent xmlns:mc="http://schemas.openxmlformats.org/markup-compatibility/2006">
              <mc:Choice xmlns:v="urn:schemas-microsoft-com:vml" Requires="v">
                <p:oleObj spid="_x0000_s3431" name="" r:id="rId3" imgW="3529330" imgH="495300" progId="Equation.DSMT4">
                  <p:embed/>
                </p:oleObj>
              </mc:Choice>
              <mc:Fallback>
                <p:oleObj name="" r:id="rId3" imgW="3529330" imgH="495300" progId="Equation.DSMT4">
                  <p:embed/>
                  <p:pic>
                    <p:nvPicPr>
                      <p:cNvPr id="0" name="图片 3430"/>
                      <p:cNvPicPr/>
                      <p:nvPr/>
                    </p:nvPicPr>
                    <p:blipFill>
                      <a:blip r:embed="rId4"/>
                      <a:stretch>
                        <a:fillRect/>
                      </a:stretch>
                    </p:blipFill>
                    <p:spPr>
                      <a:xfrm>
                        <a:off x="900113" y="836613"/>
                        <a:ext cx="3530600" cy="495300"/>
                      </a:xfrm>
                      <a:prstGeom prst="rect">
                        <a:avLst/>
                      </a:prstGeom>
                      <a:noFill/>
                      <a:ln w="38100">
                        <a:noFill/>
                        <a:miter/>
                      </a:ln>
                    </p:spPr>
                  </p:pic>
                </p:oleObj>
              </mc:Fallback>
            </mc:AlternateContent>
          </a:graphicData>
        </a:graphic>
      </p:graphicFrame>
      <p:graphicFrame>
        <p:nvGraphicFramePr>
          <p:cNvPr id="41988" name="Object 4"/>
          <p:cNvGraphicFramePr/>
          <p:nvPr/>
        </p:nvGraphicFramePr>
        <p:xfrm>
          <a:off x="900113" y="1412875"/>
          <a:ext cx="4216400" cy="495300"/>
        </p:xfrm>
        <a:graphic>
          <a:graphicData uri="http://schemas.openxmlformats.org/presentationml/2006/ole">
            <mc:AlternateContent xmlns:mc="http://schemas.openxmlformats.org/markup-compatibility/2006">
              <mc:Choice xmlns:v="urn:schemas-microsoft-com:vml" Requires="v">
                <p:oleObj spid="_x0000_s3432" name="" r:id="rId5" imgW="4214495" imgH="495300" progId="Equation.DSMT4">
                  <p:embed/>
                </p:oleObj>
              </mc:Choice>
              <mc:Fallback>
                <p:oleObj name="" r:id="rId5" imgW="4214495" imgH="495300" progId="Equation.DSMT4">
                  <p:embed/>
                  <p:pic>
                    <p:nvPicPr>
                      <p:cNvPr id="0" name="图片 3431"/>
                      <p:cNvPicPr/>
                      <p:nvPr/>
                    </p:nvPicPr>
                    <p:blipFill>
                      <a:blip r:embed="rId6"/>
                      <a:stretch>
                        <a:fillRect/>
                      </a:stretch>
                    </p:blipFill>
                    <p:spPr>
                      <a:xfrm>
                        <a:off x="900113" y="1412875"/>
                        <a:ext cx="4216400" cy="495300"/>
                      </a:xfrm>
                      <a:prstGeom prst="rect">
                        <a:avLst/>
                      </a:prstGeom>
                      <a:noFill/>
                      <a:ln w="38100">
                        <a:noFill/>
                        <a:miter/>
                      </a:ln>
                    </p:spPr>
                  </p:pic>
                </p:oleObj>
              </mc:Fallback>
            </mc:AlternateContent>
          </a:graphicData>
        </a:graphic>
      </p:graphicFrame>
      <p:graphicFrame>
        <p:nvGraphicFramePr>
          <p:cNvPr id="41989" name="Object 5"/>
          <p:cNvGraphicFramePr/>
          <p:nvPr/>
        </p:nvGraphicFramePr>
        <p:xfrm>
          <a:off x="900113" y="1989138"/>
          <a:ext cx="2959100" cy="546100"/>
        </p:xfrm>
        <a:graphic>
          <a:graphicData uri="http://schemas.openxmlformats.org/presentationml/2006/ole">
            <mc:AlternateContent xmlns:mc="http://schemas.openxmlformats.org/markup-compatibility/2006">
              <mc:Choice xmlns:v="urn:schemas-microsoft-com:vml" Requires="v">
                <p:oleObj spid="_x0000_s3433" name="" r:id="rId7" imgW="2957830" imgH="546100" progId="Equation.DSMT4">
                  <p:embed/>
                </p:oleObj>
              </mc:Choice>
              <mc:Fallback>
                <p:oleObj name="" r:id="rId7" imgW="2957830" imgH="546100" progId="Equation.DSMT4">
                  <p:embed/>
                  <p:pic>
                    <p:nvPicPr>
                      <p:cNvPr id="0" name="图片 3432"/>
                      <p:cNvPicPr/>
                      <p:nvPr/>
                    </p:nvPicPr>
                    <p:blipFill>
                      <a:blip r:embed="rId8"/>
                      <a:stretch>
                        <a:fillRect/>
                      </a:stretch>
                    </p:blipFill>
                    <p:spPr>
                      <a:xfrm>
                        <a:off x="900113" y="1989138"/>
                        <a:ext cx="2959100" cy="546100"/>
                      </a:xfrm>
                      <a:prstGeom prst="rect">
                        <a:avLst/>
                      </a:prstGeom>
                      <a:noFill/>
                      <a:ln w="38100">
                        <a:noFill/>
                        <a:miter/>
                      </a:ln>
                    </p:spPr>
                  </p:pic>
                </p:oleObj>
              </mc:Fallback>
            </mc:AlternateContent>
          </a:graphicData>
        </a:graphic>
      </p:graphicFrame>
      <p:sp>
        <p:nvSpPr>
          <p:cNvPr id="41992" name="Rectangle 7"/>
          <p:cNvSpPr/>
          <p:nvPr/>
        </p:nvSpPr>
        <p:spPr>
          <a:xfrm>
            <a:off x="0" y="0"/>
            <a:ext cx="9144000" cy="0"/>
          </a:xfrm>
          <a:prstGeom prst="rect">
            <a:avLst/>
          </a:prstGeom>
          <a:noFill/>
          <a:ln w="9525">
            <a:noFill/>
          </a:ln>
        </p:spPr>
        <p:txBody>
          <a:bodyPr wrap="none" anchor="ctr" anchorCtr="0">
            <a:spAutoFit/>
          </a:bodyPr>
          <a:p>
            <a:endParaRPr lang="zh-CN" altLang="en-US" dirty="0">
              <a:latin typeface="Times New Roman" panose="02020603050405020304" pitchFamily="18" charset="0"/>
            </a:endParaRPr>
          </a:p>
        </p:txBody>
      </p:sp>
      <p:graphicFrame>
        <p:nvGraphicFramePr>
          <p:cNvPr id="41990" name="Object 5"/>
          <p:cNvGraphicFramePr/>
          <p:nvPr/>
        </p:nvGraphicFramePr>
        <p:xfrm>
          <a:off x="900113" y="2492375"/>
          <a:ext cx="5207000" cy="1435100"/>
        </p:xfrm>
        <a:graphic>
          <a:graphicData uri="http://schemas.openxmlformats.org/presentationml/2006/ole">
            <mc:AlternateContent xmlns:mc="http://schemas.openxmlformats.org/markup-compatibility/2006">
              <mc:Choice xmlns:v="urn:schemas-microsoft-com:vml" Requires="v">
                <p:oleObj spid="_x0000_s3434" name="" r:id="rId9" imgW="5207000" imgH="1435100" progId="Equation.DSMT4">
                  <p:embed/>
                </p:oleObj>
              </mc:Choice>
              <mc:Fallback>
                <p:oleObj name="" r:id="rId9" imgW="5207000" imgH="1435100" progId="Equation.DSMT4">
                  <p:embed/>
                  <p:pic>
                    <p:nvPicPr>
                      <p:cNvPr id="0" name="图片 3433"/>
                      <p:cNvPicPr/>
                      <p:nvPr/>
                    </p:nvPicPr>
                    <p:blipFill>
                      <a:blip r:embed="rId10"/>
                      <a:stretch>
                        <a:fillRect/>
                      </a:stretch>
                    </p:blipFill>
                    <p:spPr>
                      <a:xfrm>
                        <a:off x="900113" y="2492375"/>
                        <a:ext cx="5207000" cy="1435100"/>
                      </a:xfrm>
                      <a:prstGeom prst="rect">
                        <a:avLst/>
                      </a:prstGeom>
                      <a:noFill/>
                      <a:ln w="38100">
                        <a:noFill/>
                        <a:miter/>
                      </a:ln>
                    </p:spPr>
                  </p:pic>
                </p:oleObj>
              </mc:Fallback>
            </mc:AlternateContent>
          </a:graphicData>
        </a:graphic>
      </p:graphicFrame>
      <p:graphicFrame>
        <p:nvGraphicFramePr>
          <p:cNvPr id="2" name="Object 8"/>
          <p:cNvGraphicFramePr/>
          <p:nvPr/>
        </p:nvGraphicFramePr>
        <p:xfrm>
          <a:off x="900113" y="4005263"/>
          <a:ext cx="6883400" cy="1435100"/>
        </p:xfrm>
        <a:graphic>
          <a:graphicData uri="http://schemas.openxmlformats.org/presentationml/2006/ole">
            <mc:AlternateContent xmlns:mc="http://schemas.openxmlformats.org/markup-compatibility/2006">
              <mc:Choice xmlns:v="urn:schemas-microsoft-com:vml" Requires="v">
                <p:oleObj spid="_x0000_s3435" name="" r:id="rId11" imgW="6883400" imgH="1435100" progId="Equation.DSMT4">
                  <p:embed/>
                </p:oleObj>
              </mc:Choice>
              <mc:Fallback>
                <p:oleObj name="" r:id="rId11" imgW="6883400" imgH="1435100" progId="Equation.DSMT4">
                  <p:embed/>
                  <p:pic>
                    <p:nvPicPr>
                      <p:cNvPr id="0" name="图片 3434"/>
                      <p:cNvPicPr/>
                      <p:nvPr/>
                    </p:nvPicPr>
                    <p:blipFill>
                      <a:blip r:embed="rId12"/>
                      <a:stretch>
                        <a:fillRect/>
                      </a:stretch>
                    </p:blipFill>
                    <p:spPr>
                      <a:xfrm>
                        <a:off x="900113" y="4005263"/>
                        <a:ext cx="6883400" cy="143510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slide(fromBottom)">
                                      <p:cBhvr>
                                        <p:cTn id="7" dur="500"/>
                                        <p:tgtEl>
                                          <p:spTgt spid="4198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1988"/>
                                        </p:tgtEl>
                                        <p:attrNameLst>
                                          <p:attrName>style.visibility</p:attrName>
                                        </p:attrNameLst>
                                      </p:cBhvr>
                                      <p:to>
                                        <p:strVal val="visible"/>
                                      </p:to>
                                    </p:set>
                                    <p:animEffect transition="in" filter="slide(fromBottom)">
                                      <p:cBhvr>
                                        <p:cTn id="12" dur="500"/>
                                        <p:tgtEl>
                                          <p:spTgt spid="4198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41989"/>
                                        </p:tgtEl>
                                        <p:attrNameLst>
                                          <p:attrName>style.visibility</p:attrName>
                                        </p:attrNameLst>
                                      </p:cBhvr>
                                      <p:to>
                                        <p:strVal val="visible"/>
                                      </p:to>
                                    </p:set>
                                    <p:animEffect transition="in" filter="slide(fromBottom)">
                                      <p:cBhvr>
                                        <p:cTn id="17" dur="500"/>
                                        <p:tgtEl>
                                          <p:spTgt spid="41989"/>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41990"/>
                                        </p:tgtEl>
                                        <p:attrNameLst>
                                          <p:attrName>style.visibility</p:attrName>
                                        </p:attrNameLst>
                                      </p:cBhvr>
                                      <p:to>
                                        <p:strVal val="visible"/>
                                      </p:to>
                                    </p:set>
                                    <p:animEffect transition="in" filter="slide(fromBottom)">
                                      <p:cBhvr>
                                        <p:cTn id="22" dur="500"/>
                                        <p:tgtEl>
                                          <p:spTgt spid="41990"/>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Bottom)">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commondata" val="eyJoZGlkIjoiODgwNTFkMzFhMTE0ZGQxYzFlOTllODYyNzc3YmE0YzcifQ=="/>
</p:tagLst>
</file>

<file path=ppt/theme/theme1.xml><?xml version="1.0" encoding="utf-8"?>
<a:theme xmlns:a="http://schemas.openxmlformats.org/drawingml/2006/main" name="模版">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0066FF"/>
      </a:folHlink>
    </a:clrScheme>
    <a:fontScheme name="模版">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8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28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模版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模版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模版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模版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模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模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模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E:\公共基础课程\高等数学教案\04级《高数》五版\模版.pot</Template>
  <TotalTime>0</TotalTime>
  <Words>1015</Words>
  <Application>WPS 演示</Application>
  <PresentationFormat>全屏显示(4:3)</PresentationFormat>
  <Paragraphs>140</Paragraphs>
  <Slides>46</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378</vt:i4>
      </vt:variant>
      <vt:variant>
        <vt:lpstr>幻灯片标题</vt:lpstr>
      </vt:variant>
      <vt:variant>
        <vt:i4>46</vt:i4>
      </vt:variant>
    </vt:vector>
  </HeadingPairs>
  <TitlesOfParts>
    <vt:vector size="432" baseType="lpstr">
      <vt:lpstr>Arial</vt:lpstr>
      <vt:lpstr>宋体</vt:lpstr>
      <vt:lpstr>Wingdings</vt:lpstr>
      <vt:lpstr>Times New Roman</vt:lpstr>
      <vt:lpstr>华文行楷</vt:lpstr>
      <vt:lpstr>微软雅黑</vt:lpstr>
      <vt:lpstr>Arial Unicode MS</vt:lpstr>
      <vt:lpstr>模版</vt:lpstr>
      <vt:lpstr>Equation.DSMT4</vt:lpstr>
      <vt:lpstr>Equation.DSMT4</vt:lpstr>
      <vt:lpstr>Equation.DSMT4</vt:lpstr>
      <vt:lpstr>Paint.Picture</vt:lpstr>
      <vt:lpstr>Equation.3</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Equation.3</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Equation.3</vt:lpstr>
      <vt:lpstr>Equation.3</vt:lpstr>
      <vt:lpstr>Equation.3</vt:lpstr>
      <vt:lpstr>Equation.DSMT4</vt:lpstr>
      <vt:lpstr>Equation.DSMT4</vt:lpstr>
      <vt:lpstr>Equation.DSMT4</vt:lpstr>
      <vt:lpstr>Equation.DSMT4</vt:lpstr>
      <vt:lpstr>Equation.3</vt:lpstr>
      <vt:lpstr>Equation.DSMT4</vt:lpstr>
      <vt:lpstr>Equation.DSMT4</vt:lpstr>
      <vt:lpstr>Equation.3</vt:lpstr>
      <vt:lpstr>Equation.3</vt:lpstr>
      <vt:lpstr>Equation.DSMT4</vt:lpstr>
      <vt:lpstr>Equation.DSMT4</vt:lpstr>
      <vt:lpstr>Equation.3</vt:lpstr>
      <vt:lpstr>Equation.3</vt:lpstr>
      <vt:lpstr>Equation.3</vt:lpstr>
      <vt:lpstr>Equation.DSMT4</vt:lpstr>
      <vt:lpstr>Equation.DSMT4</vt:lpstr>
      <vt:lpstr>Equation.3</vt:lpstr>
      <vt:lpstr>Equation.DSMT4</vt:lpstr>
      <vt:lpstr>Equation.DSMT4</vt:lpstr>
      <vt:lpstr>Equation.3</vt:lpstr>
      <vt:lpstr>Equation.3</vt:lpstr>
      <vt:lpstr>Equation.3</vt:lpstr>
      <vt:lpstr>Equation.3</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Equation.3</vt:lpstr>
      <vt:lpstr>Equation.3</vt:lpstr>
      <vt:lpstr>Equation.3</vt:lpstr>
      <vt:lpstr>Equation.DSMT4</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Equation.3</vt:lpstr>
      <vt:lpstr>Equation.3</vt:lpstr>
      <vt:lpstr>Equation.DSMT4</vt:lpstr>
      <vt:lpstr>Equation.DSMT4</vt:lpstr>
      <vt:lpstr>Equation.3</vt:lpstr>
      <vt:lpstr>Equation.DSMT4</vt:lpstr>
      <vt:lpstr>Equation.3</vt:lpstr>
      <vt:lpstr>Equation.3</vt:lpstr>
      <vt:lpstr>Equation.3</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Equation.3</vt:lpstr>
      <vt:lpstr>Equation.DSMT4</vt:lpstr>
      <vt:lpstr>Equation.3</vt:lpstr>
      <vt:lpstr>Equation.3</vt:lpstr>
      <vt:lpstr>Equation.DSMT4</vt:lpstr>
      <vt:lpstr>Equation.DSMT4</vt:lpstr>
      <vt:lpstr>Equation.DSMT4</vt:lpstr>
      <vt:lpstr>Equation.DSMT4</vt:lpstr>
      <vt:lpstr>Equation.3</vt:lpstr>
      <vt:lpstr>Equation.3</vt:lpstr>
      <vt:lpstr>Equation.3</vt:lpstr>
      <vt:lpstr>Equation.3</vt:lpstr>
      <vt:lpstr>Equation.3</vt:lpstr>
      <vt:lpstr>Equation.DSMT4</vt:lpstr>
      <vt:lpstr>Equation.DSMT4</vt:lpstr>
      <vt:lpstr>Equation.DSMT4</vt:lpstr>
      <vt:lpstr>Equation.DSMT4</vt:lpstr>
      <vt:lpstr>Equation.DSMT4</vt:lpstr>
      <vt:lpstr>Equation.3</vt:lpstr>
      <vt:lpstr>Equation.3</vt:lpstr>
      <vt:lpstr>Equation.DSMT4</vt:lpstr>
      <vt:lpstr>Equation.3</vt:lpstr>
      <vt:lpstr>Equation.3</vt:lpstr>
      <vt:lpstr>Equation.3</vt:lpstr>
      <vt:lpstr>Equation.3</vt:lpstr>
      <vt:lpstr>Equation.3</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Equation.3</vt:lpstr>
      <vt:lpstr>Equation.3</vt:lpstr>
      <vt:lpstr>Equation.3</vt:lpstr>
      <vt:lpstr>Equation.3</vt:lpstr>
      <vt:lpstr>Equation.3</vt:lpstr>
      <vt:lpstr>Equation.3</vt:lpstr>
      <vt:lpstr>Equation.DSMT4</vt:lpstr>
      <vt:lpstr>Equation.DSMT4</vt:lpstr>
      <vt:lpstr>Equation.3</vt:lpstr>
      <vt:lpstr>Equation.3</vt:lpstr>
      <vt:lpstr>Equation.3</vt:lpstr>
      <vt:lpstr>Equation.3</vt:lpstr>
      <vt:lpstr>Equation.3</vt:lpstr>
      <vt:lpstr>Equation.DSMT4</vt:lpstr>
      <vt:lpstr>Equation.3</vt:lpstr>
      <vt:lpstr>Equation.3</vt:lpstr>
      <vt:lpstr>Equation.3</vt:lpstr>
      <vt:lpstr>Equation.3</vt:lpstr>
      <vt:lpstr>Equation.3</vt:lpstr>
      <vt:lpstr>Equation.3</vt:lpstr>
      <vt:lpstr>Equation.3</vt:lpstr>
      <vt:lpstr>Equation.3</vt:lpstr>
      <vt:lpstr>Equation.3</vt:lpstr>
      <vt:lpstr>Equation.3</vt:lpstr>
      <vt:lpstr>Equation.DSMT4</vt:lpstr>
      <vt:lpstr>Equation.3</vt:lpstr>
      <vt:lpstr>Equation.3</vt:lpstr>
      <vt:lpstr>Equation.3</vt:lpstr>
      <vt:lpstr>Equation.DSMT4</vt:lpstr>
      <vt:lpstr>Equation.DSMT4</vt:lpstr>
      <vt:lpstr>Equation.3</vt:lpstr>
      <vt:lpstr>Equation.3</vt:lpstr>
      <vt:lpstr>Equation.DSMT4</vt:lpstr>
      <vt:lpstr>Equation.DSMT4</vt:lpstr>
      <vt:lpstr>Equation.DSMT4</vt:lpstr>
      <vt:lpstr>Equation.DSMT4</vt:lpstr>
      <vt:lpstr>Equation.3</vt:lpstr>
      <vt:lpstr>Equation.DSMT4</vt:lpstr>
      <vt:lpstr>Equation.DSMT4</vt:lpstr>
      <vt:lpstr>Equation.3</vt:lpstr>
      <vt:lpstr>Equation.DSMT4</vt:lpstr>
      <vt:lpstr>Equation.3</vt:lpstr>
      <vt:lpstr>Equation.3</vt:lpstr>
      <vt:lpstr>Equation.3</vt:lpstr>
      <vt:lpstr>Equation.DSMT4</vt:lpstr>
      <vt:lpstr>Equation.3</vt:lpstr>
      <vt:lpstr>Equation.DSMT4</vt:lpstr>
      <vt:lpstr>Equation.3</vt:lpstr>
      <vt:lpstr>Equation.DSMT4</vt:lpstr>
      <vt:lpstr>Equation.DSMT4</vt:lpstr>
      <vt:lpstr>Paint.Picture</vt:lpstr>
      <vt:lpstr>Equation.3</vt:lpstr>
      <vt:lpstr>Equation.3</vt:lpstr>
      <vt:lpstr>Equation.DSMT4</vt:lpstr>
      <vt:lpstr>Equation.3</vt:lpstr>
      <vt:lpstr>Equation.3</vt:lpstr>
      <vt:lpstr>Equation.3</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Equation.3</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Equation.DSMT4</vt:lpstr>
      <vt:lpstr>Equation.3</vt:lpstr>
      <vt:lpstr>Equation.DSMT4</vt:lpstr>
      <vt:lpstr>Equation.DSMT4</vt:lpstr>
      <vt:lpstr>Equation.3</vt:lpstr>
      <vt:lpstr>Equation.3</vt:lpstr>
      <vt:lpstr>Equation.3</vt:lpstr>
      <vt:lpstr>Equation.3</vt:lpstr>
      <vt:lpstr>Equation.DSMT4</vt:lpstr>
      <vt:lpstr>Equation.3</vt:lpstr>
      <vt:lpstr>Equation.3</vt:lpstr>
      <vt:lpstr>Equation.DSMT4</vt:lpstr>
      <vt:lpstr>Equation.DSMT4</vt:lpstr>
      <vt:lpstr>Equation.3</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Equation.3</vt:lpstr>
      <vt:lpstr>Equation.3</vt:lpstr>
      <vt:lpstr>Equation.3</vt:lpstr>
      <vt:lpstr>Equation.3</vt:lpstr>
      <vt:lpstr>Equation.3</vt:lpstr>
      <vt:lpstr>Equation.3</vt:lpstr>
      <vt:lpstr>Equation.DSMT4</vt:lpstr>
      <vt:lpstr>Equation.DSMT4</vt:lpstr>
      <vt:lpstr>Equation.DSMT4</vt:lpstr>
      <vt:lpstr>Equation.DSMT4</vt:lpstr>
      <vt:lpstr>Equation.DSMT4</vt:lpstr>
      <vt:lpstr>Equation.DSMT4</vt:lpstr>
      <vt:lpstr>Equation.DSMT4</vt:lpstr>
      <vt:lpstr>Equation.3</vt:lpstr>
      <vt:lpstr>Equation.3</vt:lpstr>
      <vt:lpstr>Equation.3</vt:lpstr>
      <vt:lpstr>Equation.3</vt:lpstr>
      <vt:lpstr>Equation.DSMT4</vt:lpstr>
      <vt:lpstr>Equation.DSMT4</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745</cp:revision>
  <dcterms:created xsi:type="dcterms:W3CDTF">2004-02-22T11:45:37Z</dcterms:created>
  <dcterms:modified xsi:type="dcterms:W3CDTF">2023-09-24T08:39:38Z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AF318FF7323F432A83DE7EAB372ADE38_13</vt:lpwstr>
  </property>
  <property fmtid="{D5CDD505-2E9C-101B-9397-08002B2CF9AE}" pid="3" name="KSOProductBuildVer">
    <vt:lpwstr>2052-12.1.0.15374</vt:lpwstr>
  </property>
</Properties>
</file>