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768" r:id="rId3"/>
    <p:sldId id="635" r:id="rId4"/>
    <p:sldId id="636" r:id="rId5"/>
    <p:sldId id="637" r:id="rId6"/>
    <p:sldId id="638" r:id="rId7"/>
    <p:sldId id="639" r:id="rId8"/>
    <p:sldId id="640" r:id="rId9"/>
    <p:sldId id="657" r:id="rId10"/>
    <p:sldId id="658" r:id="rId11"/>
    <p:sldId id="655" r:id="rId12"/>
    <p:sldId id="811" r:id="rId13"/>
  </p:sldIdLst>
  <p:sldSz cx="9144000" cy="6858000" type="screen4x3"/>
  <p:notesSz cx="6797675" cy="9928225"/>
  <p:custDataLst>
    <p:tags r:id="rId19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6600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959"/>
    <p:restoredTop sz="94697"/>
  </p:normalViewPr>
  <p:slideViewPr>
    <p:cSldViewPr showGuides="1">
      <p:cViewPr varScale="1">
        <p:scale>
          <a:sx n="66" d="100"/>
          <a:sy n="66" d="100"/>
        </p:scale>
        <p:origin x="-1488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3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handoutMaster" Target="handoutMasters/handoutMaster1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9" Type="http://schemas.openxmlformats.org/officeDocument/2006/relationships/image" Target="../media/image10.wmf"/><Relationship Id="rId8" Type="http://schemas.openxmlformats.org/officeDocument/2006/relationships/image" Target="../media/image9.wmf"/><Relationship Id="rId7" Type="http://schemas.openxmlformats.org/officeDocument/2006/relationships/image" Target="../media/image8.wmf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1" Type="http://schemas.openxmlformats.org/officeDocument/2006/relationships/image" Target="../media/image12.wmf"/><Relationship Id="rId10" Type="http://schemas.openxmlformats.org/officeDocument/2006/relationships/image" Target="../media/image11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9" Type="http://schemas.openxmlformats.org/officeDocument/2006/relationships/image" Target="../media/image20.wmf"/><Relationship Id="rId8" Type="http://schemas.openxmlformats.org/officeDocument/2006/relationships/image" Target="../media/image19.wmf"/><Relationship Id="rId7" Type="http://schemas.openxmlformats.org/officeDocument/2006/relationships/image" Target="../media/image18.wmf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2" Type="http://schemas.openxmlformats.org/officeDocument/2006/relationships/image" Target="../media/image11.wmf"/><Relationship Id="rId11" Type="http://schemas.openxmlformats.org/officeDocument/2006/relationships/image" Target="../media/image22.wmf"/><Relationship Id="rId10" Type="http://schemas.openxmlformats.org/officeDocument/2006/relationships/image" Target="../media/image21.wmf"/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9" Type="http://schemas.openxmlformats.org/officeDocument/2006/relationships/image" Target="../media/image31.wmf"/><Relationship Id="rId8" Type="http://schemas.openxmlformats.org/officeDocument/2006/relationships/image" Target="../media/image30.wmf"/><Relationship Id="rId7" Type="http://schemas.openxmlformats.org/officeDocument/2006/relationships/image" Target="../media/image29.wmf"/><Relationship Id="rId6" Type="http://schemas.openxmlformats.org/officeDocument/2006/relationships/image" Target="../media/image28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7" Type="http://schemas.openxmlformats.org/officeDocument/2006/relationships/image" Target="../media/image39.wmf"/><Relationship Id="rId16" Type="http://schemas.openxmlformats.org/officeDocument/2006/relationships/image" Target="../media/image38.wmf"/><Relationship Id="rId15" Type="http://schemas.openxmlformats.org/officeDocument/2006/relationships/image" Target="../media/image37.wmf"/><Relationship Id="rId14" Type="http://schemas.openxmlformats.org/officeDocument/2006/relationships/image" Target="../media/image36.wmf"/><Relationship Id="rId13" Type="http://schemas.openxmlformats.org/officeDocument/2006/relationships/image" Target="../media/image35.wmf"/><Relationship Id="rId12" Type="http://schemas.openxmlformats.org/officeDocument/2006/relationships/image" Target="../media/image34.wmf"/><Relationship Id="rId11" Type="http://schemas.openxmlformats.org/officeDocument/2006/relationships/image" Target="../media/image33.wmf"/><Relationship Id="rId10" Type="http://schemas.openxmlformats.org/officeDocument/2006/relationships/image" Target="../media/image32.wmf"/><Relationship Id="rId1" Type="http://schemas.openxmlformats.org/officeDocument/2006/relationships/image" Target="../media/image23.wmf"/></Relationships>
</file>

<file path=ppt/drawings/_rels/vmlDrawing4.vml.rels><?xml version="1.0" encoding="UTF-8" standalone="yes"?>
<Relationships xmlns="http://schemas.openxmlformats.org/package/2006/relationships"><Relationship Id="rId9" Type="http://schemas.openxmlformats.org/officeDocument/2006/relationships/image" Target="../media/image44.wmf"/><Relationship Id="rId8" Type="http://schemas.openxmlformats.org/officeDocument/2006/relationships/image" Target="../media/image43.wmf"/><Relationship Id="rId7" Type="http://schemas.openxmlformats.org/officeDocument/2006/relationships/image" Target="../media/image42.wmf"/><Relationship Id="rId6" Type="http://schemas.openxmlformats.org/officeDocument/2006/relationships/image" Target="../media/image41.wmf"/><Relationship Id="rId5" Type="http://schemas.openxmlformats.org/officeDocument/2006/relationships/image" Target="../media/image34.wmf"/><Relationship Id="rId4" Type="http://schemas.openxmlformats.org/officeDocument/2006/relationships/image" Target="../media/image33.wmf"/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3" Type="http://schemas.openxmlformats.org/officeDocument/2006/relationships/image" Target="../media/image39.wmf"/><Relationship Id="rId12" Type="http://schemas.openxmlformats.org/officeDocument/2006/relationships/image" Target="../media/image36.wmf"/><Relationship Id="rId11" Type="http://schemas.openxmlformats.org/officeDocument/2006/relationships/image" Target="../media/image35.wmf"/><Relationship Id="rId10" Type="http://schemas.openxmlformats.org/officeDocument/2006/relationships/image" Target="../media/image45.wmf"/><Relationship Id="rId1" Type="http://schemas.openxmlformats.org/officeDocument/2006/relationships/image" Target="../media/image40.wmf"/></Relationships>
</file>

<file path=ppt/drawings/_rels/vmlDrawing5.vml.rels><?xml version="1.0" encoding="UTF-8" standalone="yes"?>
<Relationships xmlns="http://schemas.openxmlformats.org/package/2006/relationships"><Relationship Id="rId9" Type="http://schemas.openxmlformats.org/officeDocument/2006/relationships/image" Target="../media/image54.wmf"/><Relationship Id="rId8" Type="http://schemas.openxmlformats.org/officeDocument/2006/relationships/image" Target="../media/image53.wmf"/><Relationship Id="rId7" Type="http://schemas.openxmlformats.org/officeDocument/2006/relationships/image" Target="../media/image52.wmf"/><Relationship Id="rId6" Type="http://schemas.openxmlformats.org/officeDocument/2006/relationships/image" Target="../media/image51.wmf"/><Relationship Id="rId5" Type="http://schemas.openxmlformats.org/officeDocument/2006/relationships/image" Target="../media/image50.wmf"/><Relationship Id="rId4" Type="http://schemas.openxmlformats.org/officeDocument/2006/relationships/image" Target="../media/image49.wmf"/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0" Type="http://schemas.openxmlformats.org/officeDocument/2006/relationships/image" Target="../media/image55.wmf"/><Relationship Id="rId1" Type="http://schemas.openxmlformats.org/officeDocument/2006/relationships/image" Target="../media/image46.wmf"/></Relationships>
</file>

<file path=ppt/drawings/_rels/vmlDrawing6.vml.rels><?xml version="1.0" encoding="UTF-8" standalone="yes"?>
<Relationships xmlns="http://schemas.openxmlformats.org/package/2006/relationships"><Relationship Id="rId9" Type="http://schemas.openxmlformats.org/officeDocument/2006/relationships/image" Target="../media/image64.wmf"/><Relationship Id="rId8" Type="http://schemas.openxmlformats.org/officeDocument/2006/relationships/image" Target="../media/image63.wmf"/><Relationship Id="rId7" Type="http://schemas.openxmlformats.org/officeDocument/2006/relationships/image" Target="../media/image62.wmf"/><Relationship Id="rId6" Type="http://schemas.openxmlformats.org/officeDocument/2006/relationships/image" Target="../media/image61.wmf"/><Relationship Id="rId5" Type="http://schemas.openxmlformats.org/officeDocument/2006/relationships/image" Target="../media/image60.wmf"/><Relationship Id="rId4" Type="http://schemas.openxmlformats.org/officeDocument/2006/relationships/image" Target="../media/image59.wmf"/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3" Type="http://schemas.openxmlformats.org/officeDocument/2006/relationships/image" Target="../media/image68.wmf"/><Relationship Id="rId12" Type="http://schemas.openxmlformats.org/officeDocument/2006/relationships/image" Target="../media/image67.wmf"/><Relationship Id="rId11" Type="http://schemas.openxmlformats.org/officeDocument/2006/relationships/image" Target="../media/image66.wmf"/><Relationship Id="rId10" Type="http://schemas.openxmlformats.org/officeDocument/2006/relationships/image" Target="../media/image65.wmf"/><Relationship Id="rId1" Type="http://schemas.openxmlformats.org/officeDocument/2006/relationships/image" Target="../media/image56.wmf"/></Relationships>
</file>

<file path=ppt/drawings/_rels/vmlDrawing7.vml.rels><?xml version="1.0" encoding="UTF-8" standalone="yes"?>
<Relationships xmlns="http://schemas.openxmlformats.org/package/2006/relationships"><Relationship Id="rId9" Type="http://schemas.openxmlformats.org/officeDocument/2006/relationships/image" Target="../media/image77.wmf"/><Relationship Id="rId8" Type="http://schemas.openxmlformats.org/officeDocument/2006/relationships/image" Target="../media/image76.wmf"/><Relationship Id="rId7" Type="http://schemas.openxmlformats.org/officeDocument/2006/relationships/image" Target="../media/image75.wmf"/><Relationship Id="rId6" Type="http://schemas.openxmlformats.org/officeDocument/2006/relationships/image" Target="../media/image74.wmf"/><Relationship Id="rId5" Type="http://schemas.openxmlformats.org/officeDocument/2006/relationships/image" Target="../media/image73.wmf"/><Relationship Id="rId4" Type="http://schemas.openxmlformats.org/officeDocument/2006/relationships/image" Target="../media/image72.wmf"/><Relationship Id="rId3" Type="http://schemas.openxmlformats.org/officeDocument/2006/relationships/image" Target="../media/image71.wmf"/><Relationship Id="rId2" Type="http://schemas.openxmlformats.org/officeDocument/2006/relationships/image" Target="../media/image70.wmf"/><Relationship Id="rId12" Type="http://schemas.openxmlformats.org/officeDocument/2006/relationships/image" Target="../media/image80.wmf"/><Relationship Id="rId11" Type="http://schemas.openxmlformats.org/officeDocument/2006/relationships/image" Target="../media/image79.wmf"/><Relationship Id="rId10" Type="http://schemas.openxmlformats.org/officeDocument/2006/relationships/image" Target="../media/image78.wmf"/><Relationship Id="rId1" Type="http://schemas.openxmlformats.org/officeDocument/2006/relationships/image" Target="../media/image69.wmf"/></Relationships>
</file>

<file path=ppt/drawings/_rels/vmlDrawing8.vml.rels><?xml version="1.0" encoding="UTF-8" standalone="yes"?>
<Relationships xmlns="http://schemas.openxmlformats.org/package/2006/relationships"><Relationship Id="rId9" Type="http://schemas.openxmlformats.org/officeDocument/2006/relationships/image" Target="../media/image89.wmf"/><Relationship Id="rId8" Type="http://schemas.openxmlformats.org/officeDocument/2006/relationships/image" Target="../media/image88.wmf"/><Relationship Id="rId7" Type="http://schemas.openxmlformats.org/officeDocument/2006/relationships/image" Target="../media/image87.wmf"/><Relationship Id="rId6" Type="http://schemas.openxmlformats.org/officeDocument/2006/relationships/image" Target="../media/image86.wmf"/><Relationship Id="rId5" Type="http://schemas.openxmlformats.org/officeDocument/2006/relationships/image" Target="../media/image85.wmf"/><Relationship Id="rId4" Type="http://schemas.openxmlformats.org/officeDocument/2006/relationships/image" Target="../media/image84.wmf"/><Relationship Id="rId3" Type="http://schemas.openxmlformats.org/officeDocument/2006/relationships/image" Target="../media/image83.wmf"/><Relationship Id="rId2" Type="http://schemas.openxmlformats.org/officeDocument/2006/relationships/image" Target="../media/image82.wmf"/><Relationship Id="rId11" Type="http://schemas.openxmlformats.org/officeDocument/2006/relationships/image" Target="../media/image91.wmf"/><Relationship Id="rId10" Type="http://schemas.openxmlformats.org/officeDocument/2006/relationships/image" Target="../media/image90.wmf"/><Relationship Id="rId1" Type="http://schemas.openxmlformats.org/officeDocument/2006/relationships/image" Target="../media/image81.wmf"/></Relationships>
</file>

<file path=ppt/drawings/_rels/vmlDrawing9.vml.rels><?xml version="1.0" encoding="UTF-8" standalone="yes"?>
<Relationships xmlns="http://schemas.openxmlformats.org/package/2006/relationships"><Relationship Id="rId9" Type="http://schemas.openxmlformats.org/officeDocument/2006/relationships/image" Target="../media/image100.wmf"/><Relationship Id="rId8" Type="http://schemas.openxmlformats.org/officeDocument/2006/relationships/image" Target="../media/image99.wmf"/><Relationship Id="rId7" Type="http://schemas.openxmlformats.org/officeDocument/2006/relationships/image" Target="../media/image98.wmf"/><Relationship Id="rId6" Type="http://schemas.openxmlformats.org/officeDocument/2006/relationships/image" Target="../media/image97.wmf"/><Relationship Id="rId5" Type="http://schemas.openxmlformats.org/officeDocument/2006/relationships/image" Target="../media/image96.wmf"/><Relationship Id="rId4" Type="http://schemas.openxmlformats.org/officeDocument/2006/relationships/image" Target="../media/image95.wmf"/><Relationship Id="rId3" Type="http://schemas.openxmlformats.org/officeDocument/2006/relationships/image" Target="../media/image94.wmf"/><Relationship Id="rId2" Type="http://schemas.openxmlformats.org/officeDocument/2006/relationships/image" Target="../media/image93.wmf"/><Relationship Id="rId1" Type="http://schemas.openxmlformats.org/officeDocument/2006/relationships/image" Target="../media/image92.wmf"/></Relationships>
</file>

<file path=ppt/drawings/_rels/vmlDrawing10.vml.rels><?xml version="1.0" encoding="UTF-8" standalone="yes"?>
<Relationships xmlns="http://schemas.openxmlformats.org/package/2006/relationships"><Relationship Id="rId5" Type="http://schemas.openxmlformats.org/officeDocument/2006/relationships/image" Target="../media/image105.wmf"/><Relationship Id="rId4" Type="http://schemas.openxmlformats.org/officeDocument/2006/relationships/image" Target="../media/image104.wmf"/><Relationship Id="rId3" Type="http://schemas.openxmlformats.org/officeDocument/2006/relationships/image" Target="../media/image103.wmf"/><Relationship Id="rId2" Type="http://schemas.openxmlformats.org/officeDocument/2006/relationships/image" Target="../media/image102.wmf"/><Relationship Id="rId1" Type="http://schemas.openxmlformats.org/officeDocument/2006/relationships/image" Target="../media/image10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55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5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5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p>
            <a:pPr lvl="0" algn="r" eaLnBrk="1" fontAlgn="base" hangingPunct="1">
              <a:buNone/>
            </a:pPr>
            <a:fld id="{9A0DB2DC-4C9A-4742-B13C-FB6460FD3503}" type="slidenum">
              <a:rPr lang="en-US" altLang="zh-CN" sz="1200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en-US" altLang="zh-CN" sz="1200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77A4846-E072-43F1-AAFD-BA54D49D9959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p>
            <a:pPr lvl="0" algn="r" eaLnBrk="1" fontAlgn="base" hangingPunct="1">
              <a:buNone/>
            </a:pPr>
            <a:fld id="{9A0DB2DC-4C9A-4742-B13C-FB6460FD3503}" type="slidenum">
              <a:rPr lang="zh-CN" altLang="en-US" sz="1200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z="1200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0178" name="AutoShape 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7515225" y="6438900"/>
            <a:ext cx="706438" cy="307975"/>
          </a:xfrm>
          <a:prstGeom prst="actionButtonBlank">
            <a:avLst/>
          </a:prstGeom>
          <a:solidFill>
            <a:srgbClr val="FF5050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anose="02020603050405020304" pitchFamily="18" charset="0"/>
                <a:ea typeface="华文行楷" panose="02010800040101010101" pitchFamily="2" charset="-122"/>
                <a:cs typeface="+mn-cs"/>
              </a:rPr>
              <a:t>下 页</a:t>
            </a: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Times New Roman" panose="02020603050405020304" pitchFamily="18" charset="0"/>
              <a:ea typeface="华文行楷" panose="02010800040101010101" pitchFamily="2" charset="-122"/>
              <a:cs typeface="+mn-cs"/>
            </a:endParaRPr>
          </a:p>
        </p:txBody>
      </p:sp>
      <p:sp>
        <p:nvSpPr>
          <p:cNvPr id="50179" name="AutoShape 3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6707188" y="6442075"/>
            <a:ext cx="706438" cy="307975"/>
          </a:xfrm>
          <a:prstGeom prst="actionButtonBlank">
            <a:avLst/>
          </a:prstGeom>
          <a:solidFill>
            <a:srgbClr val="FF5050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anose="02020603050405020304" pitchFamily="18" charset="0"/>
                <a:ea typeface="华文行楷" panose="02010800040101010101" pitchFamily="2" charset="-122"/>
                <a:cs typeface="+mn-cs"/>
              </a:rPr>
              <a:t>上 页</a:t>
            </a: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Times New Roman" panose="02020603050405020304" pitchFamily="18" charset="0"/>
              <a:ea typeface="华文行楷" panose="02010800040101010101" pitchFamily="2" charset="-122"/>
              <a:cs typeface="+mn-cs"/>
            </a:endParaRPr>
          </a:p>
        </p:txBody>
      </p:sp>
      <p:sp>
        <p:nvSpPr>
          <p:cNvPr id="50180" name="AutoShape 4">
            <a:hlinkClick r:id="" action="ppaction://hlinkshowjump?jump=lastslideviewed" highlightClick="1"/>
          </p:cNvPr>
          <p:cNvSpPr>
            <a:spLocks noChangeArrowheads="1"/>
          </p:cNvSpPr>
          <p:nvPr/>
        </p:nvSpPr>
        <p:spPr bwMode="auto">
          <a:xfrm>
            <a:off x="8305800" y="6438900"/>
            <a:ext cx="658813" cy="307975"/>
          </a:xfrm>
          <a:prstGeom prst="actionButtonBlank">
            <a:avLst/>
          </a:prstGeom>
          <a:solidFill>
            <a:srgbClr val="FF5050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anose="02020603050405020304" pitchFamily="18" charset="0"/>
                <a:ea typeface="华文行楷" panose="02010800040101010101" pitchFamily="2" charset="-122"/>
                <a:cs typeface="+mn-cs"/>
              </a:rPr>
              <a:t> 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anose="02020603050405020304" pitchFamily="18" charset="0"/>
                <a:ea typeface="华文行楷" panose="02010800040101010101" pitchFamily="2" charset="-122"/>
                <a:cs typeface="+mn-cs"/>
              </a:rPr>
              <a:t>返 回</a:t>
            </a: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Times New Roman" panose="02020603050405020304" pitchFamily="18" charset="0"/>
              <a:ea typeface="华文行楷" panose="0201080004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.bin"/><Relationship Id="rId8" Type="http://schemas.openxmlformats.org/officeDocument/2006/relationships/image" Target="../media/image5.wmf"/><Relationship Id="rId7" Type="http://schemas.openxmlformats.org/officeDocument/2006/relationships/oleObject" Target="../embeddings/oleObject4.bin"/><Relationship Id="rId6" Type="http://schemas.openxmlformats.org/officeDocument/2006/relationships/image" Target="../media/image4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3.wmf"/><Relationship Id="rId3" Type="http://schemas.openxmlformats.org/officeDocument/2006/relationships/oleObject" Target="../embeddings/oleObject2.bin"/><Relationship Id="rId24" Type="http://schemas.openxmlformats.org/officeDocument/2006/relationships/vmlDrawing" Target="../drawings/vmlDrawing1.vml"/><Relationship Id="rId23" Type="http://schemas.openxmlformats.org/officeDocument/2006/relationships/slideLayout" Target="../slideLayouts/slideLayout7.xml"/><Relationship Id="rId22" Type="http://schemas.openxmlformats.org/officeDocument/2006/relationships/image" Target="../media/image12.wmf"/><Relationship Id="rId21" Type="http://schemas.openxmlformats.org/officeDocument/2006/relationships/oleObject" Target="../embeddings/oleObject11.bin"/><Relationship Id="rId20" Type="http://schemas.openxmlformats.org/officeDocument/2006/relationships/image" Target="../media/image11.wmf"/><Relationship Id="rId2" Type="http://schemas.openxmlformats.org/officeDocument/2006/relationships/image" Target="../media/image2.wmf"/><Relationship Id="rId19" Type="http://schemas.openxmlformats.org/officeDocument/2006/relationships/oleObject" Target="../embeddings/oleObject10.bin"/><Relationship Id="rId18" Type="http://schemas.openxmlformats.org/officeDocument/2006/relationships/image" Target="../media/image10.wmf"/><Relationship Id="rId17" Type="http://schemas.openxmlformats.org/officeDocument/2006/relationships/oleObject" Target="../embeddings/oleObject9.bin"/><Relationship Id="rId16" Type="http://schemas.openxmlformats.org/officeDocument/2006/relationships/image" Target="../media/image9.wmf"/><Relationship Id="rId15" Type="http://schemas.openxmlformats.org/officeDocument/2006/relationships/oleObject" Target="../embeddings/oleObject8.bin"/><Relationship Id="rId14" Type="http://schemas.openxmlformats.org/officeDocument/2006/relationships/image" Target="../media/image8.wmf"/><Relationship Id="rId13" Type="http://schemas.openxmlformats.org/officeDocument/2006/relationships/oleObject" Target="../embeddings/oleObject7.bin"/><Relationship Id="rId12" Type="http://schemas.openxmlformats.org/officeDocument/2006/relationships/image" Target="../media/image7.wmf"/><Relationship Id="rId11" Type="http://schemas.openxmlformats.org/officeDocument/2006/relationships/oleObject" Target="../embeddings/oleObject6.bin"/><Relationship Id="rId10" Type="http://schemas.openxmlformats.org/officeDocument/2006/relationships/image" Target="../media/image6.wmf"/><Relationship Id="rId1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6.bin"/><Relationship Id="rId8" Type="http://schemas.openxmlformats.org/officeDocument/2006/relationships/image" Target="../media/image15.wmf"/><Relationship Id="rId7" Type="http://schemas.openxmlformats.org/officeDocument/2006/relationships/oleObject" Target="../embeddings/oleObject15.bin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3.wmf"/><Relationship Id="rId3" Type="http://schemas.openxmlformats.org/officeDocument/2006/relationships/oleObject" Target="../embeddings/oleObject13.bin"/><Relationship Id="rId26" Type="http://schemas.openxmlformats.org/officeDocument/2006/relationships/vmlDrawing" Target="../drawings/vmlDrawing2.vml"/><Relationship Id="rId25" Type="http://schemas.openxmlformats.org/officeDocument/2006/relationships/slideLayout" Target="../slideLayouts/slideLayout7.xml"/><Relationship Id="rId24" Type="http://schemas.openxmlformats.org/officeDocument/2006/relationships/image" Target="../media/image11.wmf"/><Relationship Id="rId23" Type="http://schemas.openxmlformats.org/officeDocument/2006/relationships/oleObject" Target="../embeddings/oleObject23.bin"/><Relationship Id="rId22" Type="http://schemas.openxmlformats.org/officeDocument/2006/relationships/image" Target="../media/image22.wmf"/><Relationship Id="rId21" Type="http://schemas.openxmlformats.org/officeDocument/2006/relationships/oleObject" Target="../embeddings/oleObject22.bin"/><Relationship Id="rId20" Type="http://schemas.openxmlformats.org/officeDocument/2006/relationships/image" Target="../media/image21.wmf"/><Relationship Id="rId2" Type="http://schemas.openxmlformats.org/officeDocument/2006/relationships/image" Target="../media/image12.wmf"/><Relationship Id="rId19" Type="http://schemas.openxmlformats.org/officeDocument/2006/relationships/oleObject" Target="../embeddings/oleObject21.bin"/><Relationship Id="rId18" Type="http://schemas.openxmlformats.org/officeDocument/2006/relationships/image" Target="../media/image20.wmf"/><Relationship Id="rId17" Type="http://schemas.openxmlformats.org/officeDocument/2006/relationships/oleObject" Target="../embeddings/oleObject20.bin"/><Relationship Id="rId16" Type="http://schemas.openxmlformats.org/officeDocument/2006/relationships/image" Target="../media/image19.wmf"/><Relationship Id="rId15" Type="http://schemas.openxmlformats.org/officeDocument/2006/relationships/oleObject" Target="../embeddings/oleObject19.bin"/><Relationship Id="rId14" Type="http://schemas.openxmlformats.org/officeDocument/2006/relationships/image" Target="../media/image18.wmf"/><Relationship Id="rId13" Type="http://schemas.openxmlformats.org/officeDocument/2006/relationships/oleObject" Target="../embeddings/oleObject18.bin"/><Relationship Id="rId12" Type="http://schemas.openxmlformats.org/officeDocument/2006/relationships/image" Target="../media/image17.wmf"/><Relationship Id="rId11" Type="http://schemas.openxmlformats.org/officeDocument/2006/relationships/oleObject" Target="../embeddings/oleObject17.bin"/><Relationship Id="rId10" Type="http://schemas.openxmlformats.org/officeDocument/2006/relationships/image" Target="../media/image16.wmf"/><Relationship Id="rId1" Type="http://schemas.openxmlformats.org/officeDocument/2006/relationships/oleObject" Target="../embeddings/oleObject12.bin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8.bin"/><Relationship Id="rId8" Type="http://schemas.openxmlformats.org/officeDocument/2006/relationships/image" Target="../media/image26.wmf"/><Relationship Id="rId7" Type="http://schemas.openxmlformats.org/officeDocument/2006/relationships/oleObject" Target="../embeddings/oleObject27.bin"/><Relationship Id="rId6" Type="http://schemas.openxmlformats.org/officeDocument/2006/relationships/image" Target="../media/image25.w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24.wmf"/><Relationship Id="rId36" Type="http://schemas.openxmlformats.org/officeDocument/2006/relationships/vmlDrawing" Target="../drawings/vmlDrawing3.vml"/><Relationship Id="rId35" Type="http://schemas.openxmlformats.org/officeDocument/2006/relationships/slideLayout" Target="../slideLayouts/slideLayout7.xml"/><Relationship Id="rId34" Type="http://schemas.openxmlformats.org/officeDocument/2006/relationships/image" Target="../media/image39.wmf"/><Relationship Id="rId33" Type="http://schemas.openxmlformats.org/officeDocument/2006/relationships/oleObject" Target="../embeddings/oleObject40.bin"/><Relationship Id="rId32" Type="http://schemas.openxmlformats.org/officeDocument/2006/relationships/image" Target="../media/image38.wmf"/><Relationship Id="rId31" Type="http://schemas.openxmlformats.org/officeDocument/2006/relationships/oleObject" Target="../embeddings/oleObject39.bin"/><Relationship Id="rId30" Type="http://schemas.openxmlformats.org/officeDocument/2006/relationships/image" Target="../media/image37.wmf"/><Relationship Id="rId3" Type="http://schemas.openxmlformats.org/officeDocument/2006/relationships/oleObject" Target="../embeddings/oleObject25.bin"/><Relationship Id="rId29" Type="http://schemas.openxmlformats.org/officeDocument/2006/relationships/oleObject" Target="../embeddings/oleObject38.bin"/><Relationship Id="rId28" Type="http://schemas.openxmlformats.org/officeDocument/2006/relationships/image" Target="../media/image36.wmf"/><Relationship Id="rId27" Type="http://schemas.openxmlformats.org/officeDocument/2006/relationships/oleObject" Target="../embeddings/oleObject37.bin"/><Relationship Id="rId26" Type="http://schemas.openxmlformats.org/officeDocument/2006/relationships/image" Target="../media/image35.wmf"/><Relationship Id="rId25" Type="http://schemas.openxmlformats.org/officeDocument/2006/relationships/oleObject" Target="../embeddings/oleObject36.bin"/><Relationship Id="rId24" Type="http://schemas.openxmlformats.org/officeDocument/2006/relationships/image" Target="../media/image34.wmf"/><Relationship Id="rId23" Type="http://schemas.openxmlformats.org/officeDocument/2006/relationships/oleObject" Target="../embeddings/oleObject35.bin"/><Relationship Id="rId22" Type="http://schemas.openxmlformats.org/officeDocument/2006/relationships/image" Target="../media/image33.wmf"/><Relationship Id="rId21" Type="http://schemas.openxmlformats.org/officeDocument/2006/relationships/oleObject" Target="../embeddings/oleObject34.bin"/><Relationship Id="rId20" Type="http://schemas.openxmlformats.org/officeDocument/2006/relationships/image" Target="../media/image32.wmf"/><Relationship Id="rId2" Type="http://schemas.openxmlformats.org/officeDocument/2006/relationships/image" Target="../media/image23.wmf"/><Relationship Id="rId19" Type="http://schemas.openxmlformats.org/officeDocument/2006/relationships/oleObject" Target="../embeddings/oleObject33.bin"/><Relationship Id="rId18" Type="http://schemas.openxmlformats.org/officeDocument/2006/relationships/image" Target="../media/image31.wmf"/><Relationship Id="rId17" Type="http://schemas.openxmlformats.org/officeDocument/2006/relationships/oleObject" Target="../embeddings/oleObject32.bin"/><Relationship Id="rId16" Type="http://schemas.openxmlformats.org/officeDocument/2006/relationships/image" Target="../media/image30.wmf"/><Relationship Id="rId15" Type="http://schemas.openxmlformats.org/officeDocument/2006/relationships/oleObject" Target="../embeddings/oleObject31.bin"/><Relationship Id="rId14" Type="http://schemas.openxmlformats.org/officeDocument/2006/relationships/image" Target="../media/image29.wmf"/><Relationship Id="rId13" Type="http://schemas.openxmlformats.org/officeDocument/2006/relationships/oleObject" Target="../embeddings/oleObject30.bin"/><Relationship Id="rId12" Type="http://schemas.openxmlformats.org/officeDocument/2006/relationships/image" Target="../media/image28.wmf"/><Relationship Id="rId11" Type="http://schemas.openxmlformats.org/officeDocument/2006/relationships/oleObject" Target="../embeddings/oleObject29.bin"/><Relationship Id="rId10" Type="http://schemas.openxmlformats.org/officeDocument/2006/relationships/image" Target="../media/image27.wmf"/><Relationship Id="rId1" Type="http://schemas.openxmlformats.org/officeDocument/2006/relationships/oleObject" Target="../embeddings/oleObject24.bin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5.bin"/><Relationship Id="rId8" Type="http://schemas.openxmlformats.org/officeDocument/2006/relationships/image" Target="../media/image33.wmf"/><Relationship Id="rId7" Type="http://schemas.openxmlformats.org/officeDocument/2006/relationships/oleObject" Target="../embeddings/oleObject44.bin"/><Relationship Id="rId6" Type="http://schemas.openxmlformats.org/officeDocument/2006/relationships/image" Target="../media/image32.wmf"/><Relationship Id="rId5" Type="http://schemas.openxmlformats.org/officeDocument/2006/relationships/oleObject" Target="../embeddings/oleObject43.bin"/><Relationship Id="rId4" Type="http://schemas.openxmlformats.org/officeDocument/2006/relationships/image" Target="../media/image31.wmf"/><Relationship Id="rId3" Type="http://schemas.openxmlformats.org/officeDocument/2006/relationships/oleObject" Target="../embeddings/oleObject42.bin"/><Relationship Id="rId28" Type="http://schemas.openxmlformats.org/officeDocument/2006/relationships/vmlDrawing" Target="../drawings/vmlDrawing4.vml"/><Relationship Id="rId27" Type="http://schemas.openxmlformats.org/officeDocument/2006/relationships/slideLayout" Target="../slideLayouts/slideLayout7.xml"/><Relationship Id="rId26" Type="http://schemas.openxmlformats.org/officeDocument/2006/relationships/image" Target="../media/image39.wmf"/><Relationship Id="rId25" Type="http://schemas.openxmlformats.org/officeDocument/2006/relationships/oleObject" Target="../embeddings/oleObject53.bin"/><Relationship Id="rId24" Type="http://schemas.openxmlformats.org/officeDocument/2006/relationships/image" Target="../media/image36.wmf"/><Relationship Id="rId23" Type="http://schemas.openxmlformats.org/officeDocument/2006/relationships/oleObject" Target="../embeddings/oleObject52.bin"/><Relationship Id="rId22" Type="http://schemas.openxmlformats.org/officeDocument/2006/relationships/image" Target="../media/image35.wmf"/><Relationship Id="rId21" Type="http://schemas.openxmlformats.org/officeDocument/2006/relationships/oleObject" Target="../embeddings/oleObject51.bin"/><Relationship Id="rId20" Type="http://schemas.openxmlformats.org/officeDocument/2006/relationships/image" Target="../media/image45.wmf"/><Relationship Id="rId2" Type="http://schemas.openxmlformats.org/officeDocument/2006/relationships/image" Target="../media/image40.wmf"/><Relationship Id="rId19" Type="http://schemas.openxmlformats.org/officeDocument/2006/relationships/oleObject" Target="../embeddings/oleObject50.bin"/><Relationship Id="rId18" Type="http://schemas.openxmlformats.org/officeDocument/2006/relationships/image" Target="../media/image44.wmf"/><Relationship Id="rId17" Type="http://schemas.openxmlformats.org/officeDocument/2006/relationships/oleObject" Target="../embeddings/oleObject49.bin"/><Relationship Id="rId16" Type="http://schemas.openxmlformats.org/officeDocument/2006/relationships/image" Target="../media/image43.wmf"/><Relationship Id="rId15" Type="http://schemas.openxmlformats.org/officeDocument/2006/relationships/oleObject" Target="../embeddings/oleObject48.bin"/><Relationship Id="rId14" Type="http://schemas.openxmlformats.org/officeDocument/2006/relationships/image" Target="../media/image42.wmf"/><Relationship Id="rId13" Type="http://schemas.openxmlformats.org/officeDocument/2006/relationships/oleObject" Target="../embeddings/oleObject47.bin"/><Relationship Id="rId12" Type="http://schemas.openxmlformats.org/officeDocument/2006/relationships/image" Target="../media/image41.wmf"/><Relationship Id="rId11" Type="http://schemas.openxmlformats.org/officeDocument/2006/relationships/oleObject" Target="../embeddings/oleObject46.bin"/><Relationship Id="rId10" Type="http://schemas.openxmlformats.org/officeDocument/2006/relationships/image" Target="../media/image34.wmf"/><Relationship Id="rId1" Type="http://schemas.openxmlformats.org/officeDocument/2006/relationships/oleObject" Target="../embeddings/oleObject41.bin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8.bin"/><Relationship Id="rId8" Type="http://schemas.openxmlformats.org/officeDocument/2006/relationships/image" Target="../media/image49.wmf"/><Relationship Id="rId7" Type="http://schemas.openxmlformats.org/officeDocument/2006/relationships/oleObject" Target="../embeddings/oleObject57.bin"/><Relationship Id="rId6" Type="http://schemas.openxmlformats.org/officeDocument/2006/relationships/image" Target="../media/image48.wmf"/><Relationship Id="rId5" Type="http://schemas.openxmlformats.org/officeDocument/2006/relationships/oleObject" Target="../embeddings/oleObject56.bin"/><Relationship Id="rId4" Type="http://schemas.openxmlformats.org/officeDocument/2006/relationships/image" Target="../media/image47.wmf"/><Relationship Id="rId3" Type="http://schemas.openxmlformats.org/officeDocument/2006/relationships/oleObject" Target="../embeddings/oleObject55.bin"/><Relationship Id="rId22" Type="http://schemas.openxmlformats.org/officeDocument/2006/relationships/vmlDrawing" Target="../drawings/vmlDrawing5.vml"/><Relationship Id="rId21" Type="http://schemas.openxmlformats.org/officeDocument/2006/relationships/slideLayout" Target="../slideLayouts/slideLayout7.xml"/><Relationship Id="rId20" Type="http://schemas.openxmlformats.org/officeDocument/2006/relationships/image" Target="../media/image55.wmf"/><Relationship Id="rId2" Type="http://schemas.openxmlformats.org/officeDocument/2006/relationships/image" Target="../media/image46.wmf"/><Relationship Id="rId19" Type="http://schemas.openxmlformats.org/officeDocument/2006/relationships/oleObject" Target="../embeddings/oleObject63.bin"/><Relationship Id="rId18" Type="http://schemas.openxmlformats.org/officeDocument/2006/relationships/image" Target="../media/image54.wmf"/><Relationship Id="rId17" Type="http://schemas.openxmlformats.org/officeDocument/2006/relationships/oleObject" Target="../embeddings/oleObject62.bin"/><Relationship Id="rId16" Type="http://schemas.openxmlformats.org/officeDocument/2006/relationships/image" Target="../media/image53.wmf"/><Relationship Id="rId15" Type="http://schemas.openxmlformats.org/officeDocument/2006/relationships/oleObject" Target="../embeddings/oleObject61.bin"/><Relationship Id="rId14" Type="http://schemas.openxmlformats.org/officeDocument/2006/relationships/image" Target="../media/image52.wmf"/><Relationship Id="rId13" Type="http://schemas.openxmlformats.org/officeDocument/2006/relationships/oleObject" Target="../embeddings/oleObject60.bin"/><Relationship Id="rId12" Type="http://schemas.openxmlformats.org/officeDocument/2006/relationships/image" Target="../media/image51.wmf"/><Relationship Id="rId11" Type="http://schemas.openxmlformats.org/officeDocument/2006/relationships/oleObject" Target="../embeddings/oleObject59.bin"/><Relationship Id="rId10" Type="http://schemas.openxmlformats.org/officeDocument/2006/relationships/image" Target="../media/image50.wmf"/><Relationship Id="rId1" Type="http://schemas.openxmlformats.org/officeDocument/2006/relationships/oleObject" Target="../embeddings/oleObject54.bin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8.bin"/><Relationship Id="rId8" Type="http://schemas.openxmlformats.org/officeDocument/2006/relationships/image" Target="../media/image59.wmf"/><Relationship Id="rId7" Type="http://schemas.openxmlformats.org/officeDocument/2006/relationships/oleObject" Target="../embeddings/oleObject67.bin"/><Relationship Id="rId6" Type="http://schemas.openxmlformats.org/officeDocument/2006/relationships/image" Target="../media/image58.wmf"/><Relationship Id="rId5" Type="http://schemas.openxmlformats.org/officeDocument/2006/relationships/oleObject" Target="../embeddings/oleObject66.bin"/><Relationship Id="rId4" Type="http://schemas.openxmlformats.org/officeDocument/2006/relationships/image" Target="../media/image57.wmf"/><Relationship Id="rId3" Type="http://schemas.openxmlformats.org/officeDocument/2006/relationships/oleObject" Target="../embeddings/oleObject65.bin"/><Relationship Id="rId28" Type="http://schemas.openxmlformats.org/officeDocument/2006/relationships/vmlDrawing" Target="../drawings/vmlDrawing6.vml"/><Relationship Id="rId27" Type="http://schemas.openxmlformats.org/officeDocument/2006/relationships/slideLayout" Target="../slideLayouts/slideLayout7.xml"/><Relationship Id="rId26" Type="http://schemas.openxmlformats.org/officeDocument/2006/relationships/image" Target="../media/image68.wmf"/><Relationship Id="rId25" Type="http://schemas.openxmlformats.org/officeDocument/2006/relationships/oleObject" Target="../embeddings/oleObject76.bin"/><Relationship Id="rId24" Type="http://schemas.openxmlformats.org/officeDocument/2006/relationships/image" Target="../media/image67.wmf"/><Relationship Id="rId23" Type="http://schemas.openxmlformats.org/officeDocument/2006/relationships/oleObject" Target="../embeddings/oleObject75.bin"/><Relationship Id="rId22" Type="http://schemas.openxmlformats.org/officeDocument/2006/relationships/image" Target="../media/image66.wmf"/><Relationship Id="rId21" Type="http://schemas.openxmlformats.org/officeDocument/2006/relationships/oleObject" Target="../embeddings/oleObject74.bin"/><Relationship Id="rId20" Type="http://schemas.openxmlformats.org/officeDocument/2006/relationships/image" Target="../media/image65.wmf"/><Relationship Id="rId2" Type="http://schemas.openxmlformats.org/officeDocument/2006/relationships/image" Target="../media/image56.wmf"/><Relationship Id="rId19" Type="http://schemas.openxmlformats.org/officeDocument/2006/relationships/oleObject" Target="../embeddings/oleObject73.bin"/><Relationship Id="rId18" Type="http://schemas.openxmlformats.org/officeDocument/2006/relationships/image" Target="../media/image64.wmf"/><Relationship Id="rId17" Type="http://schemas.openxmlformats.org/officeDocument/2006/relationships/oleObject" Target="../embeddings/oleObject72.bin"/><Relationship Id="rId16" Type="http://schemas.openxmlformats.org/officeDocument/2006/relationships/image" Target="../media/image63.wmf"/><Relationship Id="rId15" Type="http://schemas.openxmlformats.org/officeDocument/2006/relationships/oleObject" Target="../embeddings/oleObject71.bin"/><Relationship Id="rId14" Type="http://schemas.openxmlformats.org/officeDocument/2006/relationships/image" Target="../media/image62.wmf"/><Relationship Id="rId13" Type="http://schemas.openxmlformats.org/officeDocument/2006/relationships/oleObject" Target="../embeddings/oleObject70.bin"/><Relationship Id="rId12" Type="http://schemas.openxmlformats.org/officeDocument/2006/relationships/image" Target="../media/image61.wmf"/><Relationship Id="rId11" Type="http://schemas.openxmlformats.org/officeDocument/2006/relationships/oleObject" Target="../embeddings/oleObject69.bin"/><Relationship Id="rId10" Type="http://schemas.openxmlformats.org/officeDocument/2006/relationships/image" Target="../media/image60.wmf"/><Relationship Id="rId1" Type="http://schemas.openxmlformats.org/officeDocument/2006/relationships/oleObject" Target="../embeddings/oleObject64.bin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81.bin"/><Relationship Id="rId8" Type="http://schemas.openxmlformats.org/officeDocument/2006/relationships/image" Target="../media/image72.wmf"/><Relationship Id="rId7" Type="http://schemas.openxmlformats.org/officeDocument/2006/relationships/oleObject" Target="../embeddings/oleObject80.bin"/><Relationship Id="rId6" Type="http://schemas.openxmlformats.org/officeDocument/2006/relationships/image" Target="../media/image71.wmf"/><Relationship Id="rId5" Type="http://schemas.openxmlformats.org/officeDocument/2006/relationships/oleObject" Target="../embeddings/oleObject79.bin"/><Relationship Id="rId4" Type="http://schemas.openxmlformats.org/officeDocument/2006/relationships/image" Target="../media/image70.wmf"/><Relationship Id="rId3" Type="http://schemas.openxmlformats.org/officeDocument/2006/relationships/oleObject" Target="../embeddings/oleObject78.bin"/><Relationship Id="rId26" Type="http://schemas.openxmlformats.org/officeDocument/2006/relationships/vmlDrawing" Target="../drawings/vmlDrawing7.vml"/><Relationship Id="rId25" Type="http://schemas.openxmlformats.org/officeDocument/2006/relationships/slideLayout" Target="../slideLayouts/slideLayout7.xml"/><Relationship Id="rId24" Type="http://schemas.openxmlformats.org/officeDocument/2006/relationships/image" Target="../media/image80.wmf"/><Relationship Id="rId23" Type="http://schemas.openxmlformats.org/officeDocument/2006/relationships/oleObject" Target="../embeddings/oleObject88.bin"/><Relationship Id="rId22" Type="http://schemas.openxmlformats.org/officeDocument/2006/relationships/image" Target="../media/image79.wmf"/><Relationship Id="rId21" Type="http://schemas.openxmlformats.org/officeDocument/2006/relationships/oleObject" Target="../embeddings/oleObject87.bin"/><Relationship Id="rId20" Type="http://schemas.openxmlformats.org/officeDocument/2006/relationships/image" Target="../media/image78.wmf"/><Relationship Id="rId2" Type="http://schemas.openxmlformats.org/officeDocument/2006/relationships/image" Target="../media/image69.wmf"/><Relationship Id="rId19" Type="http://schemas.openxmlformats.org/officeDocument/2006/relationships/oleObject" Target="../embeddings/oleObject86.bin"/><Relationship Id="rId18" Type="http://schemas.openxmlformats.org/officeDocument/2006/relationships/image" Target="../media/image77.wmf"/><Relationship Id="rId17" Type="http://schemas.openxmlformats.org/officeDocument/2006/relationships/oleObject" Target="../embeddings/oleObject85.bin"/><Relationship Id="rId16" Type="http://schemas.openxmlformats.org/officeDocument/2006/relationships/image" Target="../media/image76.wmf"/><Relationship Id="rId15" Type="http://schemas.openxmlformats.org/officeDocument/2006/relationships/oleObject" Target="../embeddings/oleObject84.bin"/><Relationship Id="rId14" Type="http://schemas.openxmlformats.org/officeDocument/2006/relationships/image" Target="../media/image75.wmf"/><Relationship Id="rId13" Type="http://schemas.openxmlformats.org/officeDocument/2006/relationships/oleObject" Target="../embeddings/oleObject83.bin"/><Relationship Id="rId12" Type="http://schemas.openxmlformats.org/officeDocument/2006/relationships/image" Target="../media/image74.wmf"/><Relationship Id="rId11" Type="http://schemas.openxmlformats.org/officeDocument/2006/relationships/oleObject" Target="../embeddings/oleObject82.bin"/><Relationship Id="rId10" Type="http://schemas.openxmlformats.org/officeDocument/2006/relationships/image" Target="../media/image73.wmf"/><Relationship Id="rId1" Type="http://schemas.openxmlformats.org/officeDocument/2006/relationships/oleObject" Target="../embeddings/oleObject77.bin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93.bin"/><Relationship Id="rId8" Type="http://schemas.openxmlformats.org/officeDocument/2006/relationships/image" Target="../media/image84.wmf"/><Relationship Id="rId7" Type="http://schemas.openxmlformats.org/officeDocument/2006/relationships/oleObject" Target="../embeddings/oleObject92.bin"/><Relationship Id="rId6" Type="http://schemas.openxmlformats.org/officeDocument/2006/relationships/image" Target="../media/image83.wmf"/><Relationship Id="rId5" Type="http://schemas.openxmlformats.org/officeDocument/2006/relationships/oleObject" Target="../embeddings/oleObject91.bin"/><Relationship Id="rId4" Type="http://schemas.openxmlformats.org/officeDocument/2006/relationships/image" Target="../media/image82.wmf"/><Relationship Id="rId3" Type="http://schemas.openxmlformats.org/officeDocument/2006/relationships/oleObject" Target="../embeddings/oleObject90.bin"/><Relationship Id="rId24" Type="http://schemas.openxmlformats.org/officeDocument/2006/relationships/vmlDrawing" Target="../drawings/vmlDrawing8.vml"/><Relationship Id="rId23" Type="http://schemas.openxmlformats.org/officeDocument/2006/relationships/slideLayout" Target="../slideLayouts/slideLayout7.xml"/><Relationship Id="rId22" Type="http://schemas.openxmlformats.org/officeDocument/2006/relationships/image" Target="../media/image91.wmf"/><Relationship Id="rId21" Type="http://schemas.openxmlformats.org/officeDocument/2006/relationships/oleObject" Target="../embeddings/oleObject99.bin"/><Relationship Id="rId20" Type="http://schemas.openxmlformats.org/officeDocument/2006/relationships/image" Target="../media/image90.wmf"/><Relationship Id="rId2" Type="http://schemas.openxmlformats.org/officeDocument/2006/relationships/image" Target="../media/image81.wmf"/><Relationship Id="rId19" Type="http://schemas.openxmlformats.org/officeDocument/2006/relationships/oleObject" Target="../embeddings/oleObject98.bin"/><Relationship Id="rId18" Type="http://schemas.openxmlformats.org/officeDocument/2006/relationships/image" Target="../media/image89.wmf"/><Relationship Id="rId17" Type="http://schemas.openxmlformats.org/officeDocument/2006/relationships/oleObject" Target="../embeddings/oleObject97.bin"/><Relationship Id="rId16" Type="http://schemas.openxmlformats.org/officeDocument/2006/relationships/image" Target="../media/image88.wmf"/><Relationship Id="rId15" Type="http://schemas.openxmlformats.org/officeDocument/2006/relationships/oleObject" Target="../embeddings/oleObject96.bin"/><Relationship Id="rId14" Type="http://schemas.openxmlformats.org/officeDocument/2006/relationships/image" Target="../media/image87.wmf"/><Relationship Id="rId13" Type="http://schemas.openxmlformats.org/officeDocument/2006/relationships/oleObject" Target="../embeddings/oleObject95.bin"/><Relationship Id="rId12" Type="http://schemas.openxmlformats.org/officeDocument/2006/relationships/image" Target="../media/image86.wmf"/><Relationship Id="rId11" Type="http://schemas.openxmlformats.org/officeDocument/2006/relationships/oleObject" Target="../embeddings/oleObject94.bin"/><Relationship Id="rId10" Type="http://schemas.openxmlformats.org/officeDocument/2006/relationships/image" Target="../media/image85.wmf"/><Relationship Id="rId1" Type="http://schemas.openxmlformats.org/officeDocument/2006/relationships/oleObject" Target="../embeddings/oleObject89.bin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04.bin"/><Relationship Id="rId8" Type="http://schemas.openxmlformats.org/officeDocument/2006/relationships/image" Target="../media/image95.wmf"/><Relationship Id="rId7" Type="http://schemas.openxmlformats.org/officeDocument/2006/relationships/oleObject" Target="../embeddings/oleObject103.bin"/><Relationship Id="rId6" Type="http://schemas.openxmlformats.org/officeDocument/2006/relationships/image" Target="../media/image94.wmf"/><Relationship Id="rId5" Type="http://schemas.openxmlformats.org/officeDocument/2006/relationships/oleObject" Target="../embeddings/oleObject102.bin"/><Relationship Id="rId4" Type="http://schemas.openxmlformats.org/officeDocument/2006/relationships/image" Target="../media/image93.wmf"/><Relationship Id="rId3" Type="http://schemas.openxmlformats.org/officeDocument/2006/relationships/oleObject" Target="../embeddings/oleObject101.bin"/><Relationship Id="rId21" Type="http://schemas.openxmlformats.org/officeDocument/2006/relationships/vmlDrawing" Target="../drawings/vmlDrawing9.vml"/><Relationship Id="rId20" Type="http://schemas.openxmlformats.org/officeDocument/2006/relationships/slideLayout" Target="../slideLayouts/slideLayout7.xml"/><Relationship Id="rId2" Type="http://schemas.openxmlformats.org/officeDocument/2006/relationships/image" Target="../media/image92.wmf"/><Relationship Id="rId19" Type="http://schemas.openxmlformats.org/officeDocument/2006/relationships/image" Target="../media/image100.wmf"/><Relationship Id="rId18" Type="http://schemas.openxmlformats.org/officeDocument/2006/relationships/oleObject" Target="../embeddings/oleObject109.bin"/><Relationship Id="rId17" Type="http://schemas.openxmlformats.org/officeDocument/2006/relationships/oleObject" Target="../embeddings/oleObject108.bin"/><Relationship Id="rId16" Type="http://schemas.openxmlformats.org/officeDocument/2006/relationships/image" Target="../media/image99.wmf"/><Relationship Id="rId15" Type="http://schemas.openxmlformats.org/officeDocument/2006/relationships/oleObject" Target="../embeddings/oleObject107.bin"/><Relationship Id="rId14" Type="http://schemas.openxmlformats.org/officeDocument/2006/relationships/image" Target="../media/image98.wmf"/><Relationship Id="rId13" Type="http://schemas.openxmlformats.org/officeDocument/2006/relationships/oleObject" Target="../embeddings/oleObject106.bin"/><Relationship Id="rId12" Type="http://schemas.openxmlformats.org/officeDocument/2006/relationships/image" Target="../media/image97.wmf"/><Relationship Id="rId11" Type="http://schemas.openxmlformats.org/officeDocument/2006/relationships/oleObject" Target="../embeddings/oleObject105.bin"/><Relationship Id="rId10" Type="http://schemas.openxmlformats.org/officeDocument/2006/relationships/image" Target="../media/image96.wmf"/><Relationship Id="rId1" Type="http://schemas.openxmlformats.org/officeDocument/2006/relationships/oleObject" Target="../embeddings/oleObject100.bin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4.wmf"/><Relationship Id="rId8" Type="http://schemas.openxmlformats.org/officeDocument/2006/relationships/oleObject" Target="../embeddings/oleObject113.bin"/><Relationship Id="rId7" Type="http://schemas.openxmlformats.org/officeDocument/2006/relationships/tags" Target="../tags/tag1.xml"/><Relationship Id="rId6" Type="http://schemas.openxmlformats.org/officeDocument/2006/relationships/image" Target="../media/image103.wmf"/><Relationship Id="rId5" Type="http://schemas.openxmlformats.org/officeDocument/2006/relationships/oleObject" Target="../embeddings/oleObject112.bin"/><Relationship Id="rId4" Type="http://schemas.openxmlformats.org/officeDocument/2006/relationships/image" Target="../media/image102.wmf"/><Relationship Id="rId3" Type="http://schemas.openxmlformats.org/officeDocument/2006/relationships/oleObject" Target="../embeddings/oleObject111.bin"/><Relationship Id="rId2" Type="http://schemas.openxmlformats.org/officeDocument/2006/relationships/image" Target="../media/image101.wmf"/><Relationship Id="rId14" Type="http://schemas.openxmlformats.org/officeDocument/2006/relationships/vmlDrawing" Target="../drawings/vmlDrawing10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105.wmf"/><Relationship Id="rId11" Type="http://schemas.openxmlformats.org/officeDocument/2006/relationships/oleObject" Target="../embeddings/oleObject114.bin"/><Relationship Id="rId10" Type="http://schemas.openxmlformats.org/officeDocument/2006/relationships/tags" Target="../tags/tag2.xml"/><Relationship Id="rId1" Type="http://schemas.openxmlformats.org/officeDocument/2006/relationships/oleObject" Target="../embeddings/oleObject110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7" name="Text Box 7"/>
          <p:cNvSpPr txBox="1"/>
          <p:nvPr/>
        </p:nvSpPr>
        <p:spPr>
          <a:xfrm>
            <a:off x="1476375" y="1412875"/>
            <a:ext cx="7056438" cy="708025"/>
          </a:xfrm>
          <a:prstGeom prst="rect">
            <a:avLst/>
          </a:prstGeom>
          <a:noFill/>
          <a:ln w="57150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4000" b="1" dirty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第一章    函数、极限与连续</a:t>
            </a:r>
            <a:endParaRPr lang="zh-CN" altLang="en-US" sz="4000" b="1" dirty="0">
              <a:solidFill>
                <a:schemeClr val="accent2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098" name="Text Box 2"/>
          <p:cNvSpPr txBox="1"/>
          <p:nvPr/>
        </p:nvSpPr>
        <p:spPr>
          <a:xfrm>
            <a:off x="2266950" y="3284538"/>
            <a:ext cx="5256213" cy="646112"/>
          </a:xfrm>
          <a:prstGeom prst="rect">
            <a:avLst/>
          </a:prstGeom>
          <a:noFill/>
          <a:ln w="57150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第八 节   函数的连续性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5121" name="Object 2"/>
          <p:cNvGraphicFramePr/>
          <p:nvPr/>
        </p:nvGraphicFramePr>
        <p:xfrm>
          <a:off x="827088" y="260350"/>
          <a:ext cx="31623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" r:id="rId1" imgW="3161030" imgH="393700" progId="Equation.DSMT4">
                  <p:embed/>
                </p:oleObj>
              </mc:Choice>
              <mc:Fallback>
                <p:oleObj name="" r:id="rId1" imgW="3161030" imgH="393700" progId="Equation.DSMT4">
                  <p:embed/>
                  <p:pic>
                    <p:nvPicPr>
                      <p:cNvPr id="0" name="图片 310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27088" y="260350"/>
                        <a:ext cx="31623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6291" name="Object 3"/>
          <p:cNvGraphicFramePr/>
          <p:nvPr/>
        </p:nvGraphicFramePr>
        <p:xfrm>
          <a:off x="827088" y="765175"/>
          <a:ext cx="8081962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" r:id="rId3" imgW="8153400" imgH="558800" progId="Equation.3">
                  <p:embed/>
                </p:oleObj>
              </mc:Choice>
              <mc:Fallback>
                <p:oleObj name="" r:id="rId3" imgW="8153400" imgH="558800" progId="Equation.3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7088" y="765175"/>
                        <a:ext cx="8081962" cy="55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6292" name="Object 4"/>
          <p:cNvGraphicFramePr/>
          <p:nvPr/>
        </p:nvGraphicFramePr>
        <p:xfrm>
          <a:off x="755650" y="1412875"/>
          <a:ext cx="36576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" r:id="rId5" imgW="3656330" imgH="431800" progId="Equation.3">
                  <p:embed/>
                </p:oleObj>
              </mc:Choice>
              <mc:Fallback>
                <p:oleObj name="" r:id="rId5" imgW="3656330" imgH="431800" progId="Equation.3">
                  <p:embed/>
                  <p:pic>
                    <p:nvPicPr>
                      <p:cNvPr id="0" name="图片 310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55650" y="1412875"/>
                        <a:ext cx="36576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6293" name="Object 5"/>
          <p:cNvGraphicFramePr/>
          <p:nvPr/>
        </p:nvGraphicFramePr>
        <p:xfrm>
          <a:off x="4500563" y="1412875"/>
          <a:ext cx="35306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" r:id="rId7" imgW="3529330" imgH="431800" progId="Equation.DSMT4">
                  <p:embed/>
                </p:oleObj>
              </mc:Choice>
              <mc:Fallback>
                <p:oleObj name="" r:id="rId7" imgW="3529330" imgH="431800" progId="Equation.DSMT4">
                  <p:embed/>
                  <p:pic>
                    <p:nvPicPr>
                      <p:cNvPr id="0" name="图片 310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500563" y="1412875"/>
                        <a:ext cx="35306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6295" name="Object 6"/>
          <p:cNvGraphicFramePr/>
          <p:nvPr/>
        </p:nvGraphicFramePr>
        <p:xfrm>
          <a:off x="755650" y="1844675"/>
          <a:ext cx="55753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" r:id="rId9" imgW="5572760" imgH="444500" progId="Equation.DSMT4">
                  <p:embed/>
                </p:oleObj>
              </mc:Choice>
              <mc:Fallback>
                <p:oleObj name="" r:id="rId9" imgW="5572760" imgH="444500" progId="Equation.DSMT4">
                  <p:embed/>
                  <p:pic>
                    <p:nvPicPr>
                      <p:cNvPr id="0" name="图片 3107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55650" y="1844675"/>
                        <a:ext cx="55753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6297" name="Object 7"/>
          <p:cNvGraphicFramePr/>
          <p:nvPr/>
        </p:nvGraphicFramePr>
        <p:xfrm>
          <a:off x="755650" y="2420938"/>
          <a:ext cx="8145463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" r:id="rId11" imgW="8454390" imgH="444500" progId="Equation.3">
                  <p:embed/>
                </p:oleObj>
              </mc:Choice>
              <mc:Fallback>
                <p:oleObj name="" r:id="rId11" imgW="8454390" imgH="444500" progId="Equation.3">
                  <p:embed/>
                  <p:pic>
                    <p:nvPicPr>
                      <p:cNvPr id="0" name="图片 3108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55650" y="2420938"/>
                        <a:ext cx="8145463" cy="428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6298" name="Object 8"/>
          <p:cNvGraphicFramePr/>
          <p:nvPr/>
        </p:nvGraphicFramePr>
        <p:xfrm>
          <a:off x="820738" y="2925763"/>
          <a:ext cx="3810000" cy="44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" r:id="rId13" imgW="3808095" imgH="444500" progId="Equation.3">
                  <p:embed/>
                </p:oleObj>
              </mc:Choice>
              <mc:Fallback>
                <p:oleObj name="" r:id="rId13" imgW="3808095" imgH="444500" progId="Equation.3">
                  <p:embed/>
                  <p:pic>
                    <p:nvPicPr>
                      <p:cNvPr id="0" name="图片 3109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20738" y="2925763"/>
                        <a:ext cx="3810000" cy="4429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6299" name="Object 9"/>
          <p:cNvGraphicFramePr/>
          <p:nvPr/>
        </p:nvGraphicFramePr>
        <p:xfrm>
          <a:off x="827088" y="3429000"/>
          <a:ext cx="26416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" r:id="rId15" imgW="2641600" imgH="558800" progId="Equation.3">
                  <p:embed/>
                </p:oleObj>
              </mc:Choice>
              <mc:Fallback>
                <p:oleObj name="" r:id="rId15" imgW="2641600" imgH="558800" progId="Equation.3">
                  <p:embed/>
                  <p:pic>
                    <p:nvPicPr>
                      <p:cNvPr id="0" name="图片 3110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27088" y="3429000"/>
                        <a:ext cx="2641600" cy="55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6300" name="Object 10"/>
          <p:cNvGraphicFramePr/>
          <p:nvPr/>
        </p:nvGraphicFramePr>
        <p:xfrm>
          <a:off x="827088" y="3933825"/>
          <a:ext cx="31496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" r:id="rId17" imgW="3149600" imgH="558800" progId="Equation.3">
                  <p:embed/>
                </p:oleObj>
              </mc:Choice>
              <mc:Fallback>
                <p:oleObj name="" r:id="rId17" imgW="3149600" imgH="558800" progId="Equation.3">
                  <p:embed/>
                  <p:pic>
                    <p:nvPicPr>
                      <p:cNvPr id="0" name="图片 3111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27088" y="3933825"/>
                        <a:ext cx="3149600" cy="55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6301" name="Object 11"/>
          <p:cNvGraphicFramePr/>
          <p:nvPr/>
        </p:nvGraphicFramePr>
        <p:xfrm>
          <a:off x="820738" y="4581525"/>
          <a:ext cx="29591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" r:id="rId19" imgW="2956560" imgH="405765" progId="Equation.DSMT4">
                  <p:embed/>
                </p:oleObj>
              </mc:Choice>
              <mc:Fallback>
                <p:oleObj name="" r:id="rId19" imgW="2956560" imgH="405765" progId="Equation.DSMT4">
                  <p:embed/>
                  <p:pic>
                    <p:nvPicPr>
                      <p:cNvPr id="0" name="图片 3113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820738" y="4581525"/>
                        <a:ext cx="29591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6302" name="Object 12"/>
          <p:cNvGraphicFramePr/>
          <p:nvPr/>
        </p:nvGraphicFramePr>
        <p:xfrm>
          <a:off x="755650" y="5157788"/>
          <a:ext cx="8118475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" name="" r:id="rId21" imgW="8369300" imgH="1028700" progId="Equation.3">
                  <p:embed/>
                </p:oleObj>
              </mc:Choice>
              <mc:Fallback>
                <p:oleObj name="" r:id="rId21" imgW="8369300" imgH="1028700" progId="Equation.3">
                  <p:embed/>
                  <p:pic>
                    <p:nvPicPr>
                      <p:cNvPr id="0" name="图片 3114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755650" y="5157788"/>
                        <a:ext cx="8118475" cy="10064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96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96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96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96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96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96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96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96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396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396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6145" name="Object 3"/>
          <p:cNvGraphicFramePr/>
          <p:nvPr/>
        </p:nvGraphicFramePr>
        <p:xfrm>
          <a:off x="755650" y="692150"/>
          <a:ext cx="8189913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" r:id="rId1" imgW="8369300" imgH="1028700" progId="Equation.3">
                  <p:embed/>
                </p:oleObj>
              </mc:Choice>
              <mc:Fallback>
                <p:oleObj name="" r:id="rId1" imgW="8369300" imgH="1028700" progId="Equation.3">
                  <p:embed/>
                  <p:pic>
                    <p:nvPicPr>
                      <p:cNvPr id="0" name="图片 311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55650" y="692150"/>
                        <a:ext cx="8189913" cy="10064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6" name="Object 4"/>
          <p:cNvGraphicFramePr/>
          <p:nvPr/>
        </p:nvGraphicFramePr>
        <p:xfrm>
          <a:off x="755650" y="1773238"/>
          <a:ext cx="78105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7" name="" r:id="rId3" imgW="7807325" imgH="431800" progId="Equation.3">
                  <p:embed/>
                </p:oleObj>
              </mc:Choice>
              <mc:Fallback>
                <p:oleObj name="" r:id="rId3" imgW="7807325" imgH="431800" progId="Equation.3">
                  <p:embed/>
                  <p:pic>
                    <p:nvPicPr>
                      <p:cNvPr id="0" name="图片 311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5650" y="1773238"/>
                        <a:ext cx="78105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7317" name="Object 5"/>
          <p:cNvGraphicFramePr/>
          <p:nvPr/>
        </p:nvGraphicFramePr>
        <p:xfrm>
          <a:off x="755650" y="2205038"/>
          <a:ext cx="60452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8" name="" r:id="rId5" imgW="6042660" imgH="571500" progId="Equation.3">
                  <p:embed/>
                </p:oleObj>
              </mc:Choice>
              <mc:Fallback>
                <p:oleObj name="" r:id="rId5" imgW="6042660" imgH="571500" progId="Equation.3">
                  <p:embed/>
                  <p:pic>
                    <p:nvPicPr>
                      <p:cNvPr id="0" name="图片 3117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55650" y="2205038"/>
                        <a:ext cx="6045200" cy="571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7318" name="Object 6"/>
          <p:cNvGraphicFramePr/>
          <p:nvPr/>
        </p:nvGraphicFramePr>
        <p:xfrm>
          <a:off x="742950" y="2805113"/>
          <a:ext cx="8215313" cy="957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9" name="" r:id="rId7" imgW="8394700" imgH="977900" progId="Equation.3">
                  <p:embed/>
                </p:oleObj>
              </mc:Choice>
              <mc:Fallback>
                <p:oleObj name="" r:id="rId7" imgW="8394700" imgH="977900" progId="Equation.3">
                  <p:embed/>
                  <p:pic>
                    <p:nvPicPr>
                      <p:cNvPr id="0" name="图片 311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42950" y="2805113"/>
                        <a:ext cx="8215313" cy="9572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7319" name="Object 7"/>
          <p:cNvGraphicFramePr/>
          <p:nvPr/>
        </p:nvGraphicFramePr>
        <p:xfrm>
          <a:off x="827088" y="3716338"/>
          <a:ext cx="8035925" cy="133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" name="" r:id="rId9" imgW="8797290" imgH="1459865" progId="Equation.DSMT4">
                  <p:embed/>
                </p:oleObj>
              </mc:Choice>
              <mc:Fallback>
                <p:oleObj name="" r:id="rId9" imgW="8797290" imgH="1459865" progId="Equation.DSMT4">
                  <p:embed/>
                  <p:pic>
                    <p:nvPicPr>
                      <p:cNvPr id="0" name="图片 311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27088" y="3716338"/>
                        <a:ext cx="8035925" cy="1333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7320" name="Object 8"/>
          <p:cNvGraphicFramePr/>
          <p:nvPr/>
        </p:nvGraphicFramePr>
        <p:xfrm>
          <a:off x="827088" y="5373688"/>
          <a:ext cx="27305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1" name="" r:id="rId11" imgW="2730500" imgH="558800" progId="Equation.DSMT4">
                  <p:embed/>
                </p:oleObj>
              </mc:Choice>
              <mc:Fallback>
                <p:oleObj name="" r:id="rId11" imgW="2730500" imgH="558800" progId="Equation.DSMT4">
                  <p:embed/>
                  <p:pic>
                    <p:nvPicPr>
                      <p:cNvPr id="0" name="图片 3120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27088" y="5373688"/>
                        <a:ext cx="2730500" cy="55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7321" name="Object 9"/>
          <p:cNvGraphicFramePr/>
          <p:nvPr/>
        </p:nvGraphicFramePr>
        <p:xfrm>
          <a:off x="5653088" y="5445125"/>
          <a:ext cx="1117600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2" name="" r:id="rId13" imgW="1116965" imgH="393700" progId="Equation.DSMT4">
                  <p:embed/>
                </p:oleObj>
              </mc:Choice>
              <mc:Fallback>
                <p:oleObj name="" r:id="rId13" imgW="1116965" imgH="393700" progId="Equation.DSMT4">
                  <p:embed/>
                  <p:pic>
                    <p:nvPicPr>
                      <p:cNvPr id="0" name="图片 312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653088" y="5445125"/>
                        <a:ext cx="1117600" cy="3921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7322" name="Object 10"/>
          <p:cNvGraphicFramePr/>
          <p:nvPr/>
        </p:nvGraphicFramePr>
        <p:xfrm>
          <a:off x="827088" y="6092825"/>
          <a:ext cx="4540250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" r:id="rId15" imgW="4760595" imgH="444500" progId="Equation.DSMT4">
                  <p:embed/>
                </p:oleObj>
              </mc:Choice>
              <mc:Fallback>
                <p:oleObj name="" r:id="rId15" imgW="4760595" imgH="444500" progId="Equation.DSMT4">
                  <p:embed/>
                  <p:pic>
                    <p:nvPicPr>
                      <p:cNvPr id="0" name="图片 3112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27088" y="6092825"/>
                        <a:ext cx="4540250" cy="4254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7323" name="Object 11"/>
          <p:cNvGraphicFramePr/>
          <p:nvPr/>
        </p:nvGraphicFramePr>
        <p:xfrm>
          <a:off x="5160963" y="5457825"/>
          <a:ext cx="4699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" name="" r:id="rId17" imgW="469900" imgH="292100" progId="Equation.DSMT4">
                  <p:embed/>
                </p:oleObj>
              </mc:Choice>
              <mc:Fallback>
                <p:oleObj name="" r:id="rId17" imgW="469900" imgH="292100" progId="Equation.DSMT4">
                  <p:embed/>
                  <p:pic>
                    <p:nvPicPr>
                      <p:cNvPr id="0" name="图片 3122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160963" y="5457825"/>
                        <a:ext cx="469900" cy="292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7324" name="Object 12"/>
          <p:cNvGraphicFramePr/>
          <p:nvPr/>
        </p:nvGraphicFramePr>
        <p:xfrm>
          <a:off x="3563938" y="5157788"/>
          <a:ext cx="15748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6" name="" r:id="rId19" imgW="1574800" imgH="838200" progId="Equation.3">
                  <p:embed/>
                </p:oleObj>
              </mc:Choice>
              <mc:Fallback>
                <p:oleObj name="" r:id="rId19" imgW="1574800" imgH="838200" progId="Equation.3">
                  <p:embed/>
                  <p:pic>
                    <p:nvPicPr>
                      <p:cNvPr id="0" name="图片 3125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3563938" y="5157788"/>
                        <a:ext cx="15748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7325" name="Object 13"/>
          <p:cNvGraphicFramePr/>
          <p:nvPr/>
        </p:nvGraphicFramePr>
        <p:xfrm>
          <a:off x="6300788" y="3500438"/>
          <a:ext cx="25654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" name="" r:id="rId21" imgW="2565400" imgH="558800" progId="Equation.3">
                  <p:embed/>
                </p:oleObj>
              </mc:Choice>
              <mc:Fallback>
                <p:oleObj name="" r:id="rId21" imgW="2565400" imgH="558800" progId="Equation.3">
                  <p:embed/>
                  <p:pic>
                    <p:nvPicPr>
                      <p:cNvPr id="0" name="图片 3126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300788" y="3500438"/>
                        <a:ext cx="2565400" cy="55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6" name="Object 14"/>
          <p:cNvGraphicFramePr/>
          <p:nvPr/>
        </p:nvGraphicFramePr>
        <p:xfrm>
          <a:off x="827088" y="260350"/>
          <a:ext cx="29591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8" name="" r:id="rId23" imgW="2956560" imgH="405765" progId="Equation.DSMT4">
                  <p:embed/>
                </p:oleObj>
              </mc:Choice>
              <mc:Fallback>
                <p:oleObj name="" r:id="rId23" imgW="2956560" imgH="405765" progId="Equation.DSMT4">
                  <p:embed/>
                  <p:pic>
                    <p:nvPicPr>
                      <p:cNvPr id="0" name="图片 3127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827088" y="260350"/>
                        <a:ext cx="29591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97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97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97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97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97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97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397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397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397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7169" name="Object 2"/>
          <p:cNvGraphicFramePr/>
          <p:nvPr/>
        </p:nvGraphicFramePr>
        <p:xfrm>
          <a:off x="827088" y="260350"/>
          <a:ext cx="75184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7515225" imgH="444500" progId="Equation.DSMT4">
                  <p:embed/>
                </p:oleObj>
              </mc:Choice>
              <mc:Fallback>
                <p:oleObj name="" r:id="rId1" imgW="7515225" imgH="444500" progId="Equation.DSMT4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27088" y="260350"/>
                        <a:ext cx="75184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8339" name="Object 3"/>
          <p:cNvGraphicFramePr/>
          <p:nvPr/>
        </p:nvGraphicFramePr>
        <p:xfrm>
          <a:off x="827088" y="836613"/>
          <a:ext cx="37719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3" imgW="3769995" imgH="444500" progId="Equation.DSMT4">
                  <p:embed/>
                </p:oleObj>
              </mc:Choice>
              <mc:Fallback>
                <p:oleObj name="" r:id="rId3" imgW="3769995" imgH="444500" progId="Equation.DSMT4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7088" y="836613"/>
                        <a:ext cx="37719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8340" name="Object 4"/>
          <p:cNvGraphicFramePr/>
          <p:nvPr/>
        </p:nvGraphicFramePr>
        <p:xfrm>
          <a:off x="827088" y="3068638"/>
          <a:ext cx="45339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5" imgW="4531995" imgH="444500" progId="Equation.DSMT4">
                  <p:embed/>
                </p:oleObj>
              </mc:Choice>
              <mc:Fallback>
                <p:oleObj name="" r:id="rId5" imgW="4531995" imgH="444500" progId="Equation.DSMT4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7088" y="3068638"/>
                        <a:ext cx="45339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8341" name="Object 5"/>
          <p:cNvGraphicFramePr/>
          <p:nvPr/>
        </p:nvGraphicFramePr>
        <p:xfrm>
          <a:off x="4643438" y="836613"/>
          <a:ext cx="1930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7" imgW="1930400" imgH="457200" progId="Equation.3">
                  <p:embed/>
                </p:oleObj>
              </mc:Choice>
              <mc:Fallback>
                <p:oleObj name="" r:id="rId7" imgW="1930400" imgH="457200" progId="Equation.3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643438" y="836613"/>
                        <a:ext cx="1930400" cy="457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8342" name="Object 6"/>
          <p:cNvGraphicFramePr/>
          <p:nvPr/>
        </p:nvGraphicFramePr>
        <p:xfrm>
          <a:off x="871538" y="1335088"/>
          <a:ext cx="59055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9" imgW="5902960" imgH="862965" progId="Equation.DSMT4">
                  <p:embed/>
                </p:oleObj>
              </mc:Choice>
              <mc:Fallback>
                <p:oleObj name="" r:id="rId9" imgW="5902960" imgH="862965" progId="Equation.DSMT4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71538" y="1335088"/>
                        <a:ext cx="5905500" cy="863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8345" name="Object 7"/>
          <p:cNvGraphicFramePr/>
          <p:nvPr/>
        </p:nvGraphicFramePr>
        <p:xfrm>
          <a:off x="827088" y="2349500"/>
          <a:ext cx="57658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11" imgW="5763260" imgH="571500" progId="Equation.DSMT4">
                  <p:embed/>
                </p:oleObj>
              </mc:Choice>
              <mc:Fallback>
                <p:oleObj name="" r:id="rId11" imgW="5763260" imgH="571500" progId="Equation.DSMT4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27088" y="2349500"/>
                        <a:ext cx="5765800" cy="571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8346" name="Object 8"/>
          <p:cNvGraphicFramePr/>
          <p:nvPr/>
        </p:nvGraphicFramePr>
        <p:xfrm>
          <a:off x="5435600" y="2781300"/>
          <a:ext cx="5842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13" imgW="583565" imgH="355600" progId="Equation.3">
                  <p:embed/>
                </p:oleObj>
              </mc:Choice>
              <mc:Fallback>
                <p:oleObj name="" r:id="rId13" imgW="583565" imgH="355600" progId="Equation.3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435600" y="2781300"/>
                        <a:ext cx="584200" cy="355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8347" name="Object 9"/>
          <p:cNvGraphicFramePr/>
          <p:nvPr/>
        </p:nvGraphicFramePr>
        <p:xfrm>
          <a:off x="755650" y="3573463"/>
          <a:ext cx="60198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5" name="" r:id="rId15" imgW="6017260" imgH="444500" progId="Equation.DSMT4">
                  <p:embed/>
                </p:oleObj>
              </mc:Choice>
              <mc:Fallback>
                <p:oleObj name="" r:id="rId15" imgW="6017260" imgH="444500" progId="Equation.DSMT4">
                  <p:embed/>
                  <p:pic>
                    <p:nvPicPr>
                      <p:cNvPr id="0" name="图片 3124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755650" y="3573463"/>
                        <a:ext cx="60198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8348" name="Object 10"/>
          <p:cNvGraphicFramePr/>
          <p:nvPr/>
        </p:nvGraphicFramePr>
        <p:xfrm>
          <a:off x="755650" y="4149725"/>
          <a:ext cx="26543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4" name="" r:id="rId17" imgW="2653030" imgH="393700" progId="Equation.3">
                  <p:embed/>
                </p:oleObj>
              </mc:Choice>
              <mc:Fallback>
                <p:oleObj name="" r:id="rId17" imgW="2653030" imgH="393700" progId="Equation.3">
                  <p:embed/>
                  <p:pic>
                    <p:nvPicPr>
                      <p:cNvPr id="0" name="图片 3123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55650" y="4149725"/>
                        <a:ext cx="26543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8349" name="Object 11"/>
          <p:cNvGraphicFramePr/>
          <p:nvPr/>
        </p:nvGraphicFramePr>
        <p:xfrm>
          <a:off x="898525" y="4799013"/>
          <a:ext cx="73787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19" imgW="7378700" imgH="469900" progId="Equation.3">
                  <p:embed/>
                </p:oleObj>
              </mc:Choice>
              <mc:Fallback>
                <p:oleObj name="" r:id="rId19" imgW="7378700" imgH="469900" progId="Equation.3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898525" y="4799013"/>
                        <a:ext cx="73787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8350" name="Object 12"/>
          <p:cNvGraphicFramePr/>
          <p:nvPr/>
        </p:nvGraphicFramePr>
        <p:xfrm>
          <a:off x="2914650" y="4581525"/>
          <a:ext cx="34671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21" imgW="3465830" imgH="901065" progId="Equation.3">
                  <p:embed/>
                </p:oleObj>
              </mc:Choice>
              <mc:Fallback>
                <p:oleObj name="" r:id="rId21" imgW="3465830" imgH="901065" progId="Equation.3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2914650" y="4581525"/>
                        <a:ext cx="3467100" cy="901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8351" name="Object 13"/>
          <p:cNvGraphicFramePr/>
          <p:nvPr/>
        </p:nvGraphicFramePr>
        <p:xfrm>
          <a:off x="6372225" y="4799013"/>
          <a:ext cx="12954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" r:id="rId23" imgW="1295400" imgH="469900" progId="Equation.3">
                  <p:embed/>
                </p:oleObj>
              </mc:Choice>
              <mc:Fallback>
                <p:oleObj name="" r:id="rId23" imgW="1295400" imgH="469900" progId="Equation.3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6372225" y="4799013"/>
                        <a:ext cx="12954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8352" name="Object 14"/>
          <p:cNvGraphicFramePr/>
          <p:nvPr/>
        </p:nvGraphicFramePr>
        <p:xfrm>
          <a:off x="754063" y="5518150"/>
          <a:ext cx="23876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" r:id="rId25" imgW="2387600" imgH="469900" progId="Equation.3">
                  <p:embed/>
                </p:oleObj>
              </mc:Choice>
              <mc:Fallback>
                <p:oleObj name="" r:id="rId25" imgW="2387600" imgH="469900" progId="Equation.3">
                  <p:embed/>
                  <p:pic>
                    <p:nvPicPr>
                      <p:cNvPr id="0" name="图片 3085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754063" y="5518150"/>
                        <a:ext cx="23876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8353" name="Object 15"/>
          <p:cNvGraphicFramePr/>
          <p:nvPr/>
        </p:nvGraphicFramePr>
        <p:xfrm>
          <a:off x="3275013" y="5518150"/>
          <a:ext cx="18288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" r:id="rId27" imgW="1828165" imgH="381000" progId="Equation.DSMT4">
                  <p:embed/>
                </p:oleObj>
              </mc:Choice>
              <mc:Fallback>
                <p:oleObj name="" r:id="rId27" imgW="1828165" imgH="381000" progId="Equation.DSMT4">
                  <p:embed/>
                  <p:pic>
                    <p:nvPicPr>
                      <p:cNvPr id="0" name="图片 3086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3275013" y="5518150"/>
                        <a:ext cx="1828800" cy="381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8354" name="Object 16"/>
          <p:cNvGraphicFramePr/>
          <p:nvPr/>
        </p:nvGraphicFramePr>
        <p:xfrm>
          <a:off x="7235825" y="765175"/>
          <a:ext cx="1479550" cy="50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" r:id="rId29" imgW="1510665" imgH="520700" progId="Equation.3">
                  <p:embed/>
                </p:oleObj>
              </mc:Choice>
              <mc:Fallback>
                <p:oleObj name="" r:id="rId29" imgW="1510665" imgH="520700" progId="Equation.3">
                  <p:embed/>
                  <p:pic>
                    <p:nvPicPr>
                      <p:cNvPr id="0" name="图片 3087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235825" y="765175"/>
                        <a:ext cx="1479550" cy="5095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8355" name="Object 17"/>
          <p:cNvGraphicFramePr/>
          <p:nvPr/>
        </p:nvGraphicFramePr>
        <p:xfrm>
          <a:off x="6588125" y="2349500"/>
          <a:ext cx="2373313" cy="1258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" r:id="rId31" imgW="2754630" imgH="1459865" progId="Equation.3">
                  <p:embed/>
                </p:oleObj>
              </mc:Choice>
              <mc:Fallback>
                <p:oleObj name="" r:id="rId31" imgW="2754630" imgH="1459865" progId="Equation.3">
                  <p:embed/>
                  <p:pic>
                    <p:nvPicPr>
                      <p:cNvPr id="0" name="图片 3088"/>
                      <p:cNvPicPr/>
                      <p:nvPr/>
                    </p:nvPicPr>
                    <p:blipFill>
                      <a:blip r:embed="rId32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588125" y="2349500"/>
                        <a:ext cx="2373313" cy="12588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6"/>
          <p:cNvGraphicFramePr/>
          <p:nvPr/>
        </p:nvGraphicFramePr>
        <p:xfrm>
          <a:off x="755650" y="5949950"/>
          <a:ext cx="8208963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" r:id="rId33" imgW="8632190" imgH="495300" progId="Equation.DSMT4">
                  <p:embed/>
                </p:oleObj>
              </mc:Choice>
              <mc:Fallback>
                <p:oleObj name="" r:id="rId33" imgW="8632190" imgH="495300" progId="Equation.DSMT4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755650" y="5949950"/>
                        <a:ext cx="8208963" cy="495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98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98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98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98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98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98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398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398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398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398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398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398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7" dur="500"/>
                                        <p:tgtEl>
                                          <p:spTgt spid="398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2" dur="500"/>
                                        <p:tgtEl>
                                          <p:spTgt spid="398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7" dur="500"/>
                                        <p:tgtEl>
                                          <p:spTgt spid="398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8193" name="Object 2"/>
          <p:cNvGraphicFramePr/>
          <p:nvPr/>
        </p:nvGraphicFramePr>
        <p:xfrm>
          <a:off x="827088" y="327025"/>
          <a:ext cx="5757862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" r:id="rId1" imgW="6017260" imgH="444500" progId="Equation.DSMT4">
                  <p:embed/>
                </p:oleObj>
              </mc:Choice>
              <mc:Fallback>
                <p:oleObj name="" r:id="rId1" imgW="6017260" imgH="444500" progId="Equation.DSMT4">
                  <p:embed/>
                  <p:pic>
                    <p:nvPicPr>
                      <p:cNvPr id="0" name="图片 309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27088" y="327025"/>
                        <a:ext cx="5757862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4" name="Object 3"/>
          <p:cNvGraphicFramePr/>
          <p:nvPr/>
        </p:nvGraphicFramePr>
        <p:xfrm>
          <a:off x="827088" y="908050"/>
          <a:ext cx="26543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" r:id="rId3" imgW="2653030" imgH="393700" progId="Equation.3">
                  <p:embed/>
                </p:oleObj>
              </mc:Choice>
              <mc:Fallback>
                <p:oleObj name="" r:id="rId3" imgW="2653030" imgH="393700" progId="Equation.3">
                  <p:embed/>
                  <p:pic>
                    <p:nvPicPr>
                      <p:cNvPr id="0" name="图片 309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7088" y="908050"/>
                        <a:ext cx="26543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" name="Object 4"/>
          <p:cNvGraphicFramePr/>
          <p:nvPr/>
        </p:nvGraphicFramePr>
        <p:xfrm>
          <a:off x="1116013" y="1484313"/>
          <a:ext cx="73787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" r:id="rId5" imgW="7378700" imgH="469900" progId="Equation.3">
                  <p:embed/>
                </p:oleObj>
              </mc:Choice>
              <mc:Fallback>
                <p:oleObj name="" r:id="rId5" imgW="7378700" imgH="469900" progId="Equation.3">
                  <p:embed/>
                  <p:pic>
                    <p:nvPicPr>
                      <p:cNvPr id="0" name="图片 309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16013" y="1484313"/>
                        <a:ext cx="73787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6" name="Object 5"/>
          <p:cNvGraphicFramePr/>
          <p:nvPr/>
        </p:nvGraphicFramePr>
        <p:xfrm>
          <a:off x="3132138" y="1268413"/>
          <a:ext cx="34671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" r:id="rId7" imgW="3465830" imgH="901065" progId="Equation.3">
                  <p:embed/>
                </p:oleObj>
              </mc:Choice>
              <mc:Fallback>
                <p:oleObj name="" r:id="rId7" imgW="3465830" imgH="901065" progId="Equation.3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132138" y="1268413"/>
                        <a:ext cx="3467100" cy="901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7" name="Object 6"/>
          <p:cNvGraphicFramePr/>
          <p:nvPr/>
        </p:nvGraphicFramePr>
        <p:xfrm>
          <a:off x="6588125" y="1484313"/>
          <a:ext cx="12954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" r:id="rId9" imgW="1295400" imgH="469900" progId="Equation.3">
                  <p:embed/>
                </p:oleObj>
              </mc:Choice>
              <mc:Fallback>
                <p:oleObj name="" r:id="rId9" imgW="1295400" imgH="469900" progId="Equation.3">
                  <p:embed/>
                  <p:pic>
                    <p:nvPicPr>
                      <p:cNvPr id="0" name="图片 309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588125" y="1484313"/>
                        <a:ext cx="12954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8" name="Object 10"/>
          <p:cNvGraphicFramePr/>
          <p:nvPr/>
        </p:nvGraphicFramePr>
        <p:xfrm>
          <a:off x="827088" y="3284538"/>
          <a:ext cx="48768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" r:id="rId11" imgW="4874895" imgH="444500" progId="Equation.DSMT4">
                  <p:embed/>
                </p:oleObj>
              </mc:Choice>
              <mc:Fallback>
                <p:oleObj name="" r:id="rId11" imgW="4874895" imgH="444500" progId="Equation.DSMT4">
                  <p:embed/>
                  <p:pic>
                    <p:nvPicPr>
                      <p:cNvPr id="0" name="图片 309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27088" y="3284538"/>
                        <a:ext cx="48768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371" name="Object 11"/>
          <p:cNvGraphicFramePr/>
          <p:nvPr/>
        </p:nvGraphicFramePr>
        <p:xfrm>
          <a:off x="827088" y="3933825"/>
          <a:ext cx="8137525" cy="60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" r:id="rId13" imgW="8809990" imgH="622300" progId="Equation.DSMT4">
                  <p:embed/>
                </p:oleObj>
              </mc:Choice>
              <mc:Fallback>
                <p:oleObj name="" r:id="rId13" imgW="8809990" imgH="622300" progId="Equation.DSMT4">
                  <p:embed/>
                  <p:pic>
                    <p:nvPicPr>
                      <p:cNvPr id="0" name="图片 3096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27088" y="3933825"/>
                        <a:ext cx="8137525" cy="6048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372" name="Object 12"/>
          <p:cNvGraphicFramePr/>
          <p:nvPr/>
        </p:nvGraphicFramePr>
        <p:xfrm>
          <a:off x="827088" y="4510088"/>
          <a:ext cx="8137525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" r:id="rId15" imgW="8809990" imgH="622300" progId="Equation.DSMT4">
                  <p:embed/>
                </p:oleObj>
              </mc:Choice>
              <mc:Fallback>
                <p:oleObj name="" r:id="rId15" imgW="8809990" imgH="622300" progId="Equation.DSMT4">
                  <p:embed/>
                  <p:pic>
                    <p:nvPicPr>
                      <p:cNvPr id="0" name="图片 3097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27088" y="4510088"/>
                        <a:ext cx="8137525" cy="6032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373" name="Object 13"/>
          <p:cNvGraphicFramePr/>
          <p:nvPr/>
        </p:nvGraphicFramePr>
        <p:xfrm>
          <a:off x="820738" y="5157788"/>
          <a:ext cx="426085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" r:id="rId17" imgW="4023995" imgH="393700" progId="Equation.DSMT4">
                  <p:embed/>
                </p:oleObj>
              </mc:Choice>
              <mc:Fallback>
                <p:oleObj name="" r:id="rId17" imgW="4023995" imgH="393700" progId="Equation.DSMT4">
                  <p:embed/>
                  <p:pic>
                    <p:nvPicPr>
                      <p:cNvPr id="0" name="图片 3098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20738" y="5157788"/>
                        <a:ext cx="426085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374" name="Object 14"/>
          <p:cNvGraphicFramePr/>
          <p:nvPr/>
        </p:nvGraphicFramePr>
        <p:xfrm>
          <a:off x="827088" y="5662613"/>
          <a:ext cx="8137525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" r:id="rId19" imgW="8530590" imgH="431800" progId="Equation.3">
                  <p:embed/>
                </p:oleObj>
              </mc:Choice>
              <mc:Fallback>
                <p:oleObj name="" r:id="rId19" imgW="8530590" imgH="431800" progId="Equation.3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827088" y="5662613"/>
                        <a:ext cx="8137525" cy="4111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3" name="Object 14"/>
          <p:cNvGraphicFramePr/>
          <p:nvPr/>
        </p:nvGraphicFramePr>
        <p:xfrm>
          <a:off x="827088" y="2133600"/>
          <a:ext cx="23876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" r:id="rId21" imgW="2387600" imgH="469900" progId="Equation.3">
                  <p:embed/>
                </p:oleObj>
              </mc:Choice>
              <mc:Fallback>
                <p:oleObj name="" r:id="rId21" imgW="2387600" imgH="469900" progId="Equation.3">
                  <p:embed/>
                  <p:pic>
                    <p:nvPicPr>
                      <p:cNvPr id="0" name="图片 3100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827088" y="2133600"/>
                        <a:ext cx="23876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4" name="Object 15"/>
          <p:cNvGraphicFramePr/>
          <p:nvPr/>
        </p:nvGraphicFramePr>
        <p:xfrm>
          <a:off x="3276600" y="2205038"/>
          <a:ext cx="18288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" r:id="rId23" imgW="1828165" imgH="381000" progId="Equation.DSMT4">
                  <p:embed/>
                </p:oleObj>
              </mc:Choice>
              <mc:Fallback>
                <p:oleObj name="" r:id="rId23" imgW="1828165" imgH="381000" progId="Equation.DSMT4">
                  <p:embed/>
                  <p:pic>
                    <p:nvPicPr>
                      <p:cNvPr id="0" name="图片 3101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3276600" y="2205038"/>
                        <a:ext cx="1828800" cy="381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5" name="Object 16"/>
          <p:cNvGraphicFramePr/>
          <p:nvPr/>
        </p:nvGraphicFramePr>
        <p:xfrm>
          <a:off x="827088" y="2708275"/>
          <a:ext cx="8137525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" r:id="rId25" imgW="8632190" imgH="495300" progId="Equation.DSMT4">
                  <p:embed/>
                </p:oleObj>
              </mc:Choice>
              <mc:Fallback>
                <p:oleObj name="" r:id="rId25" imgW="8632190" imgH="495300" progId="Equation.DSMT4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827088" y="2708275"/>
                        <a:ext cx="8137525" cy="495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99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99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99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99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9217" name="Object 2"/>
          <p:cNvGraphicFramePr/>
          <p:nvPr/>
        </p:nvGraphicFramePr>
        <p:xfrm>
          <a:off x="762000" y="247650"/>
          <a:ext cx="31242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" r:id="rId1" imgW="3122930" imgH="444500" progId="Equation.DSMT4">
                  <p:embed/>
                </p:oleObj>
              </mc:Choice>
              <mc:Fallback>
                <p:oleObj name="" r:id="rId1" imgW="3122930" imgH="444500" progId="Equation.DSMT4">
                  <p:embed/>
                  <p:pic>
                    <p:nvPicPr>
                      <p:cNvPr id="0" name="图片 312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62000" y="247650"/>
                        <a:ext cx="31242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0387" name="Object 3"/>
          <p:cNvGraphicFramePr/>
          <p:nvPr/>
        </p:nvGraphicFramePr>
        <p:xfrm>
          <a:off x="684213" y="765175"/>
          <a:ext cx="71628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" name="" r:id="rId3" imgW="7162800" imgH="927100" progId="Equation.3">
                  <p:embed/>
                </p:oleObj>
              </mc:Choice>
              <mc:Fallback>
                <p:oleObj name="" r:id="rId3" imgW="7162800" imgH="927100" progId="Equation.3">
                  <p:embed/>
                  <p:pic>
                    <p:nvPicPr>
                      <p:cNvPr id="0" name="图片 312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4213" y="765175"/>
                        <a:ext cx="71628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0388" name="Object 4"/>
          <p:cNvGraphicFramePr/>
          <p:nvPr/>
        </p:nvGraphicFramePr>
        <p:xfrm>
          <a:off x="684213" y="1773238"/>
          <a:ext cx="8208962" cy="91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1" name="" r:id="rId5" imgW="8293100" imgH="927100" progId="Equation.3">
                  <p:embed/>
                </p:oleObj>
              </mc:Choice>
              <mc:Fallback>
                <p:oleObj name="" r:id="rId5" imgW="8293100" imgH="927100" progId="Equation.3">
                  <p:embed/>
                  <p:pic>
                    <p:nvPicPr>
                      <p:cNvPr id="0" name="图片 313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84213" y="1773238"/>
                        <a:ext cx="8208962" cy="917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0389" name="Object 5"/>
          <p:cNvGraphicFramePr/>
          <p:nvPr/>
        </p:nvGraphicFramePr>
        <p:xfrm>
          <a:off x="684213" y="2781300"/>
          <a:ext cx="597535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2" name="" r:id="rId7" imgW="5674360" imgH="393700" progId="Equation.3">
                  <p:embed/>
                </p:oleObj>
              </mc:Choice>
              <mc:Fallback>
                <p:oleObj name="" r:id="rId7" imgW="5674360" imgH="393700" progId="Equation.3">
                  <p:embed/>
                  <p:pic>
                    <p:nvPicPr>
                      <p:cNvPr id="0" name="图片 313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84213" y="2781300"/>
                        <a:ext cx="597535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0390" name="Object 6"/>
          <p:cNvGraphicFramePr/>
          <p:nvPr/>
        </p:nvGraphicFramePr>
        <p:xfrm>
          <a:off x="684213" y="3284538"/>
          <a:ext cx="648017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3" name="" r:id="rId9" imgW="6385560" imgH="431800" progId="Equation.3">
                  <p:embed/>
                </p:oleObj>
              </mc:Choice>
              <mc:Fallback>
                <p:oleObj name="" r:id="rId9" imgW="6385560" imgH="431800" progId="Equation.3">
                  <p:embed/>
                  <p:pic>
                    <p:nvPicPr>
                      <p:cNvPr id="0" name="图片 313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84213" y="3284538"/>
                        <a:ext cx="6480175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0391" name="Object 7"/>
          <p:cNvGraphicFramePr/>
          <p:nvPr/>
        </p:nvGraphicFramePr>
        <p:xfrm>
          <a:off x="684213" y="3789363"/>
          <a:ext cx="65659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" name="" r:id="rId11" imgW="6563360" imgH="431800" progId="Equation.3">
                  <p:embed/>
                </p:oleObj>
              </mc:Choice>
              <mc:Fallback>
                <p:oleObj name="" r:id="rId11" imgW="6563360" imgH="431800" progId="Equation.3">
                  <p:embed/>
                  <p:pic>
                    <p:nvPicPr>
                      <p:cNvPr id="0" name="图片 3133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84213" y="3789363"/>
                        <a:ext cx="65659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0392" name="Object 8"/>
          <p:cNvGraphicFramePr/>
          <p:nvPr/>
        </p:nvGraphicFramePr>
        <p:xfrm>
          <a:off x="684213" y="5157788"/>
          <a:ext cx="8137525" cy="433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5" name="" r:id="rId13" imgW="8086090" imgH="431800" progId="Equation.3">
                  <p:embed/>
                </p:oleObj>
              </mc:Choice>
              <mc:Fallback>
                <p:oleObj name="" r:id="rId13" imgW="8086090" imgH="431800" progId="Equation.3">
                  <p:embed/>
                  <p:pic>
                    <p:nvPicPr>
                      <p:cNvPr id="0" name="图片 3134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84213" y="5157788"/>
                        <a:ext cx="8137525" cy="4333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0393" name="Object 9"/>
          <p:cNvGraphicFramePr/>
          <p:nvPr/>
        </p:nvGraphicFramePr>
        <p:xfrm>
          <a:off x="684213" y="5734050"/>
          <a:ext cx="8064500" cy="427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6" name="" r:id="rId15" imgW="8149590" imgH="431800" progId="Equation.3">
                  <p:embed/>
                </p:oleObj>
              </mc:Choice>
              <mc:Fallback>
                <p:oleObj name="" r:id="rId15" imgW="8149590" imgH="431800" progId="Equation.3">
                  <p:embed/>
                  <p:pic>
                    <p:nvPicPr>
                      <p:cNvPr id="0" name="图片 3135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84213" y="5734050"/>
                        <a:ext cx="8064500" cy="4270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0394" name="Object 10"/>
          <p:cNvGraphicFramePr/>
          <p:nvPr/>
        </p:nvGraphicFramePr>
        <p:xfrm>
          <a:off x="684213" y="4221163"/>
          <a:ext cx="49149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7" name="" r:id="rId17" imgW="4912995" imgH="850265" progId="Equation.3">
                  <p:embed/>
                </p:oleObj>
              </mc:Choice>
              <mc:Fallback>
                <p:oleObj name="" r:id="rId17" imgW="4912995" imgH="850265" progId="Equation.3">
                  <p:embed/>
                  <p:pic>
                    <p:nvPicPr>
                      <p:cNvPr id="0" name="图片 3136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84213" y="4221163"/>
                        <a:ext cx="49149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0395" name="Object 11"/>
          <p:cNvGraphicFramePr/>
          <p:nvPr/>
        </p:nvGraphicFramePr>
        <p:xfrm>
          <a:off x="684213" y="6237288"/>
          <a:ext cx="7235825" cy="427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8" name="" r:id="rId19" imgW="7312025" imgH="431800" progId="Equation.3">
                  <p:embed/>
                </p:oleObj>
              </mc:Choice>
              <mc:Fallback>
                <p:oleObj name="" r:id="rId19" imgW="7312025" imgH="431800" progId="Equation.3">
                  <p:embed/>
                  <p:pic>
                    <p:nvPicPr>
                      <p:cNvPr id="0" name="图片 3137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684213" y="6237288"/>
                        <a:ext cx="7235825" cy="4270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00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00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00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00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00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400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400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400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400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0241" name="Object 2"/>
          <p:cNvGraphicFramePr/>
          <p:nvPr/>
        </p:nvGraphicFramePr>
        <p:xfrm>
          <a:off x="755650" y="260350"/>
          <a:ext cx="16764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" r:id="rId1" imgW="1675765" imgH="393700" progId="Equation.3">
                  <p:embed/>
                </p:oleObj>
              </mc:Choice>
              <mc:Fallback>
                <p:oleObj name="" r:id="rId1" imgW="1675765" imgH="393700" progId="Equation.3">
                  <p:embed/>
                  <p:pic>
                    <p:nvPicPr>
                      <p:cNvPr id="0" name="图片 313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55650" y="260350"/>
                        <a:ext cx="16764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14" name="Object 3"/>
          <p:cNvGraphicFramePr/>
          <p:nvPr/>
        </p:nvGraphicFramePr>
        <p:xfrm>
          <a:off x="796925" y="654050"/>
          <a:ext cx="8135938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" r:id="rId3" imgW="8267700" imgH="1028700" progId="Equation.DSMT4">
                  <p:embed/>
                </p:oleObj>
              </mc:Choice>
              <mc:Fallback>
                <p:oleObj name="" r:id="rId3" imgW="8267700" imgH="1028700" progId="Equation.DSMT4">
                  <p:embed/>
                  <p:pic>
                    <p:nvPicPr>
                      <p:cNvPr id="0" name="图片 313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6925" y="654050"/>
                        <a:ext cx="8135938" cy="1028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17" name="Object 4"/>
          <p:cNvGraphicFramePr/>
          <p:nvPr/>
        </p:nvGraphicFramePr>
        <p:xfrm>
          <a:off x="755650" y="1773238"/>
          <a:ext cx="8085138" cy="420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1" name="" r:id="rId5" imgW="8060690" imgH="444500" progId="Equation.DSMT4">
                  <p:embed/>
                </p:oleObj>
              </mc:Choice>
              <mc:Fallback>
                <p:oleObj name="" r:id="rId5" imgW="8060690" imgH="444500" progId="Equation.DSMT4">
                  <p:embed/>
                  <p:pic>
                    <p:nvPicPr>
                      <p:cNvPr id="0" name="图片 314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55650" y="1773238"/>
                        <a:ext cx="8085138" cy="4206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18" name="Object 5"/>
          <p:cNvGraphicFramePr/>
          <p:nvPr/>
        </p:nvGraphicFramePr>
        <p:xfrm>
          <a:off x="827088" y="2274888"/>
          <a:ext cx="24892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" r:id="rId7" imgW="2487930" imgH="444500" progId="Equation.3">
                  <p:embed/>
                </p:oleObj>
              </mc:Choice>
              <mc:Fallback>
                <p:oleObj name="" r:id="rId7" imgW="2487930" imgH="444500" progId="Equation.3">
                  <p:embed/>
                  <p:pic>
                    <p:nvPicPr>
                      <p:cNvPr id="0" name="图片 314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27088" y="2274888"/>
                        <a:ext cx="24892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19" name="Object 6"/>
          <p:cNvGraphicFramePr/>
          <p:nvPr/>
        </p:nvGraphicFramePr>
        <p:xfrm>
          <a:off x="827088" y="2852738"/>
          <a:ext cx="30226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name="" r:id="rId9" imgW="3022600" imgH="558800" progId="Equation.3">
                  <p:embed/>
                </p:oleObj>
              </mc:Choice>
              <mc:Fallback>
                <p:oleObj name="" r:id="rId9" imgW="3022600" imgH="558800" progId="Equation.3">
                  <p:embed/>
                  <p:pic>
                    <p:nvPicPr>
                      <p:cNvPr id="0" name="图片 314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27088" y="2852738"/>
                        <a:ext cx="3022600" cy="55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20" name="Object 7"/>
          <p:cNvGraphicFramePr/>
          <p:nvPr/>
        </p:nvGraphicFramePr>
        <p:xfrm>
          <a:off x="827088" y="3429000"/>
          <a:ext cx="80137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" name="" r:id="rId11" imgW="8010525" imgH="571500" progId="Equation.3">
                  <p:embed/>
                </p:oleObj>
              </mc:Choice>
              <mc:Fallback>
                <p:oleObj name="" r:id="rId11" imgW="8010525" imgH="571500" progId="Equation.3">
                  <p:embed/>
                  <p:pic>
                    <p:nvPicPr>
                      <p:cNvPr id="0" name="图片 3143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27088" y="3429000"/>
                        <a:ext cx="8013700" cy="571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21" name="Object 8"/>
          <p:cNvGraphicFramePr/>
          <p:nvPr/>
        </p:nvGraphicFramePr>
        <p:xfrm>
          <a:off x="827088" y="4005263"/>
          <a:ext cx="78740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5" name="" r:id="rId13" imgW="7870825" imgH="850265" progId="Equation.DSMT4">
                  <p:embed/>
                </p:oleObj>
              </mc:Choice>
              <mc:Fallback>
                <p:oleObj name="" r:id="rId13" imgW="7870825" imgH="850265" progId="Equation.DSMT4">
                  <p:embed/>
                  <p:pic>
                    <p:nvPicPr>
                      <p:cNvPr id="0" name="图片 3144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27088" y="4005263"/>
                        <a:ext cx="7874000" cy="850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22" name="Object 9"/>
          <p:cNvGraphicFramePr/>
          <p:nvPr/>
        </p:nvGraphicFramePr>
        <p:xfrm>
          <a:off x="827088" y="5013325"/>
          <a:ext cx="40005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6" name="" r:id="rId15" imgW="3998595" imgH="546100" progId="Equation.3">
                  <p:embed/>
                </p:oleObj>
              </mc:Choice>
              <mc:Fallback>
                <p:oleObj name="" r:id="rId15" imgW="3998595" imgH="546100" progId="Equation.3">
                  <p:embed/>
                  <p:pic>
                    <p:nvPicPr>
                      <p:cNvPr id="0" name="图片 3145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27088" y="5013325"/>
                        <a:ext cx="4000500" cy="546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23" name="Object 10"/>
          <p:cNvGraphicFramePr/>
          <p:nvPr/>
        </p:nvGraphicFramePr>
        <p:xfrm>
          <a:off x="4787900" y="5084763"/>
          <a:ext cx="5588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7" name="" r:id="rId17" imgW="558800" imgH="342900" progId="Equation.3">
                  <p:embed/>
                </p:oleObj>
              </mc:Choice>
              <mc:Fallback>
                <p:oleObj name="" r:id="rId17" imgW="558800" imgH="342900" progId="Equation.3">
                  <p:embed/>
                  <p:pic>
                    <p:nvPicPr>
                      <p:cNvPr id="0" name="图片 3146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787900" y="5084763"/>
                        <a:ext cx="558800" cy="342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24" name="Object 11"/>
          <p:cNvGraphicFramePr/>
          <p:nvPr/>
        </p:nvGraphicFramePr>
        <p:xfrm>
          <a:off x="5435600" y="5013325"/>
          <a:ext cx="31242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8" name="" r:id="rId19" imgW="3122930" imgH="546100" progId="Equation.3">
                  <p:embed/>
                </p:oleObj>
              </mc:Choice>
              <mc:Fallback>
                <p:oleObj name="" r:id="rId19" imgW="3122930" imgH="546100" progId="Equation.3">
                  <p:embed/>
                  <p:pic>
                    <p:nvPicPr>
                      <p:cNvPr id="0" name="图片 3147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435600" y="5013325"/>
                        <a:ext cx="3124200" cy="546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25" name="Object 12"/>
          <p:cNvGraphicFramePr/>
          <p:nvPr/>
        </p:nvGraphicFramePr>
        <p:xfrm>
          <a:off x="6804025" y="5661025"/>
          <a:ext cx="7874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9" name="" r:id="rId21" imgW="786765" imgH="342900" progId="Equation.3">
                  <p:embed/>
                </p:oleObj>
              </mc:Choice>
              <mc:Fallback>
                <p:oleObj name="" r:id="rId21" imgW="786765" imgH="342900" progId="Equation.3">
                  <p:embed/>
                  <p:pic>
                    <p:nvPicPr>
                      <p:cNvPr id="0" name="图片 3148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6804025" y="5661025"/>
                        <a:ext cx="787400" cy="342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26" name="Object 13"/>
          <p:cNvGraphicFramePr/>
          <p:nvPr/>
        </p:nvGraphicFramePr>
        <p:xfrm>
          <a:off x="827088" y="5589588"/>
          <a:ext cx="27686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0" name="" r:id="rId23" imgW="2767330" imgH="533400" progId="Equation.3">
                  <p:embed/>
                </p:oleObj>
              </mc:Choice>
              <mc:Fallback>
                <p:oleObj name="" r:id="rId23" imgW="2767330" imgH="533400" progId="Equation.3">
                  <p:embed/>
                  <p:pic>
                    <p:nvPicPr>
                      <p:cNvPr id="0" name="图片 3149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827088" y="5589588"/>
                        <a:ext cx="2768600" cy="533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27" name="Object 14"/>
          <p:cNvGraphicFramePr/>
          <p:nvPr/>
        </p:nvGraphicFramePr>
        <p:xfrm>
          <a:off x="827088" y="6165850"/>
          <a:ext cx="43942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1" name="" r:id="rId25" imgW="4392295" imgH="444500" progId="Equation.DSMT4">
                  <p:embed/>
                </p:oleObj>
              </mc:Choice>
              <mc:Fallback>
                <p:oleObj name="" r:id="rId25" imgW="4392295" imgH="444500" progId="Equation.DSMT4">
                  <p:embed/>
                  <p:pic>
                    <p:nvPicPr>
                      <p:cNvPr id="0" name="图片 3150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827088" y="6165850"/>
                        <a:ext cx="43942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58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8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58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58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58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58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58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358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58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358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58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358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1265" name="Object 2"/>
          <p:cNvGraphicFramePr/>
          <p:nvPr/>
        </p:nvGraphicFramePr>
        <p:xfrm>
          <a:off x="900113" y="260350"/>
          <a:ext cx="25654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2" name="" r:id="rId1" imgW="2564130" imgH="393700" progId="Equation.3">
                  <p:embed/>
                </p:oleObj>
              </mc:Choice>
              <mc:Fallback>
                <p:oleObj name="" r:id="rId1" imgW="2564130" imgH="393700" progId="Equation.3">
                  <p:embed/>
                  <p:pic>
                    <p:nvPicPr>
                      <p:cNvPr id="0" name="图片 315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00113" y="260350"/>
                        <a:ext cx="25654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888" name="Object 3"/>
          <p:cNvGraphicFramePr/>
          <p:nvPr/>
        </p:nvGraphicFramePr>
        <p:xfrm>
          <a:off x="827088" y="836613"/>
          <a:ext cx="8023225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3" name="" r:id="rId3" imgW="7874000" imgH="939800" progId="Equation.3">
                  <p:embed/>
                </p:oleObj>
              </mc:Choice>
              <mc:Fallback>
                <p:oleObj name="" r:id="rId3" imgW="7874000" imgH="939800" progId="Equation.3">
                  <p:embed/>
                  <p:pic>
                    <p:nvPicPr>
                      <p:cNvPr id="0" name="图片 315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7088" y="836613"/>
                        <a:ext cx="8023225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889" name="Object 4"/>
          <p:cNvGraphicFramePr/>
          <p:nvPr/>
        </p:nvGraphicFramePr>
        <p:xfrm>
          <a:off x="900113" y="1916113"/>
          <a:ext cx="72009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4" name="" r:id="rId5" imgW="7197725" imgH="444500" progId="Equation.3">
                  <p:embed/>
                </p:oleObj>
              </mc:Choice>
              <mc:Fallback>
                <p:oleObj name="" r:id="rId5" imgW="7197725" imgH="444500" progId="Equation.3">
                  <p:embed/>
                  <p:pic>
                    <p:nvPicPr>
                      <p:cNvPr id="0" name="图片 3153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900113" y="1916113"/>
                        <a:ext cx="72009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890" name="Object 5"/>
          <p:cNvGraphicFramePr/>
          <p:nvPr/>
        </p:nvGraphicFramePr>
        <p:xfrm>
          <a:off x="827088" y="2420938"/>
          <a:ext cx="33909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5" name="" r:id="rId7" imgW="3390900" imgH="419100" progId="Equation.3">
                  <p:embed/>
                </p:oleObj>
              </mc:Choice>
              <mc:Fallback>
                <p:oleObj name="" r:id="rId7" imgW="3390900" imgH="419100" progId="Equation.3">
                  <p:embed/>
                  <p:pic>
                    <p:nvPicPr>
                      <p:cNvPr id="0" name="图片 315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27088" y="2420938"/>
                        <a:ext cx="33909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891" name="Object 6"/>
          <p:cNvGraphicFramePr/>
          <p:nvPr/>
        </p:nvGraphicFramePr>
        <p:xfrm>
          <a:off x="900113" y="2852738"/>
          <a:ext cx="24511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6" name="" r:id="rId9" imgW="2449830" imgH="533400" progId="Equation.3">
                  <p:embed/>
                </p:oleObj>
              </mc:Choice>
              <mc:Fallback>
                <p:oleObj name="" r:id="rId9" imgW="2449830" imgH="533400" progId="Equation.3">
                  <p:embed/>
                  <p:pic>
                    <p:nvPicPr>
                      <p:cNvPr id="0" name="图片 315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00113" y="2852738"/>
                        <a:ext cx="2451100" cy="533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892" name="Object 7"/>
          <p:cNvGraphicFramePr/>
          <p:nvPr/>
        </p:nvGraphicFramePr>
        <p:xfrm>
          <a:off x="3419475" y="2852738"/>
          <a:ext cx="19685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7" name="" r:id="rId11" imgW="1967865" imgH="533400" progId="Equation.3">
                  <p:embed/>
                </p:oleObj>
              </mc:Choice>
              <mc:Fallback>
                <p:oleObj name="" r:id="rId11" imgW="1967865" imgH="533400" progId="Equation.3">
                  <p:embed/>
                  <p:pic>
                    <p:nvPicPr>
                      <p:cNvPr id="0" name="图片 3156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419475" y="2852738"/>
                        <a:ext cx="1968500" cy="533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893" name="Object 8"/>
          <p:cNvGraphicFramePr/>
          <p:nvPr/>
        </p:nvGraphicFramePr>
        <p:xfrm>
          <a:off x="900113" y="3429000"/>
          <a:ext cx="43688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8" name="" r:id="rId13" imgW="4366895" imgH="431800" progId="Equation.3">
                  <p:embed/>
                </p:oleObj>
              </mc:Choice>
              <mc:Fallback>
                <p:oleObj name="" r:id="rId13" imgW="4366895" imgH="431800" progId="Equation.3">
                  <p:embed/>
                  <p:pic>
                    <p:nvPicPr>
                      <p:cNvPr id="0" name="图片 3157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00113" y="3429000"/>
                        <a:ext cx="43688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894" name="Object 9"/>
          <p:cNvGraphicFramePr/>
          <p:nvPr/>
        </p:nvGraphicFramePr>
        <p:xfrm>
          <a:off x="900113" y="3860800"/>
          <a:ext cx="71374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9" name="" r:id="rId15" imgW="7134225" imgH="444500" progId="Equation.3">
                  <p:embed/>
                </p:oleObj>
              </mc:Choice>
              <mc:Fallback>
                <p:oleObj name="" r:id="rId15" imgW="7134225" imgH="444500" progId="Equation.3">
                  <p:embed/>
                  <p:pic>
                    <p:nvPicPr>
                      <p:cNvPr id="0" name="图片 3158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900113" y="3860800"/>
                        <a:ext cx="71374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895" name="Object 10"/>
          <p:cNvGraphicFramePr/>
          <p:nvPr/>
        </p:nvGraphicFramePr>
        <p:xfrm>
          <a:off x="900113" y="4221163"/>
          <a:ext cx="37211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0" name="" r:id="rId17" imgW="3721100" imgH="838200" progId="Equation.3">
                  <p:embed/>
                </p:oleObj>
              </mc:Choice>
              <mc:Fallback>
                <p:oleObj name="" r:id="rId17" imgW="3721100" imgH="838200" progId="Equation.3">
                  <p:embed/>
                  <p:pic>
                    <p:nvPicPr>
                      <p:cNvPr id="0" name="图片 3159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900113" y="4221163"/>
                        <a:ext cx="37211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896" name="Object 11"/>
          <p:cNvGraphicFramePr/>
          <p:nvPr/>
        </p:nvGraphicFramePr>
        <p:xfrm>
          <a:off x="900113" y="5084763"/>
          <a:ext cx="22225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1" name="" r:id="rId19" imgW="2221230" imgH="520700" progId="Equation.3">
                  <p:embed/>
                </p:oleObj>
              </mc:Choice>
              <mc:Fallback>
                <p:oleObj name="" r:id="rId19" imgW="2221230" imgH="520700" progId="Equation.3">
                  <p:embed/>
                  <p:pic>
                    <p:nvPicPr>
                      <p:cNvPr id="0" name="图片 3160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900113" y="5084763"/>
                        <a:ext cx="2222500" cy="520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897" name="Object 12"/>
          <p:cNvGraphicFramePr/>
          <p:nvPr/>
        </p:nvGraphicFramePr>
        <p:xfrm>
          <a:off x="3132138" y="5084763"/>
          <a:ext cx="43688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2" name="" r:id="rId21" imgW="4366895" imgH="431800" progId="Equation.3">
                  <p:embed/>
                </p:oleObj>
              </mc:Choice>
              <mc:Fallback>
                <p:oleObj name="" r:id="rId21" imgW="4366895" imgH="431800" progId="Equation.3">
                  <p:embed/>
                  <p:pic>
                    <p:nvPicPr>
                      <p:cNvPr id="0" name="图片 3161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3132138" y="5084763"/>
                        <a:ext cx="43688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898" name="Object 13"/>
          <p:cNvGraphicFramePr/>
          <p:nvPr/>
        </p:nvGraphicFramePr>
        <p:xfrm>
          <a:off x="827088" y="5661025"/>
          <a:ext cx="8015287" cy="91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3" name="" r:id="rId23" imgW="8077200" imgH="939800" progId="Equation.3">
                  <p:embed/>
                </p:oleObj>
              </mc:Choice>
              <mc:Fallback>
                <p:oleObj name="" r:id="rId23" imgW="8077200" imgH="939800" progId="Equation.3">
                  <p:embed/>
                  <p:pic>
                    <p:nvPicPr>
                      <p:cNvPr id="0" name="图片 3162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827088" y="5661025"/>
                        <a:ext cx="8015287" cy="9159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8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8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78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78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78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78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378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378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378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378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378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2289" name="Object 2"/>
          <p:cNvGraphicFramePr/>
          <p:nvPr/>
        </p:nvGraphicFramePr>
        <p:xfrm>
          <a:off x="755650" y="620713"/>
          <a:ext cx="8023225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" name="" r:id="rId1" imgW="7874000" imgH="939800" progId="Equation.3">
                  <p:embed/>
                </p:oleObj>
              </mc:Choice>
              <mc:Fallback>
                <p:oleObj name="" r:id="rId1" imgW="7874000" imgH="939800" progId="Equation.3">
                  <p:embed/>
                  <p:pic>
                    <p:nvPicPr>
                      <p:cNvPr id="0" name="图片 316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55650" y="620713"/>
                        <a:ext cx="8023225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0" name="Object 3"/>
          <p:cNvGraphicFramePr/>
          <p:nvPr/>
        </p:nvGraphicFramePr>
        <p:xfrm>
          <a:off x="755650" y="1628775"/>
          <a:ext cx="71501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5" name="" r:id="rId3" imgW="7146925" imgH="444500" progId="Equation.3">
                  <p:embed/>
                </p:oleObj>
              </mc:Choice>
              <mc:Fallback>
                <p:oleObj name="" r:id="rId3" imgW="7146925" imgH="444500" progId="Equation.3">
                  <p:embed/>
                  <p:pic>
                    <p:nvPicPr>
                      <p:cNvPr id="0" name="图片 3164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55650" y="1628775"/>
                        <a:ext cx="71501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1" name="Object 4"/>
          <p:cNvGraphicFramePr/>
          <p:nvPr/>
        </p:nvGraphicFramePr>
        <p:xfrm>
          <a:off x="827088" y="188913"/>
          <a:ext cx="25654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6" name="" r:id="rId5" imgW="2564130" imgH="393700" progId="Equation.3">
                  <p:embed/>
                </p:oleObj>
              </mc:Choice>
              <mc:Fallback>
                <p:oleObj name="" r:id="rId5" imgW="2564130" imgH="393700" progId="Equation.3">
                  <p:embed/>
                  <p:pic>
                    <p:nvPicPr>
                      <p:cNvPr id="0" name="图片 316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7088" y="188913"/>
                        <a:ext cx="25654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2" name="Object 5"/>
          <p:cNvGraphicFramePr/>
          <p:nvPr/>
        </p:nvGraphicFramePr>
        <p:xfrm>
          <a:off x="684213" y="2133600"/>
          <a:ext cx="72263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7" name="" r:id="rId7" imgW="7223125" imgH="444500" progId="Equation.3">
                  <p:embed/>
                </p:oleObj>
              </mc:Choice>
              <mc:Fallback>
                <p:oleObj name="" r:id="rId7" imgW="7223125" imgH="444500" progId="Equation.3">
                  <p:embed/>
                  <p:pic>
                    <p:nvPicPr>
                      <p:cNvPr id="0" name="图片 3166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84213" y="2133600"/>
                        <a:ext cx="72263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3" name="Object 6"/>
          <p:cNvGraphicFramePr/>
          <p:nvPr/>
        </p:nvGraphicFramePr>
        <p:xfrm>
          <a:off x="684213" y="2636838"/>
          <a:ext cx="8231187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8" name="" r:id="rId9" imgW="8077200" imgH="939800" progId="Equation.3">
                  <p:embed/>
                </p:oleObj>
              </mc:Choice>
              <mc:Fallback>
                <p:oleObj name="" r:id="rId9" imgW="8077200" imgH="939800" progId="Equation.3">
                  <p:embed/>
                  <p:pic>
                    <p:nvPicPr>
                      <p:cNvPr id="0" name="图片 3167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84213" y="2636838"/>
                        <a:ext cx="8231187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911" name="Object 7"/>
          <p:cNvGraphicFramePr/>
          <p:nvPr/>
        </p:nvGraphicFramePr>
        <p:xfrm>
          <a:off x="800100" y="3711575"/>
          <a:ext cx="60452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9" name="" r:id="rId11" imgW="6042660" imgH="571500" progId="Equation.3">
                  <p:embed/>
                </p:oleObj>
              </mc:Choice>
              <mc:Fallback>
                <p:oleObj name="" r:id="rId11" imgW="6042660" imgH="571500" progId="Equation.3">
                  <p:embed/>
                  <p:pic>
                    <p:nvPicPr>
                      <p:cNvPr id="0" name="图片 3168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00100" y="3711575"/>
                        <a:ext cx="6045200" cy="571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912" name="Object 8"/>
          <p:cNvGraphicFramePr/>
          <p:nvPr/>
        </p:nvGraphicFramePr>
        <p:xfrm>
          <a:off x="727075" y="4070350"/>
          <a:ext cx="32258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0" name="" r:id="rId13" imgW="3225800" imgH="838200" progId="Equation.3">
                  <p:embed/>
                </p:oleObj>
              </mc:Choice>
              <mc:Fallback>
                <p:oleObj name="" r:id="rId13" imgW="3225800" imgH="838200" progId="Equation.3">
                  <p:embed/>
                  <p:pic>
                    <p:nvPicPr>
                      <p:cNvPr id="0" name="图片 3169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27075" y="4070350"/>
                        <a:ext cx="32258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913" name="Object 9"/>
          <p:cNvGraphicFramePr/>
          <p:nvPr/>
        </p:nvGraphicFramePr>
        <p:xfrm>
          <a:off x="3967163" y="4070350"/>
          <a:ext cx="45466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1" name="" r:id="rId15" imgW="4546600" imgH="838200" progId="Equation.3">
                  <p:embed/>
                </p:oleObj>
              </mc:Choice>
              <mc:Fallback>
                <p:oleObj name="" r:id="rId15" imgW="4546600" imgH="838200" progId="Equation.3">
                  <p:embed/>
                  <p:pic>
                    <p:nvPicPr>
                      <p:cNvPr id="0" name="图片 3170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967163" y="4070350"/>
                        <a:ext cx="45466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914" name="Object 10"/>
          <p:cNvGraphicFramePr/>
          <p:nvPr/>
        </p:nvGraphicFramePr>
        <p:xfrm>
          <a:off x="684213" y="4941888"/>
          <a:ext cx="7386637" cy="557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2" name="" r:id="rId17" imgW="7578725" imgH="571500" progId="Equation.3">
                  <p:embed/>
                </p:oleObj>
              </mc:Choice>
              <mc:Fallback>
                <p:oleObj name="" r:id="rId17" imgW="7578725" imgH="571500" progId="Equation.3">
                  <p:embed/>
                  <p:pic>
                    <p:nvPicPr>
                      <p:cNvPr id="0" name="图片 3171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84213" y="4941888"/>
                        <a:ext cx="7386637" cy="5572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915" name="Object 11"/>
          <p:cNvGraphicFramePr/>
          <p:nvPr/>
        </p:nvGraphicFramePr>
        <p:xfrm>
          <a:off x="684213" y="5373688"/>
          <a:ext cx="56007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3" name="" r:id="rId19" imgW="5600700" imgH="838200" progId="Equation.3">
                  <p:embed/>
                </p:oleObj>
              </mc:Choice>
              <mc:Fallback>
                <p:oleObj name="" r:id="rId19" imgW="5600700" imgH="838200" progId="Equation.3">
                  <p:embed/>
                  <p:pic>
                    <p:nvPicPr>
                      <p:cNvPr id="0" name="图片 3172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684213" y="5373688"/>
                        <a:ext cx="56007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7" name="Object 9"/>
          <p:cNvGraphicFramePr/>
          <p:nvPr/>
        </p:nvGraphicFramePr>
        <p:xfrm>
          <a:off x="755650" y="6165850"/>
          <a:ext cx="5435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" name="" r:id="rId21" imgW="5433060" imgH="444500" progId="Equation.DSMT4">
                  <p:embed/>
                </p:oleObj>
              </mc:Choice>
              <mc:Fallback>
                <p:oleObj name="" r:id="rId21" imgW="5433060" imgH="444500" progId="Equation.DSMT4">
                  <p:embed/>
                  <p:pic>
                    <p:nvPicPr>
                      <p:cNvPr id="0" name="图片 3173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755650" y="6165850"/>
                        <a:ext cx="54356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79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79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79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79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79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7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3313" name="Object 2"/>
          <p:cNvGraphicFramePr/>
          <p:nvPr/>
        </p:nvGraphicFramePr>
        <p:xfrm>
          <a:off x="755650" y="188913"/>
          <a:ext cx="51689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" name="" r:id="rId1" imgW="5166360" imgH="660400" progId="Equation.3">
                  <p:embed/>
                </p:oleObj>
              </mc:Choice>
              <mc:Fallback>
                <p:oleObj name="" r:id="rId1" imgW="5166360" imgH="660400" progId="Equation.3">
                  <p:embed/>
                  <p:pic>
                    <p:nvPicPr>
                      <p:cNvPr id="0" name="图片 317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55650" y="188913"/>
                        <a:ext cx="5168900" cy="660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907" name="Object 3"/>
          <p:cNvGraphicFramePr/>
          <p:nvPr/>
        </p:nvGraphicFramePr>
        <p:xfrm>
          <a:off x="755650" y="1052513"/>
          <a:ext cx="4330700" cy="452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" name="" r:id="rId3" imgW="4049395" imgH="431800" progId="Equation.3">
                  <p:embed/>
                </p:oleObj>
              </mc:Choice>
              <mc:Fallback>
                <p:oleObj name="" r:id="rId3" imgW="4049395" imgH="431800" progId="Equation.3">
                  <p:embed/>
                  <p:pic>
                    <p:nvPicPr>
                      <p:cNvPr id="0" name="图片 317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5650" y="1052513"/>
                        <a:ext cx="4330700" cy="4524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908" name="Object 4"/>
          <p:cNvGraphicFramePr/>
          <p:nvPr/>
        </p:nvGraphicFramePr>
        <p:xfrm>
          <a:off x="827088" y="1628775"/>
          <a:ext cx="21209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" name="" r:id="rId5" imgW="2120265" imgH="774065" progId="Equation.3">
                  <p:embed/>
                </p:oleObj>
              </mc:Choice>
              <mc:Fallback>
                <p:oleObj name="" r:id="rId5" imgW="2120265" imgH="774065" progId="Equation.3">
                  <p:embed/>
                  <p:pic>
                    <p:nvPicPr>
                      <p:cNvPr id="0" name="图片 317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7088" y="1628775"/>
                        <a:ext cx="2120900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909" name="Object 5"/>
          <p:cNvGraphicFramePr/>
          <p:nvPr/>
        </p:nvGraphicFramePr>
        <p:xfrm>
          <a:off x="827088" y="2492375"/>
          <a:ext cx="37465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" name="" r:id="rId7" imgW="3743325" imgH="405765" progId="Equation.3">
                  <p:embed/>
                </p:oleObj>
              </mc:Choice>
              <mc:Fallback>
                <p:oleObj name="" r:id="rId7" imgW="3743325" imgH="405765" progId="Equation.3">
                  <p:embed/>
                  <p:pic>
                    <p:nvPicPr>
                      <p:cNvPr id="0" name="图片 317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27088" y="2492375"/>
                        <a:ext cx="37465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919" name="Object 15"/>
          <p:cNvGraphicFramePr/>
          <p:nvPr/>
        </p:nvGraphicFramePr>
        <p:xfrm>
          <a:off x="827088" y="3068638"/>
          <a:ext cx="68707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9" name="" r:id="rId9" imgW="6870700" imgH="685800" progId="Equation.DSMT4">
                  <p:embed/>
                </p:oleObj>
              </mc:Choice>
              <mc:Fallback>
                <p:oleObj name="" r:id="rId9" imgW="6870700" imgH="685800" progId="Equation.DSMT4">
                  <p:embed/>
                  <p:pic>
                    <p:nvPicPr>
                      <p:cNvPr id="0" name="图片 3178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FF33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27088" y="3068638"/>
                        <a:ext cx="6870700" cy="685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920" name="Object 16"/>
          <p:cNvGraphicFramePr/>
          <p:nvPr/>
        </p:nvGraphicFramePr>
        <p:xfrm>
          <a:off x="827088" y="5445125"/>
          <a:ext cx="3495675" cy="37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0" name="" r:id="rId11" imgW="3756025" imgH="405765" progId="Equation.DSMT4">
                  <p:embed/>
                </p:oleObj>
              </mc:Choice>
              <mc:Fallback>
                <p:oleObj name="" r:id="rId11" imgW="3756025" imgH="405765" progId="Equation.DSMT4">
                  <p:embed/>
                  <p:pic>
                    <p:nvPicPr>
                      <p:cNvPr id="0" name="图片 3179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27088" y="5445125"/>
                        <a:ext cx="3495675" cy="377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921" name="Object 17"/>
          <p:cNvGraphicFramePr/>
          <p:nvPr/>
        </p:nvGraphicFramePr>
        <p:xfrm>
          <a:off x="4643438" y="2492375"/>
          <a:ext cx="2641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1" name="" r:id="rId13" imgW="2639060" imgH="405765" progId="Equation.3">
                  <p:embed/>
                </p:oleObj>
              </mc:Choice>
              <mc:Fallback>
                <p:oleObj name="" r:id="rId13" imgW="2639060" imgH="405765" progId="Equation.3">
                  <p:embed/>
                  <p:pic>
                    <p:nvPicPr>
                      <p:cNvPr id="0" name="图片 3180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643438" y="2492375"/>
                        <a:ext cx="2641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922" name="Object 18"/>
          <p:cNvGraphicFramePr/>
          <p:nvPr/>
        </p:nvGraphicFramePr>
        <p:xfrm>
          <a:off x="4284663" y="5445125"/>
          <a:ext cx="2641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" name="" r:id="rId15" imgW="2639060" imgH="405765" progId="Equation.3">
                  <p:embed/>
                </p:oleObj>
              </mc:Choice>
              <mc:Fallback>
                <p:oleObj name="" r:id="rId15" imgW="2639060" imgH="405765" progId="Equation.3">
                  <p:embed/>
                  <p:pic>
                    <p:nvPicPr>
                      <p:cNvPr id="0" name="图片 3181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284663" y="5445125"/>
                        <a:ext cx="2641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9"/>
          <p:cNvGraphicFramePr/>
          <p:nvPr/>
        </p:nvGraphicFramePr>
        <p:xfrm>
          <a:off x="827088" y="3860800"/>
          <a:ext cx="4330700" cy="45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3" name="" r:id="rId17" imgW="4049395" imgH="431800" progId="Equation.3">
                  <p:embed/>
                </p:oleObj>
              </mc:Choice>
              <mc:Fallback>
                <p:oleObj name="" r:id="rId17" imgW="4049395" imgH="431800" progId="Equation.3">
                  <p:embed/>
                  <p:pic>
                    <p:nvPicPr>
                      <p:cNvPr id="0" name="图片 318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7088" y="3860800"/>
                        <a:ext cx="4330700" cy="4524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0"/>
          <p:cNvGraphicFramePr/>
          <p:nvPr/>
        </p:nvGraphicFramePr>
        <p:xfrm>
          <a:off x="827088" y="4508500"/>
          <a:ext cx="25527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4" name="" r:id="rId18" imgW="2552700" imgH="825500" progId="Equation.DSMT4">
                  <p:embed/>
                </p:oleObj>
              </mc:Choice>
              <mc:Fallback>
                <p:oleObj name="" r:id="rId18" imgW="2552700" imgH="825500" progId="Equation.DSMT4">
                  <p:embed/>
                  <p:pic>
                    <p:nvPicPr>
                      <p:cNvPr id="0" name="图片 3183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827088" y="4508500"/>
                        <a:ext cx="2552700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9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9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79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79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79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379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379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4337" name="Object 9"/>
          <p:cNvGraphicFramePr/>
          <p:nvPr/>
        </p:nvGraphicFramePr>
        <p:xfrm>
          <a:off x="3563938" y="188913"/>
          <a:ext cx="14351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1434465" imgH="393700" progId="Equation.DSMT4">
                  <p:embed/>
                </p:oleObj>
              </mc:Choice>
              <mc:Fallback>
                <p:oleObj name="" r:id="rId1" imgW="1434465" imgH="393700" progId="Equation.DSMT4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563938" y="188913"/>
                        <a:ext cx="14351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8" name="Object 6"/>
          <p:cNvGraphicFramePr/>
          <p:nvPr/>
        </p:nvGraphicFramePr>
        <p:xfrm>
          <a:off x="900113" y="4591050"/>
          <a:ext cx="6619875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3" imgW="6616700" imgH="862965" progId="Equation.DSMT4">
                  <p:embed/>
                </p:oleObj>
              </mc:Choice>
              <mc:Fallback>
                <p:oleObj name="" r:id="rId3" imgW="6616700" imgH="862965" progId="Equation.DSMT4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00113" y="4591050"/>
                        <a:ext cx="6619875" cy="863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9" name="Object 3"/>
          <p:cNvGraphicFramePr/>
          <p:nvPr/>
        </p:nvGraphicFramePr>
        <p:xfrm>
          <a:off x="900113" y="2863850"/>
          <a:ext cx="6329362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5" imgW="5969000" imgH="1435100" progId="Equation.DSMT4">
                  <p:embed/>
                </p:oleObj>
              </mc:Choice>
              <mc:Fallback>
                <p:oleObj name="" r:id="rId5" imgW="5969000" imgH="1435100" progId="Equation.DSMT4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00113" y="2863850"/>
                        <a:ext cx="6329362" cy="152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0" name="Object 14"/>
          <p:cNvGraphicFramePr/>
          <p:nvPr>
            <p:custDataLst>
              <p:tags r:id="rId7"/>
            </p:custDataLst>
          </p:nvPr>
        </p:nvGraphicFramePr>
        <p:xfrm>
          <a:off x="827088" y="836613"/>
          <a:ext cx="7932737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8" imgW="9092565" imgH="469900" progId="Equation.DSMT4">
                  <p:embed/>
                </p:oleObj>
              </mc:Choice>
              <mc:Fallback>
                <p:oleObj name="" r:id="rId8" imgW="9092565" imgH="469900" progId="Equation.DSMT4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27088" y="836613"/>
                        <a:ext cx="7932737" cy="428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1" name="Object 2"/>
          <p:cNvGraphicFramePr/>
          <p:nvPr>
            <p:custDataLst>
              <p:tags r:id="rId10"/>
            </p:custDataLst>
          </p:nvPr>
        </p:nvGraphicFramePr>
        <p:xfrm>
          <a:off x="827088" y="1557338"/>
          <a:ext cx="68453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11" imgW="6845300" imgH="1016000" progId="Equation.DSMT4">
                  <p:embed/>
                </p:oleObj>
              </mc:Choice>
              <mc:Fallback>
                <p:oleObj name="" r:id="rId11" imgW="6845300" imgH="1016000" progId="Equation.DSMT4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27088" y="1557338"/>
                        <a:ext cx="6845300" cy="101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commondata" val="eyJoZGlkIjoiODgwNTFkMzFhMTE0ZGQxYzFlOTllODYyNzc3YmE0YzcifQ=="/>
</p:tagLst>
</file>

<file path=ppt/theme/theme1.xml><?xml version="1.0" encoding="utf-8"?>
<a:theme xmlns:a="http://schemas.openxmlformats.org/drawingml/2006/main" name="模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66FF"/>
      </a:hlink>
      <a:folHlink>
        <a:srgbClr val="0066FF"/>
      </a:folHlink>
    </a:clrScheme>
    <a:fontScheme name="模版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zh-CN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zh-CN" alt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模版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模版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版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版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版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版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版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E:\公共基础课程\高等数学教案\04级《高数》五版\模版.pot</Template>
  <TotalTime>0</TotalTime>
  <Words>28</Words>
  <Application>WPS 演示</Application>
  <PresentationFormat>全屏显示(4:3)</PresentationFormat>
  <Paragraphs>4</Paragraphs>
  <Slides>11</Slides>
  <Notes>3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114</vt:i4>
      </vt:variant>
      <vt:variant>
        <vt:lpstr>幻灯片标题</vt:lpstr>
      </vt:variant>
      <vt:variant>
        <vt:i4>11</vt:i4>
      </vt:variant>
    </vt:vector>
  </HeadingPairs>
  <TitlesOfParts>
    <vt:vector size="134" baseType="lpstr">
      <vt:lpstr>Arial</vt:lpstr>
      <vt:lpstr>宋体</vt:lpstr>
      <vt:lpstr>Wingdings</vt:lpstr>
      <vt:lpstr>Times New Roman</vt:lpstr>
      <vt:lpstr>Calibri</vt:lpstr>
      <vt:lpstr>华文行楷</vt:lpstr>
      <vt:lpstr>微软雅黑</vt:lpstr>
      <vt:lpstr>Arial Unicode MS</vt:lpstr>
      <vt:lpstr>模版</vt:lpstr>
      <vt:lpstr>Equation.DSMT4</vt:lpstr>
      <vt:lpstr>Equation.DSMT4</vt:lpstr>
      <vt:lpstr>Equation.3</vt:lpstr>
      <vt:lpstr>Equation.3</vt:lpstr>
      <vt:lpstr>Equation.3</vt:lpstr>
      <vt:lpstr>Equation.3</vt:lpstr>
      <vt:lpstr>Equation.DSMT4</vt:lpstr>
      <vt:lpstr>Equation.DSMT4</vt:lpstr>
      <vt:lpstr>Equation.3</vt:lpstr>
      <vt:lpstr>Equation.3</vt:lpstr>
      <vt:lpstr>Equation.3</vt:lpstr>
      <vt:lpstr>Equation.DSMT4</vt:lpstr>
      <vt:lpstr>Equation.3</vt:lpstr>
      <vt:lpstr>Equation.DSMT4</vt:lpstr>
      <vt:lpstr>Equation.DSMT4</vt:lpstr>
      <vt:lpstr>Equation.DSMT4</vt:lpstr>
      <vt:lpstr>Equation.DSMT4</vt:lpstr>
      <vt:lpstr>Equation.DSMT4</vt:lpstr>
      <vt:lpstr>Equation.3</vt:lpstr>
      <vt:lpstr>Equation.3</vt:lpstr>
      <vt:lpstr>Equation.3</vt:lpstr>
      <vt:lpstr>Equation.3</vt:lpstr>
      <vt:lpstr>Equation.DSMT4</vt:lpstr>
      <vt:lpstr>Equation.DSMT4</vt:lpstr>
      <vt:lpstr>Equation.DSMT4</vt:lpstr>
      <vt:lpstr>Equation.DSMT4</vt:lpstr>
      <vt:lpstr>Equation.3</vt:lpstr>
      <vt:lpstr>Equation.DSMT4</vt:lpstr>
      <vt:lpstr>Equation.3</vt:lpstr>
      <vt:lpstr>Equation.3</vt:lpstr>
      <vt:lpstr>Equation.DSMT4</vt:lpstr>
      <vt:lpstr>Equation.DSMT4</vt:lpstr>
      <vt:lpstr>Equation.DSMT4</vt:lpstr>
      <vt:lpstr>Equation.DSMT4</vt:lpstr>
      <vt:lpstr>Equation.3</vt:lpstr>
      <vt:lpstr>Equation.DSMT4</vt:lpstr>
      <vt:lpstr>Equation.DSMT4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Equation.DSMT4</vt:lpstr>
      <vt:lpstr>Equation.DSMT4</vt:lpstr>
      <vt:lpstr>Equation.DSMT4</vt:lpstr>
      <vt:lpstr>Equation.3</vt:lpstr>
      <vt:lpstr>Equation.3</vt:lpstr>
      <vt:lpstr>Equation.3</vt:lpstr>
      <vt:lpstr>Equation.3</vt:lpstr>
      <vt:lpstr>Equation.DSMT4</vt:lpstr>
      <vt:lpstr>Equation.DSMT4</vt:lpstr>
      <vt:lpstr>Equation.DSMT4</vt:lpstr>
      <vt:lpstr>Equation.DSMT4</vt:lpstr>
      <vt:lpstr>Equation.DSMT4</vt:lpstr>
      <vt:lpstr>Equation.3</vt:lpstr>
      <vt:lpstr>Equation.3</vt:lpstr>
      <vt:lpstr>Equation.DSMT4</vt:lpstr>
      <vt:lpstr>Equation.DSMT4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Equation.DSMT4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某同学</dc:creator>
  <cp:lastModifiedBy>某同学</cp:lastModifiedBy>
  <cp:revision>585</cp:revision>
  <dcterms:created xsi:type="dcterms:W3CDTF">2004-02-22T11:45:37Z</dcterms:created>
  <dcterms:modified xsi:type="dcterms:W3CDTF">2023-10-10T02:19:35Z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AF18B05DAFF64DE4AC905E8FE05C925B_13</vt:lpwstr>
  </property>
  <property fmtid="{D5CDD505-2E9C-101B-9397-08002B2CF9AE}" pid="3" name="KSOProductBuildVer">
    <vt:lpwstr>2052-12.1.0.15374</vt:lpwstr>
  </property>
</Properties>
</file>