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57" r:id="rId3"/>
    <p:sldId id="458" r:id="rId4"/>
    <p:sldId id="459" r:id="rId5"/>
    <p:sldId id="460" r:id="rId6"/>
    <p:sldId id="526" r:id="rId7"/>
    <p:sldId id="527" r:id="rId8"/>
    <p:sldId id="463" r:id="rId9"/>
    <p:sldId id="464" r:id="rId10"/>
    <p:sldId id="465" r:id="rId11"/>
    <p:sldId id="477" r:id="rId12"/>
    <p:sldId id="466" r:id="rId13"/>
    <p:sldId id="467" r:id="rId14"/>
    <p:sldId id="468" r:id="rId15"/>
    <p:sldId id="478" r:id="rId16"/>
    <p:sldId id="470" r:id="rId17"/>
    <p:sldId id="471" r:id="rId18"/>
    <p:sldId id="481" r:id="rId19"/>
    <p:sldId id="482" r:id="rId20"/>
    <p:sldId id="486" r:id="rId21"/>
    <p:sldId id="487" r:id="rId22"/>
    <p:sldId id="488" r:id="rId23"/>
    <p:sldId id="489" r:id="rId24"/>
    <p:sldId id="521" r:id="rId25"/>
    <p:sldId id="494" r:id="rId26"/>
    <p:sldId id="495" r:id="rId27"/>
    <p:sldId id="496" r:id="rId28"/>
    <p:sldId id="524" r:id="rId29"/>
    <p:sldId id="499" r:id="rId30"/>
    <p:sldId id="500" r:id="rId31"/>
    <p:sldId id="513" r:id="rId32"/>
    <p:sldId id="523" r:id="rId33"/>
    <p:sldId id="514" r:id="rId34"/>
    <p:sldId id="515" r:id="rId35"/>
  </p:sldIdLst>
  <p:sldSz cx="9144000" cy="6858000" type="screen4x3"/>
  <p:notesSz cx="6858000" cy="9144000"/>
  <p:custDataLst>
    <p:tags r:id="rId4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8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7"/>
    <p:restoredTop sz="94697"/>
  </p:normalViewPr>
  <p:slideViewPr>
    <p:cSldViewPr showGuides="1">
      <p:cViewPr varScale="1">
        <p:scale>
          <a:sx n="66" d="100"/>
          <a:sy n="66" d="100"/>
        </p:scale>
        <p:origin x="-94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8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.wmf"/><Relationship Id="rId8" Type="http://schemas.openxmlformats.org/officeDocument/2006/relationships/image" Target="../media/image9.wmf"/><Relationship Id="rId7" Type="http://schemas.openxmlformats.org/officeDocument/2006/relationships/image" Target="../media/image8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1" Type="http://schemas.openxmlformats.org/officeDocument/2006/relationships/image" Target="../media/image22.wmf"/><Relationship Id="rId20" Type="http://schemas.openxmlformats.org/officeDocument/2006/relationships/image" Target="../media/image21.wmf"/><Relationship Id="rId2" Type="http://schemas.openxmlformats.org/officeDocument/2006/relationships/image" Target="../media/image3.wmf"/><Relationship Id="rId19" Type="http://schemas.openxmlformats.org/officeDocument/2006/relationships/image" Target="../media/image20.wmf"/><Relationship Id="rId18" Type="http://schemas.openxmlformats.org/officeDocument/2006/relationships/image" Target="../media/image19.wmf"/><Relationship Id="rId17" Type="http://schemas.openxmlformats.org/officeDocument/2006/relationships/image" Target="../media/image18.wmf"/><Relationship Id="rId16" Type="http://schemas.openxmlformats.org/officeDocument/2006/relationships/image" Target="../media/image17.wmf"/><Relationship Id="rId15" Type="http://schemas.openxmlformats.org/officeDocument/2006/relationships/image" Target="../media/image16.wmf"/><Relationship Id="rId14" Type="http://schemas.openxmlformats.org/officeDocument/2006/relationships/image" Target="../media/image15.wmf"/><Relationship Id="rId13" Type="http://schemas.openxmlformats.org/officeDocument/2006/relationships/image" Target="../media/image14.wmf"/><Relationship Id="rId12" Type="http://schemas.openxmlformats.org/officeDocument/2006/relationships/image" Target="../media/image13.wmf"/><Relationship Id="rId11" Type="http://schemas.openxmlformats.org/officeDocument/2006/relationships/image" Target="../media/image12.wmf"/><Relationship Id="rId10" Type="http://schemas.openxmlformats.org/officeDocument/2006/relationships/image" Target="../media/image11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5.wmf"/><Relationship Id="rId8" Type="http://schemas.openxmlformats.org/officeDocument/2006/relationships/image" Target="../media/image4.wmf"/><Relationship Id="rId7" Type="http://schemas.openxmlformats.org/officeDocument/2006/relationships/image" Target="../media/image6.wmf"/><Relationship Id="rId6" Type="http://schemas.openxmlformats.org/officeDocument/2006/relationships/image" Target="../media/image3.wmf"/><Relationship Id="rId5" Type="http://schemas.openxmlformats.org/officeDocument/2006/relationships/image" Target="../media/image2.wmf"/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4" Type="http://schemas.openxmlformats.org/officeDocument/2006/relationships/image" Target="../media/image30.wmf"/><Relationship Id="rId13" Type="http://schemas.openxmlformats.org/officeDocument/2006/relationships/image" Target="../media/image29.wmf"/><Relationship Id="rId12" Type="http://schemas.openxmlformats.org/officeDocument/2006/relationships/image" Target="../media/image28.wmf"/><Relationship Id="rId11" Type="http://schemas.openxmlformats.org/officeDocument/2006/relationships/image" Target="../media/image27.wmf"/><Relationship Id="rId10" Type="http://schemas.openxmlformats.org/officeDocument/2006/relationships/image" Target="../media/image22.wmf"/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.wmf"/><Relationship Id="rId8" Type="http://schemas.openxmlformats.org/officeDocument/2006/relationships/image" Target="../media/image28.wmf"/><Relationship Id="rId7" Type="http://schemas.openxmlformats.org/officeDocument/2006/relationships/image" Target="../media/image32.wmf"/><Relationship Id="rId6" Type="http://schemas.openxmlformats.org/officeDocument/2006/relationships/image" Target="../media/image22.wmf"/><Relationship Id="rId5" Type="http://schemas.openxmlformats.org/officeDocument/2006/relationships/image" Target="../media/image5.wmf"/><Relationship Id="rId4" Type="http://schemas.openxmlformats.org/officeDocument/2006/relationships/image" Target="../media/image31.wmf"/><Relationship Id="rId3" Type="http://schemas.openxmlformats.org/officeDocument/2006/relationships/image" Target="../media/image6.wmf"/><Relationship Id="rId2" Type="http://schemas.openxmlformats.org/officeDocument/2006/relationships/image" Target="../media/image3.wmf"/><Relationship Id="rId15" Type="http://schemas.openxmlformats.org/officeDocument/2006/relationships/image" Target="../media/image38.wmf"/><Relationship Id="rId14" Type="http://schemas.openxmlformats.org/officeDocument/2006/relationships/image" Target="../media/image37.wmf"/><Relationship Id="rId13" Type="http://schemas.openxmlformats.org/officeDocument/2006/relationships/image" Target="../media/image36.wmf"/><Relationship Id="rId12" Type="http://schemas.openxmlformats.org/officeDocument/2006/relationships/image" Target="../media/image35.wmf"/><Relationship Id="rId11" Type="http://schemas.openxmlformats.org/officeDocument/2006/relationships/image" Target="../media/image29.wmf"/><Relationship Id="rId10" Type="http://schemas.openxmlformats.org/officeDocument/2006/relationships/image" Target="../media/image34.wmf"/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47.wmf"/><Relationship Id="rId8" Type="http://schemas.openxmlformats.org/officeDocument/2006/relationships/image" Target="../media/image46.wmf"/><Relationship Id="rId7" Type="http://schemas.openxmlformats.org/officeDocument/2006/relationships/image" Target="../media/image45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4.wmf"/><Relationship Id="rId8" Type="http://schemas.openxmlformats.org/officeDocument/2006/relationships/image" Target="../media/image41.wmf"/><Relationship Id="rId7" Type="http://schemas.openxmlformats.org/officeDocument/2006/relationships/image" Target="../media/image40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1" Type="http://schemas.openxmlformats.org/officeDocument/2006/relationships/image" Target="../media/image44.wmf"/><Relationship Id="rId10" Type="http://schemas.openxmlformats.org/officeDocument/2006/relationships/image" Target="../media/image55.wmf"/><Relationship Id="rId1" Type="http://schemas.openxmlformats.org/officeDocument/2006/relationships/image" Target="../media/image48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8.wmf"/><Relationship Id="rId8" Type="http://schemas.openxmlformats.org/officeDocument/2006/relationships/image" Target="../media/image7.wmf"/><Relationship Id="rId7" Type="http://schemas.openxmlformats.org/officeDocument/2006/relationships/image" Target="../media/image59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.wmf"/><Relationship Id="rId3" Type="http://schemas.openxmlformats.org/officeDocument/2006/relationships/image" Target="../media/image4.wmf"/><Relationship Id="rId21" Type="http://schemas.openxmlformats.org/officeDocument/2006/relationships/image" Target="../media/image66.wmf"/><Relationship Id="rId20" Type="http://schemas.openxmlformats.org/officeDocument/2006/relationships/image" Target="../media/image65.wmf"/><Relationship Id="rId2" Type="http://schemas.openxmlformats.org/officeDocument/2006/relationships/image" Target="../media/image3.wmf"/><Relationship Id="rId19" Type="http://schemas.openxmlformats.org/officeDocument/2006/relationships/image" Target="../media/image64.wmf"/><Relationship Id="rId18" Type="http://schemas.openxmlformats.org/officeDocument/2006/relationships/image" Target="../media/image63.wmf"/><Relationship Id="rId17" Type="http://schemas.openxmlformats.org/officeDocument/2006/relationships/image" Target="../media/image62.wmf"/><Relationship Id="rId16" Type="http://schemas.openxmlformats.org/officeDocument/2006/relationships/image" Target="../media/image61.wmf"/><Relationship Id="rId15" Type="http://schemas.openxmlformats.org/officeDocument/2006/relationships/image" Target="../media/image14.wmf"/><Relationship Id="rId14" Type="http://schemas.openxmlformats.org/officeDocument/2006/relationships/image" Target="../media/image12.wmf"/><Relationship Id="rId13" Type="http://schemas.openxmlformats.org/officeDocument/2006/relationships/image" Target="../media/image13.wmf"/><Relationship Id="rId12" Type="http://schemas.openxmlformats.org/officeDocument/2006/relationships/image" Target="../media/image11.wmf"/><Relationship Id="rId11" Type="http://schemas.openxmlformats.org/officeDocument/2006/relationships/image" Target="../media/image10.wmf"/><Relationship Id="rId10" Type="http://schemas.openxmlformats.org/officeDocument/2006/relationships/image" Target="../media/image60.wmf"/><Relationship Id="rId1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61.wmf"/><Relationship Id="rId8" Type="http://schemas.openxmlformats.org/officeDocument/2006/relationships/image" Target="../media/image14.wmf"/><Relationship Id="rId7" Type="http://schemas.openxmlformats.org/officeDocument/2006/relationships/image" Target="../media/image12.wmf"/><Relationship Id="rId6" Type="http://schemas.openxmlformats.org/officeDocument/2006/relationships/image" Target="../media/image13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3" Type="http://schemas.openxmlformats.org/officeDocument/2006/relationships/image" Target="../media/image60.wmf"/><Relationship Id="rId22" Type="http://schemas.openxmlformats.org/officeDocument/2006/relationships/image" Target="../media/image5.wmf"/><Relationship Id="rId21" Type="http://schemas.openxmlformats.org/officeDocument/2006/relationships/image" Target="../media/image4.wmf"/><Relationship Id="rId20" Type="http://schemas.openxmlformats.org/officeDocument/2006/relationships/image" Target="../media/image3.wmf"/><Relationship Id="rId2" Type="http://schemas.openxmlformats.org/officeDocument/2006/relationships/image" Target="../media/image8.wmf"/><Relationship Id="rId19" Type="http://schemas.openxmlformats.org/officeDocument/2006/relationships/image" Target="../media/image57.wmf"/><Relationship Id="rId18" Type="http://schemas.openxmlformats.org/officeDocument/2006/relationships/image" Target="../media/image56.wmf"/><Relationship Id="rId17" Type="http://schemas.openxmlformats.org/officeDocument/2006/relationships/image" Target="../media/image72.wmf"/><Relationship Id="rId16" Type="http://schemas.openxmlformats.org/officeDocument/2006/relationships/image" Target="../media/image71.wmf"/><Relationship Id="rId15" Type="http://schemas.openxmlformats.org/officeDocument/2006/relationships/image" Target="../media/image70.wmf"/><Relationship Id="rId14" Type="http://schemas.openxmlformats.org/officeDocument/2006/relationships/image" Target="../media/image69.wmf"/><Relationship Id="rId13" Type="http://schemas.openxmlformats.org/officeDocument/2006/relationships/image" Target="../media/image68.wmf"/><Relationship Id="rId12" Type="http://schemas.openxmlformats.org/officeDocument/2006/relationships/image" Target="../media/image64.wmf"/><Relationship Id="rId11" Type="http://schemas.openxmlformats.org/officeDocument/2006/relationships/image" Target="../media/image67.wmf"/><Relationship Id="rId10" Type="http://schemas.openxmlformats.org/officeDocument/2006/relationships/image" Target="../media/image62.wmf"/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.wmf"/><Relationship Id="rId8" Type="http://schemas.openxmlformats.org/officeDocument/2006/relationships/image" Target="../media/image57.wmf"/><Relationship Id="rId7" Type="http://schemas.openxmlformats.org/officeDocument/2006/relationships/image" Target="../media/image56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4" Type="http://schemas.openxmlformats.org/officeDocument/2006/relationships/image" Target="../media/image80.wmf"/><Relationship Id="rId13" Type="http://schemas.openxmlformats.org/officeDocument/2006/relationships/image" Target="../media/image72.wmf"/><Relationship Id="rId12" Type="http://schemas.openxmlformats.org/officeDocument/2006/relationships/image" Target="../media/image79.wmf"/><Relationship Id="rId11" Type="http://schemas.openxmlformats.org/officeDocument/2006/relationships/image" Target="../media/image5.wmf"/><Relationship Id="rId10" Type="http://schemas.openxmlformats.org/officeDocument/2006/relationships/image" Target="../media/image4.wmf"/><Relationship Id="rId1" Type="http://schemas.openxmlformats.org/officeDocument/2006/relationships/image" Target="../media/image73.w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89.wmf"/><Relationship Id="rId8" Type="http://schemas.openxmlformats.org/officeDocument/2006/relationships/image" Target="../media/image88.wmf"/><Relationship Id="rId7" Type="http://schemas.openxmlformats.org/officeDocument/2006/relationships/image" Target="../media/image87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Relationship Id="rId3" Type="http://schemas.openxmlformats.org/officeDocument/2006/relationships/image" Target="../media/image83.emf"/><Relationship Id="rId2" Type="http://schemas.openxmlformats.org/officeDocument/2006/relationships/image" Target="../media/image82.wmf"/><Relationship Id="rId11" Type="http://schemas.openxmlformats.org/officeDocument/2006/relationships/image" Target="../media/image91.wmf"/><Relationship Id="rId10" Type="http://schemas.openxmlformats.org/officeDocument/2006/relationships/image" Target="../media/image90.wmf"/><Relationship Id="rId1" Type="http://schemas.openxmlformats.org/officeDocument/2006/relationships/image" Target="../media/image81.wmf"/></Relationships>
</file>

<file path=ppt/drawings/_rels/vmlDrawing1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wmf"/><Relationship Id="rId8" Type="http://schemas.openxmlformats.org/officeDocument/2006/relationships/image" Target="../media/image99.wmf"/><Relationship Id="rId7" Type="http://schemas.openxmlformats.org/officeDocument/2006/relationships/image" Target="../media/image98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5" Type="http://schemas.openxmlformats.org/officeDocument/2006/relationships/image" Target="../media/image5.wmf"/><Relationship Id="rId14" Type="http://schemas.openxmlformats.org/officeDocument/2006/relationships/image" Target="../media/image4.wmf"/><Relationship Id="rId13" Type="http://schemas.openxmlformats.org/officeDocument/2006/relationships/image" Target="../media/image3.wmf"/><Relationship Id="rId12" Type="http://schemas.openxmlformats.org/officeDocument/2006/relationships/image" Target="../media/image57.wmf"/><Relationship Id="rId11" Type="http://schemas.openxmlformats.org/officeDocument/2006/relationships/image" Target="../media/image56.wmf"/><Relationship Id="rId10" Type="http://schemas.openxmlformats.org/officeDocument/2006/relationships/image" Target="../media/image101.wmf"/><Relationship Id="rId1" Type="http://schemas.openxmlformats.org/officeDocument/2006/relationships/image" Target="../media/image92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wmf"/><Relationship Id="rId8" Type="http://schemas.openxmlformats.org/officeDocument/2006/relationships/image" Target="../media/image109.wmf"/><Relationship Id="rId7" Type="http://schemas.openxmlformats.org/officeDocument/2006/relationships/image" Target="../media/image108.wmf"/><Relationship Id="rId6" Type="http://schemas.openxmlformats.org/officeDocument/2006/relationships/image" Target="../media/image107.wmf"/><Relationship Id="rId5" Type="http://schemas.openxmlformats.org/officeDocument/2006/relationships/image" Target="../media/image106.wmf"/><Relationship Id="rId4" Type="http://schemas.openxmlformats.org/officeDocument/2006/relationships/image" Target="../media/image105.wmf"/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5" Type="http://schemas.openxmlformats.org/officeDocument/2006/relationships/image" Target="../media/image116.wmf"/><Relationship Id="rId14" Type="http://schemas.openxmlformats.org/officeDocument/2006/relationships/image" Target="../media/image115.wmf"/><Relationship Id="rId13" Type="http://schemas.openxmlformats.org/officeDocument/2006/relationships/image" Target="../media/image114.wmf"/><Relationship Id="rId12" Type="http://schemas.openxmlformats.org/officeDocument/2006/relationships/image" Target="../media/image113.wmf"/><Relationship Id="rId11" Type="http://schemas.openxmlformats.org/officeDocument/2006/relationships/image" Target="../media/image112.wmf"/><Relationship Id="rId10" Type="http://schemas.openxmlformats.org/officeDocument/2006/relationships/image" Target="../media/image111.wmf"/><Relationship Id="rId1" Type="http://schemas.openxmlformats.org/officeDocument/2006/relationships/image" Target="../media/image102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wmf"/><Relationship Id="rId8" Type="http://schemas.openxmlformats.org/officeDocument/2006/relationships/image" Target="../media/image124.wmf"/><Relationship Id="rId7" Type="http://schemas.openxmlformats.org/officeDocument/2006/relationships/image" Target="../media/image123.wmf"/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1" Type="http://schemas.openxmlformats.org/officeDocument/2006/relationships/image" Target="../media/image127.wmf"/><Relationship Id="rId10" Type="http://schemas.openxmlformats.org/officeDocument/2006/relationships/image" Target="../media/image126.wmf"/><Relationship Id="rId1" Type="http://schemas.openxmlformats.org/officeDocument/2006/relationships/image" Target="../media/image117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6.wmf"/><Relationship Id="rId8" Type="http://schemas.openxmlformats.org/officeDocument/2006/relationships/image" Target="../media/image135.wmf"/><Relationship Id="rId7" Type="http://schemas.openxmlformats.org/officeDocument/2006/relationships/image" Target="../media/image134.wmf"/><Relationship Id="rId6" Type="http://schemas.openxmlformats.org/officeDocument/2006/relationships/image" Target="../media/image133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0" Type="http://schemas.openxmlformats.org/officeDocument/2006/relationships/image" Target="../media/image137.wmf"/><Relationship Id="rId1" Type="http://schemas.openxmlformats.org/officeDocument/2006/relationships/image" Target="../media/image128.wmf"/></Relationships>
</file>

<file path=ppt/drawings/_rels/vmlDrawing1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6.wmf"/><Relationship Id="rId8" Type="http://schemas.openxmlformats.org/officeDocument/2006/relationships/image" Target="../media/image145.wmf"/><Relationship Id="rId7" Type="http://schemas.openxmlformats.org/officeDocument/2006/relationships/image" Target="../media/image144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5" Type="http://schemas.openxmlformats.org/officeDocument/2006/relationships/image" Target="../media/image152.emf"/><Relationship Id="rId14" Type="http://schemas.openxmlformats.org/officeDocument/2006/relationships/image" Target="../media/image151.wmf"/><Relationship Id="rId13" Type="http://schemas.openxmlformats.org/officeDocument/2006/relationships/image" Target="../media/image150.wmf"/><Relationship Id="rId12" Type="http://schemas.openxmlformats.org/officeDocument/2006/relationships/image" Target="../media/image149.wmf"/><Relationship Id="rId11" Type="http://schemas.openxmlformats.org/officeDocument/2006/relationships/image" Target="../media/image148.wmf"/><Relationship Id="rId10" Type="http://schemas.openxmlformats.org/officeDocument/2006/relationships/image" Target="../media/image147.wmf"/><Relationship Id="rId1" Type="http://schemas.openxmlformats.org/officeDocument/2006/relationships/image" Target="../media/image138.wmf"/></Relationships>
</file>

<file path=ppt/drawings/_rels/vmlDrawing15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8.wmf"/><Relationship Id="rId8" Type="http://schemas.openxmlformats.org/officeDocument/2006/relationships/image" Target="../media/image160.wmf"/><Relationship Id="rId7" Type="http://schemas.openxmlformats.org/officeDocument/2006/relationships/image" Target="../media/image159.wmf"/><Relationship Id="rId6" Type="http://schemas.openxmlformats.org/officeDocument/2006/relationships/image" Target="../media/image158.wmf"/><Relationship Id="rId5" Type="http://schemas.openxmlformats.org/officeDocument/2006/relationships/image" Target="../media/image157.wmf"/><Relationship Id="rId4" Type="http://schemas.openxmlformats.org/officeDocument/2006/relationships/image" Target="../media/image156.wmf"/><Relationship Id="rId3" Type="http://schemas.openxmlformats.org/officeDocument/2006/relationships/image" Target="../media/image155.wmf"/><Relationship Id="rId2" Type="http://schemas.openxmlformats.org/officeDocument/2006/relationships/image" Target="../media/image154.wmf"/><Relationship Id="rId13" Type="http://schemas.openxmlformats.org/officeDocument/2006/relationships/image" Target="../media/image162.wmf"/><Relationship Id="rId12" Type="http://schemas.openxmlformats.org/officeDocument/2006/relationships/image" Target="../media/image161.wmf"/><Relationship Id="rId11" Type="http://schemas.openxmlformats.org/officeDocument/2006/relationships/image" Target="../media/image140.wmf"/><Relationship Id="rId10" Type="http://schemas.openxmlformats.org/officeDocument/2006/relationships/image" Target="../media/image139.wmf"/><Relationship Id="rId1" Type="http://schemas.openxmlformats.org/officeDocument/2006/relationships/image" Target="../media/image153.wmf"/></Relationships>
</file>

<file path=ppt/drawings/_rels/vmlDrawing1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5.wmf"/><Relationship Id="rId8" Type="http://schemas.openxmlformats.org/officeDocument/2006/relationships/image" Target="../media/image164.wmf"/><Relationship Id="rId7" Type="http://schemas.openxmlformats.org/officeDocument/2006/relationships/image" Target="../media/image153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40.wmf"/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0" Type="http://schemas.openxmlformats.org/officeDocument/2006/relationships/image" Target="../media/image166.wmf"/><Relationship Id="rId1" Type="http://schemas.openxmlformats.org/officeDocument/2006/relationships/image" Target="../media/image163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wmf"/><Relationship Id="rId7" Type="http://schemas.openxmlformats.org/officeDocument/2006/relationships/image" Target="../media/image173.wmf"/><Relationship Id="rId6" Type="http://schemas.openxmlformats.org/officeDocument/2006/relationships/image" Target="../media/image172.wmf"/><Relationship Id="rId5" Type="http://schemas.openxmlformats.org/officeDocument/2006/relationships/image" Target="../media/image171.wmf"/><Relationship Id="rId4" Type="http://schemas.openxmlformats.org/officeDocument/2006/relationships/image" Target="../media/image170.wmf"/><Relationship Id="rId3" Type="http://schemas.openxmlformats.org/officeDocument/2006/relationships/image" Target="../media/image169.wmf"/><Relationship Id="rId2" Type="http://schemas.openxmlformats.org/officeDocument/2006/relationships/image" Target="../media/image168.wmf"/><Relationship Id="rId1" Type="http://schemas.openxmlformats.org/officeDocument/2006/relationships/image" Target="../media/image167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84.emf"/><Relationship Id="rId8" Type="http://schemas.openxmlformats.org/officeDocument/2006/relationships/image" Target="../media/image183.emf"/><Relationship Id="rId7" Type="http://schemas.openxmlformats.org/officeDocument/2006/relationships/image" Target="../media/image181.wmf"/><Relationship Id="rId6" Type="http://schemas.openxmlformats.org/officeDocument/2006/relationships/image" Target="../media/image180.wmf"/><Relationship Id="rId5" Type="http://schemas.openxmlformats.org/officeDocument/2006/relationships/image" Target="../media/image179.wmf"/><Relationship Id="rId4" Type="http://schemas.openxmlformats.org/officeDocument/2006/relationships/image" Target="../media/image178.wmf"/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6" Type="http://schemas.openxmlformats.org/officeDocument/2006/relationships/image" Target="../media/image192.wmf"/><Relationship Id="rId15" Type="http://schemas.openxmlformats.org/officeDocument/2006/relationships/image" Target="../media/image191.wmf"/><Relationship Id="rId14" Type="http://schemas.openxmlformats.org/officeDocument/2006/relationships/image" Target="../media/image190.wmf"/><Relationship Id="rId13" Type="http://schemas.openxmlformats.org/officeDocument/2006/relationships/image" Target="../media/image189.emf"/><Relationship Id="rId12" Type="http://schemas.openxmlformats.org/officeDocument/2006/relationships/image" Target="../media/image188.emf"/><Relationship Id="rId11" Type="http://schemas.openxmlformats.org/officeDocument/2006/relationships/image" Target="../media/image186.emf"/><Relationship Id="rId10" Type="http://schemas.openxmlformats.org/officeDocument/2006/relationships/image" Target="../media/image185.wmf"/><Relationship Id="rId1" Type="http://schemas.openxmlformats.org/officeDocument/2006/relationships/image" Target="../media/image175.w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1.wmf"/><Relationship Id="rId8" Type="http://schemas.openxmlformats.org/officeDocument/2006/relationships/image" Target="../media/image200.emf"/><Relationship Id="rId7" Type="http://schemas.openxmlformats.org/officeDocument/2006/relationships/image" Target="../media/image199.emf"/><Relationship Id="rId6" Type="http://schemas.openxmlformats.org/officeDocument/2006/relationships/image" Target="../media/image198.emf"/><Relationship Id="rId5" Type="http://schemas.openxmlformats.org/officeDocument/2006/relationships/image" Target="../media/image197.emf"/><Relationship Id="rId4" Type="http://schemas.openxmlformats.org/officeDocument/2006/relationships/image" Target="../media/image196.emf"/><Relationship Id="rId3" Type="http://schemas.openxmlformats.org/officeDocument/2006/relationships/image" Target="../media/image195.wmf"/><Relationship Id="rId2" Type="http://schemas.openxmlformats.org/officeDocument/2006/relationships/image" Target="../media/image194.wmf"/><Relationship Id="rId12" Type="http://schemas.openxmlformats.org/officeDocument/2006/relationships/image" Target="../media/image204.emf"/><Relationship Id="rId11" Type="http://schemas.openxmlformats.org/officeDocument/2006/relationships/image" Target="../media/image203.wmf"/><Relationship Id="rId10" Type="http://schemas.openxmlformats.org/officeDocument/2006/relationships/image" Target="../media/image202.wmf"/><Relationship Id="rId1" Type="http://schemas.openxmlformats.org/officeDocument/2006/relationships/image" Target="../media/image193.w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3.wmf"/><Relationship Id="rId8" Type="http://schemas.openxmlformats.org/officeDocument/2006/relationships/image" Target="../media/image212.wmf"/><Relationship Id="rId7" Type="http://schemas.openxmlformats.org/officeDocument/2006/relationships/image" Target="../media/image211.wmf"/><Relationship Id="rId6" Type="http://schemas.openxmlformats.org/officeDocument/2006/relationships/image" Target="../media/image210.wmf"/><Relationship Id="rId5" Type="http://schemas.openxmlformats.org/officeDocument/2006/relationships/image" Target="../media/image209.wmf"/><Relationship Id="rId4" Type="http://schemas.openxmlformats.org/officeDocument/2006/relationships/image" Target="../media/image208.wmf"/><Relationship Id="rId3" Type="http://schemas.openxmlformats.org/officeDocument/2006/relationships/image" Target="../media/image207.wmf"/><Relationship Id="rId2" Type="http://schemas.openxmlformats.org/officeDocument/2006/relationships/image" Target="../media/image206.wmf"/><Relationship Id="rId13" Type="http://schemas.openxmlformats.org/officeDocument/2006/relationships/image" Target="../media/image217.wmf"/><Relationship Id="rId12" Type="http://schemas.openxmlformats.org/officeDocument/2006/relationships/image" Target="../media/image216.wmf"/><Relationship Id="rId11" Type="http://schemas.openxmlformats.org/officeDocument/2006/relationships/image" Target="../media/image215.wmf"/><Relationship Id="rId10" Type="http://schemas.openxmlformats.org/officeDocument/2006/relationships/image" Target="../media/image214.wmf"/><Relationship Id="rId1" Type="http://schemas.openxmlformats.org/officeDocument/2006/relationships/image" Target="../media/image205.emf"/></Relationships>
</file>

<file path=ppt/drawings/_rels/vmlDrawing2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3.wmf"/><Relationship Id="rId8" Type="http://schemas.openxmlformats.org/officeDocument/2006/relationships/image" Target="../media/image222.wmf"/><Relationship Id="rId7" Type="http://schemas.openxmlformats.org/officeDocument/2006/relationships/image" Target="../media/image221.emf"/><Relationship Id="rId6" Type="http://schemas.openxmlformats.org/officeDocument/2006/relationships/image" Target="../media/image217.wmf"/><Relationship Id="rId5" Type="http://schemas.openxmlformats.org/officeDocument/2006/relationships/image" Target="../media/image216.wmf"/><Relationship Id="rId4" Type="http://schemas.openxmlformats.org/officeDocument/2006/relationships/image" Target="../media/image220.wmf"/><Relationship Id="rId3" Type="http://schemas.openxmlformats.org/officeDocument/2006/relationships/image" Target="../media/image214.wmf"/><Relationship Id="rId2" Type="http://schemas.openxmlformats.org/officeDocument/2006/relationships/image" Target="../media/image219.wmf"/><Relationship Id="rId11" Type="http://schemas.openxmlformats.org/officeDocument/2006/relationships/image" Target="../media/image225.wmf"/><Relationship Id="rId10" Type="http://schemas.openxmlformats.org/officeDocument/2006/relationships/image" Target="../media/image224.emf"/><Relationship Id="rId1" Type="http://schemas.openxmlformats.org/officeDocument/2006/relationships/image" Target="../media/image218.emf"/></Relationships>
</file>

<file path=ppt/drawings/_rels/vmlDrawing22.vml.rels><?xml version="1.0" encoding="UTF-8" standalone="yes"?>
<Relationships xmlns="http://schemas.openxmlformats.org/package/2006/relationships"><Relationship Id="rId6" Type="http://schemas.openxmlformats.org/officeDocument/2006/relationships/image" Target="../media/image231.wmf"/><Relationship Id="rId5" Type="http://schemas.openxmlformats.org/officeDocument/2006/relationships/image" Target="../media/image230.wmf"/><Relationship Id="rId4" Type="http://schemas.openxmlformats.org/officeDocument/2006/relationships/image" Target="../media/image229.wmf"/><Relationship Id="rId3" Type="http://schemas.openxmlformats.org/officeDocument/2006/relationships/image" Target="../media/image228.wmf"/><Relationship Id="rId2" Type="http://schemas.openxmlformats.org/officeDocument/2006/relationships/image" Target="../media/image227.wmf"/><Relationship Id="rId1" Type="http://schemas.openxmlformats.org/officeDocument/2006/relationships/image" Target="../media/image226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0.wmf"/><Relationship Id="rId8" Type="http://schemas.openxmlformats.org/officeDocument/2006/relationships/image" Target="../media/image239.wmf"/><Relationship Id="rId7" Type="http://schemas.openxmlformats.org/officeDocument/2006/relationships/image" Target="../media/image238.wmf"/><Relationship Id="rId6" Type="http://schemas.openxmlformats.org/officeDocument/2006/relationships/image" Target="../media/image237.wmf"/><Relationship Id="rId5" Type="http://schemas.openxmlformats.org/officeDocument/2006/relationships/image" Target="../media/image236.wmf"/><Relationship Id="rId4" Type="http://schemas.openxmlformats.org/officeDocument/2006/relationships/image" Target="../media/image235.wmf"/><Relationship Id="rId3" Type="http://schemas.openxmlformats.org/officeDocument/2006/relationships/image" Target="../media/image234.wmf"/><Relationship Id="rId2" Type="http://schemas.openxmlformats.org/officeDocument/2006/relationships/image" Target="../media/image233.wmf"/><Relationship Id="rId1" Type="http://schemas.openxmlformats.org/officeDocument/2006/relationships/image" Target="../media/image232.w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9.emf"/><Relationship Id="rId8" Type="http://schemas.openxmlformats.org/officeDocument/2006/relationships/image" Target="../media/image248.wmf"/><Relationship Id="rId7" Type="http://schemas.openxmlformats.org/officeDocument/2006/relationships/image" Target="../media/image247.wmf"/><Relationship Id="rId6" Type="http://schemas.openxmlformats.org/officeDocument/2006/relationships/image" Target="../media/image246.wmf"/><Relationship Id="rId5" Type="http://schemas.openxmlformats.org/officeDocument/2006/relationships/image" Target="../media/image245.wmf"/><Relationship Id="rId4" Type="http://schemas.openxmlformats.org/officeDocument/2006/relationships/image" Target="../media/image244.wmf"/><Relationship Id="rId3" Type="http://schemas.openxmlformats.org/officeDocument/2006/relationships/image" Target="../media/image243.wmf"/><Relationship Id="rId2" Type="http://schemas.openxmlformats.org/officeDocument/2006/relationships/image" Target="../media/image242.wmf"/><Relationship Id="rId11" Type="http://schemas.openxmlformats.org/officeDocument/2006/relationships/image" Target="../media/image251.emf"/><Relationship Id="rId10" Type="http://schemas.openxmlformats.org/officeDocument/2006/relationships/image" Target="../media/image250.wmf"/><Relationship Id="rId1" Type="http://schemas.openxmlformats.org/officeDocument/2006/relationships/image" Target="../media/image241.wmf"/></Relationships>
</file>

<file path=ppt/drawings/_rels/vmlDrawing2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0.emf"/><Relationship Id="rId8" Type="http://schemas.openxmlformats.org/officeDocument/2006/relationships/image" Target="../media/image259.emf"/><Relationship Id="rId7" Type="http://schemas.openxmlformats.org/officeDocument/2006/relationships/image" Target="../media/image258.wmf"/><Relationship Id="rId6" Type="http://schemas.openxmlformats.org/officeDocument/2006/relationships/image" Target="../media/image257.emf"/><Relationship Id="rId5" Type="http://schemas.openxmlformats.org/officeDocument/2006/relationships/image" Target="../media/image256.emf"/><Relationship Id="rId4" Type="http://schemas.openxmlformats.org/officeDocument/2006/relationships/image" Target="../media/image255.wmf"/><Relationship Id="rId3" Type="http://schemas.openxmlformats.org/officeDocument/2006/relationships/image" Target="../media/image254.wmf"/><Relationship Id="rId2" Type="http://schemas.openxmlformats.org/officeDocument/2006/relationships/image" Target="../media/image253.emf"/><Relationship Id="rId13" Type="http://schemas.openxmlformats.org/officeDocument/2006/relationships/image" Target="../media/image264.wmf"/><Relationship Id="rId12" Type="http://schemas.openxmlformats.org/officeDocument/2006/relationships/image" Target="../media/image263.wmf"/><Relationship Id="rId11" Type="http://schemas.openxmlformats.org/officeDocument/2006/relationships/image" Target="../media/image262.wmf"/><Relationship Id="rId10" Type="http://schemas.openxmlformats.org/officeDocument/2006/relationships/image" Target="../media/image261.emf"/><Relationship Id="rId1" Type="http://schemas.openxmlformats.org/officeDocument/2006/relationships/image" Target="../media/image252.w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3.wmf"/><Relationship Id="rId8" Type="http://schemas.openxmlformats.org/officeDocument/2006/relationships/image" Target="../media/image272.wmf"/><Relationship Id="rId7" Type="http://schemas.openxmlformats.org/officeDocument/2006/relationships/image" Target="../media/image271.wmf"/><Relationship Id="rId6" Type="http://schemas.openxmlformats.org/officeDocument/2006/relationships/image" Target="../media/image270.wmf"/><Relationship Id="rId5" Type="http://schemas.openxmlformats.org/officeDocument/2006/relationships/image" Target="../media/image269.wmf"/><Relationship Id="rId4" Type="http://schemas.openxmlformats.org/officeDocument/2006/relationships/image" Target="../media/image268.wmf"/><Relationship Id="rId3" Type="http://schemas.openxmlformats.org/officeDocument/2006/relationships/image" Target="../media/image267.wmf"/><Relationship Id="rId2" Type="http://schemas.openxmlformats.org/officeDocument/2006/relationships/image" Target="../media/image266.wmf"/><Relationship Id="rId1" Type="http://schemas.openxmlformats.org/officeDocument/2006/relationships/image" Target="../media/image265.wmf"/></Relationships>
</file>

<file path=ppt/drawings/_rels/vmlDrawing27.vml.rels><?xml version="1.0" encoding="UTF-8" standalone="yes"?>
<Relationships xmlns="http://schemas.openxmlformats.org/package/2006/relationships"><Relationship Id="rId7" Type="http://schemas.openxmlformats.org/officeDocument/2006/relationships/image" Target="../media/image280.emf"/><Relationship Id="rId6" Type="http://schemas.openxmlformats.org/officeDocument/2006/relationships/image" Target="../media/image279.wmf"/><Relationship Id="rId5" Type="http://schemas.openxmlformats.org/officeDocument/2006/relationships/image" Target="../media/image278.wmf"/><Relationship Id="rId4" Type="http://schemas.openxmlformats.org/officeDocument/2006/relationships/image" Target="../media/image277.wmf"/><Relationship Id="rId3" Type="http://schemas.openxmlformats.org/officeDocument/2006/relationships/image" Target="../media/image276.wmf"/><Relationship Id="rId2" Type="http://schemas.openxmlformats.org/officeDocument/2006/relationships/image" Target="../media/image275.wmf"/><Relationship Id="rId1" Type="http://schemas.openxmlformats.org/officeDocument/2006/relationships/image" Target="../media/image274.wmf"/></Relationships>
</file>

<file path=ppt/drawings/_rels/vmlDrawing28.vml.rels><?xml version="1.0" encoding="UTF-8" standalone="yes"?>
<Relationships xmlns="http://schemas.openxmlformats.org/package/2006/relationships"><Relationship Id="rId6" Type="http://schemas.openxmlformats.org/officeDocument/2006/relationships/image" Target="../media/image275.wmf"/><Relationship Id="rId5" Type="http://schemas.openxmlformats.org/officeDocument/2006/relationships/image" Target="../media/image285.wmf"/><Relationship Id="rId4" Type="http://schemas.openxmlformats.org/officeDocument/2006/relationships/image" Target="../media/image284.wmf"/><Relationship Id="rId3" Type="http://schemas.openxmlformats.org/officeDocument/2006/relationships/image" Target="../media/image283.wmf"/><Relationship Id="rId2" Type="http://schemas.openxmlformats.org/officeDocument/2006/relationships/image" Target="../media/image282.wmf"/><Relationship Id="rId1" Type="http://schemas.openxmlformats.org/officeDocument/2006/relationships/image" Target="../media/image281.wmf"/></Relationships>
</file>

<file path=ppt/drawings/_rels/vmlDrawing2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94.emf"/><Relationship Id="rId8" Type="http://schemas.openxmlformats.org/officeDocument/2006/relationships/image" Target="../media/image293.wmf"/><Relationship Id="rId7" Type="http://schemas.openxmlformats.org/officeDocument/2006/relationships/image" Target="../media/image292.emf"/><Relationship Id="rId6" Type="http://schemas.openxmlformats.org/officeDocument/2006/relationships/image" Target="../media/image291.emf"/><Relationship Id="rId5" Type="http://schemas.openxmlformats.org/officeDocument/2006/relationships/image" Target="../media/image290.emf"/><Relationship Id="rId4" Type="http://schemas.openxmlformats.org/officeDocument/2006/relationships/image" Target="../media/image289.wmf"/><Relationship Id="rId3" Type="http://schemas.openxmlformats.org/officeDocument/2006/relationships/image" Target="../media/image288.wmf"/><Relationship Id="rId2" Type="http://schemas.openxmlformats.org/officeDocument/2006/relationships/image" Target="../media/image287.wmf"/><Relationship Id="rId13" Type="http://schemas.openxmlformats.org/officeDocument/2006/relationships/image" Target="../media/image298.emf"/><Relationship Id="rId12" Type="http://schemas.openxmlformats.org/officeDocument/2006/relationships/image" Target="../media/image297.wmf"/><Relationship Id="rId11" Type="http://schemas.openxmlformats.org/officeDocument/2006/relationships/image" Target="../media/image296.wmf"/><Relationship Id="rId10" Type="http://schemas.openxmlformats.org/officeDocument/2006/relationships/image" Target="../media/image295.wmf"/><Relationship Id="rId1" Type="http://schemas.openxmlformats.org/officeDocument/2006/relationships/image" Target="../media/image286.w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7.wmf"/><Relationship Id="rId8" Type="http://schemas.openxmlformats.org/officeDocument/2006/relationships/image" Target="../media/image306.wmf"/><Relationship Id="rId7" Type="http://schemas.openxmlformats.org/officeDocument/2006/relationships/image" Target="../media/image305.wmf"/><Relationship Id="rId6" Type="http://schemas.openxmlformats.org/officeDocument/2006/relationships/image" Target="../media/image304.wmf"/><Relationship Id="rId5" Type="http://schemas.openxmlformats.org/officeDocument/2006/relationships/image" Target="../media/image303.wmf"/><Relationship Id="rId4" Type="http://schemas.openxmlformats.org/officeDocument/2006/relationships/image" Target="../media/image302.wmf"/><Relationship Id="rId3" Type="http://schemas.openxmlformats.org/officeDocument/2006/relationships/image" Target="../media/image301.wmf"/><Relationship Id="rId2" Type="http://schemas.openxmlformats.org/officeDocument/2006/relationships/image" Target="../media/image300.wmf"/><Relationship Id="rId12" Type="http://schemas.openxmlformats.org/officeDocument/2006/relationships/image" Target="../media/image310.wmf"/><Relationship Id="rId11" Type="http://schemas.openxmlformats.org/officeDocument/2006/relationships/image" Target="../media/image309.wmf"/><Relationship Id="rId10" Type="http://schemas.openxmlformats.org/officeDocument/2006/relationships/image" Target="../media/image308.wmf"/><Relationship Id="rId1" Type="http://schemas.openxmlformats.org/officeDocument/2006/relationships/image" Target="../media/image299.wmf"/></Relationships>
</file>

<file path=ppt/drawings/_rels/vmlDrawing31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2.wmf"/><Relationship Id="rId8" Type="http://schemas.openxmlformats.org/officeDocument/2006/relationships/image" Target="../media/image311.wmf"/><Relationship Id="rId7" Type="http://schemas.openxmlformats.org/officeDocument/2006/relationships/image" Target="../media/image310.wmf"/><Relationship Id="rId6" Type="http://schemas.openxmlformats.org/officeDocument/2006/relationships/image" Target="../media/image309.wmf"/><Relationship Id="rId5" Type="http://schemas.openxmlformats.org/officeDocument/2006/relationships/image" Target="../media/image308.wmf"/><Relationship Id="rId4" Type="http://schemas.openxmlformats.org/officeDocument/2006/relationships/image" Target="../media/image307.wmf"/><Relationship Id="rId3" Type="http://schemas.openxmlformats.org/officeDocument/2006/relationships/image" Target="../media/image306.wmf"/><Relationship Id="rId2" Type="http://schemas.openxmlformats.org/officeDocument/2006/relationships/image" Target="../media/image305.wmf"/><Relationship Id="rId12" Type="http://schemas.openxmlformats.org/officeDocument/2006/relationships/image" Target="../media/image303.wmf"/><Relationship Id="rId11" Type="http://schemas.openxmlformats.org/officeDocument/2006/relationships/image" Target="../media/image314.wmf"/><Relationship Id="rId10" Type="http://schemas.openxmlformats.org/officeDocument/2006/relationships/image" Target="../media/image313.wmf"/><Relationship Id="rId1" Type="http://schemas.openxmlformats.org/officeDocument/2006/relationships/image" Target="../media/image304.wmf"/></Relationships>
</file>

<file path=ppt/drawings/_rels/vmlDrawing3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3.wmf"/><Relationship Id="rId8" Type="http://schemas.openxmlformats.org/officeDocument/2006/relationships/image" Target="../media/image322.wmf"/><Relationship Id="rId7" Type="http://schemas.openxmlformats.org/officeDocument/2006/relationships/image" Target="../media/image321.wmf"/><Relationship Id="rId6" Type="http://schemas.openxmlformats.org/officeDocument/2006/relationships/image" Target="../media/image320.wmf"/><Relationship Id="rId5" Type="http://schemas.openxmlformats.org/officeDocument/2006/relationships/image" Target="../media/image319.wmf"/><Relationship Id="rId4" Type="http://schemas.openxmlformats.org/officeDocument/2006/relationships/image" Target="../media/image318.wmf"/><Relationship Id="rId3" Type="http://schemas.openxmlformats.org/officeDocument/2006/relationships/image" Target="../media/image317.wmf"/><Relationship Id="rId2" Type="http://schemas.openxmlformats.org/officeDocument/2006/relationships/image" Target="../media/image316.wmf"/><Relationship Id="rId12" Type="http://schemas.openxmlformats.org/officeDocument/2006/relationships/image" Target="../media/image326.wmf"/><Relationship Id="rId11" Type="http://schemas.openxmlformats.org/officeDocument/2006/relationships/image" Target="../media/image325.wmf"/><Relationship Id="rId10" Type="http://schemas.openxmlformats.org/officeDocument/2006/relationships/image" Target="../media/image324.wmf"/><Relationship Id="rId1" Type="http://schemas.openxmlformats.org/officeDocument/2006/relationships/image" Target="../media/image3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3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b="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8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Rectangle 4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88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1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8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en-US" altLang="zh-CN" sz="1200" b="0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en-US" altLang="zh-CN" sz="1200" b="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515225" y="6438900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下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027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6707188" y="6442075"/>
            <a:ext cx="706438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上 页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  <p:sp>
        <p:nvSpPr>
          <p:cNvPr id="1028" name="AutoShape 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05800" y="6438900"/>
            <a:ext cx="658813" cy="307975"/>
          </a:xfrm>
          <a:prstGeom prst="actionButtonBlank">
            <a:avLst/>
          </a:prstGeom>
          <a:solidFill>
            <a:srgbClr val="FF505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 </a:t>
            </a: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pitchFamily="2" charset="-122"/>
                <a:cs typeface="+mn-cs"/>
              </a:rPr>
              <a:t>返 回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5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4" Type="http://schemas.openxmlformats.org/officeDocument/2006/relationships/vmlDrawing" Target="../drawings/vmlDrawing1.vml"/><Relationship Id="rId43" Type="http://schemas.openxmlformats.org/officeDocument/2006/relationships/slideLayout" Target="../slideLayouts/slideLayout7.xml"/><Relationship Id="rId42" Type="http://schemas.openxmlformats.org/officeDocument/2006/relationships/image" Target="../media/image22.wmf"/><Relationship Id="rId41" Type="http://schemas.openxmlformats.org/officeDocument/2006/relationships/oleObject" Target="../embeddings/oleObject21.bin"/><Relationship Id="rId40" Type="http://schemas.openxmlformats.org/officeDocument/2006/relationships/image" Target="../media/image21.wmf"/><Relationship Id="rId4" Type="http://schemas.openxmlformats.org/officeDocument/2006/relationships/image" Target="../media/image3.wmf"/><Relationship Id="rId39" Type="http://schemas.openxmlformats.org/officeDocument/2006/relationships/oleObject" Target="../embeddings/oleObject20.bin"/><Relationship Id="rId38" Type="http://schemas.openxmlformats.org/officeDocument/2006/relationships/image" Target="../media/image20.wmf"/><Relationship Id="rId37" Type="http://schemas.openxmlformats.org/officeDocument/2006/relationships/oleObject" Target="../embeddings/oleObject19.bin"/><Relationship Id="rId36" Type="http://schemas.openxmlformats.org/officeDocument/2006/relationships/image" Target="../media/image19.wmf"/><Relationship Id="rId35" Type="http://schemas.openxmlformats.org/officeDocument/2006/relationships/oleObject" Target="../embeddings/oleObject18.bin"/><Relationship Id="rId34" Type="http://schemas.openxmlformats.org/officeDocument/2006/relationships/image" Target="../media/image18.wmf"/><Relationship Id="rId33" Type="http://schemas.openxmlformats.org/officeDocument/2006/relationships/oleObject" Target="../embeddings/oleObject17.bin"/><Relationship Id="rId32" Type="http://schemas.openxmlformats.org/officeDocument/2006/relationships/image" Target="../media/image17.wmf"/><Relationship Id="rId31" Type="http://schemas.openxmlformats.org/officeDocument/2006/relationships/oleObject" Target="../embeddings/oleObject16.bin"/><Relationship Id="rId30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9" Type="http://schemas.openxmlformats.org/officeDocument/2006/relationships/oleObject" Target="../embeddings/oleObject15.bin"/><Relationship Id="rId28" Type="http://schemas.openxmlformats.org/officeDocument/2006/relationships/image" Target="../media/image15.wmf"/><Relationship Id="rId27" Type="http://schemas.openxmlformats.org/officeDocument/2006/relationships/oleObject" Target="../embeddings/oleObject14.bin"/><Relationship Id="rId26" Type="http://schemas.openxmlformats.org/officeDocument/2006/relationships/image" Target="../media/image14.wmf"/><Relationship Id="rId25" Type="http://schemas.openxmlformats.org/officeDocument/2006/relationships/oleObject" Target="../embeddings/oleObject13.bin"/><Relationship Id="rId24" Type="http://schemas.openxmlformats.org/officeDocument/2006/relationships/image" Target="../media/image13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12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1.wmf"/><Relationship Id="rId2" Type="http://schemas.openxmlformats.org/officeDocument/2006/relationships/image" Target="../media/image2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10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9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8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7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.bin"/><Relationship Id="rId8" Type="http://schemas.openxmlformats.org/officeDocument/2006/relationships/image" Target="../media/image26.wmf"/><Relationship Id="rId7" Type="http://schemas.openxmlformats.org/officeDocument/2006/relationships/oleObject" Target="../embeddings/oleObject25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4.wmf"/><Relationship Id="rId30" Type="http://schemas.openxmlformats.org/officeDocument/2006/relationships/vmlDrawing" Target="../drawings/vmlDrawing2.vml"/><Relationship Id="rId3" Type="http://schemas.openxmlformats.org/officeDocument/2006/relationships/oleObject" Target="../embeddings/oleObject23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30.wmf"/><Relationship Id="rId27" Type="http://schemas.openxmlformats.org/officeDocument/2006/relationships/oleObject" Target="../embeddings/oleObject35.bin"/><Relationship Id="rId26" Type="http://schemas.openxmlformats.org/officeDocument/2006/relationships/image" Target="../media/image29.wmf"/><Relationship Id="rId25" Type="http://schemas.openxmlformats.org/officeDocument/2006/relationships/oleObject" Target="../embeddings/oleObject34.bin"/><Relationship Id="rId24" Type="http://schemas.openxmlformats.org/officeDocument/2006/relationships/image" Target="../media/image28.wmf"/><Relationship Id="rId23" Type="http://schemas.openxmlformats.org/officeDocument/2006/relationships/oleObject" Target="../embeddings/oleObject33.bin"/><Relationship Id="rId22" Type="http://schemas.openxmlformats.org/officeDocument/2006/relationships/image" Target="../media/image27.wmf"/><Relationship Id="rId21" Type="http://schemas.openxmlformats.org/officeDocument/2006/relationships/oleObject" Target="../embeddings/oleObject32.bin"/><Relationship Id="rId20" Type="http://schemas.openxmlformats.org/officeDocument/2006/relationships/image" Target="../media/image22.wmf"/><Relationship Id="rId2" Type="http://schemas.openxmlformats.org/officeDocument/2006/relationships/image" Target="../media/image23.wmf"/><Relationship Id="rId19" Type="http://schemas.openxmlformats.org/officeDocument/2006/relationships/oleObject" Target="../embeddings/oleObject31.bin"/><Relationship Id="rId18" Type="http://schemas.openxmlformats.org/officeDocument/2006/relationships/image" Target="../media/image5.wmf"/><Relationship Id="rId17" Type="http://schemas.openxmlformats.org/officeDocument/2006/relationships/oleObject" Target="../embeddings/oleObject30.bin"/><Relationship Id="rId16" Type="http://schemas.openxmlformats.org/officeDocument/2006/relationships/image" Target="../media/image4.wmf"/><Relationship Id="rId15" Type="http://schemas.openxmlformats.org/officeDocument/2006/relationships/oleObject" Target="../embeddings/oleObject29.bin"/><Relationship Id="rId14" Type="http://schemas.openxmlformats.org/officeDocument/2006/relationships/image" Target="../media/image6.wmf"/><Relationship Id="rId13" Type="http://schemas.openxmlformats.org/officeDocument/2006/relationships/oleObject" Target="../embeddings/oleObject28.bin"/><Relationship Id="rId12" Type="http://schemas.openxmlformats.org/officeDocument/2006/relationships/image" Target="../media/image3.wmf"/><Relationship Id="rId11" Type="http://schemas.openxmlformats.org/officeDocument/2006/relationships/oleObject" Target="../embeddings/oleObject27.bin"/><Relationship Id="rId10" Type="http://schemas.openxmlformats.org/officeDocument/2006/relationships/image" Target="../media/image2.wmf"/><Relationship Id="rId1" Type="http://schemas.openxmlformats.org/officeDocument/2006/relationships/oleObject" Target="../embeddings/oleObject22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.bin"/><Relationship Id="rId8" Type="http://schemas.openxmlformats.org/officeDocument/2006/relationships/image" Target="../media/image31.wmf"/><Relationship Id="rId7" Type="http://schemas.openxmlformats.org/officeDocument/2006/relationships/oleObject" Target="../embeddings/oleObject39.bin"/><Relationship Id="rId6" Type="http://schemas.openxmlformats.org/officeDocument/2006/relationships/image" Target="../media/image6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.wmf"/><Relationship Id="rId32" Type="http://schemas.openxmlformats.org/officeDocument/2006/relationships/vmlDrawing" Target="../drawings/vmlDrawing3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38.wmf"/><Relationship Id="rId3" Type="http://schemas.openxmlformats.org/officeDocument/2006/relationships/oleObject" Target="../embeddings/oleObject37.bin"/><Relationship Id="rId29" Type="http://schemas.openxmlformats.org/officeDocument/2006/relationships/oleObject" Target="../embeddings/oleObject50.bin"/><Relationship Id="rId28" Type="http://schemas.openxmlformats.org/officeDocument/2006/relationships/image" Target="../media/image37.wmf"/><Relationship Id="rId27" Type="http://schemas.openxmlformats.org/officeDocument/2006/relationships/oleObject" Target="../embeddings/oleObject49.bin"/><Relationship Id="rId26" Type="http://schemas.openxmlformats.org/officeDocument/2006/relationships/image" Target="../media/image36.wmf"/><Relationship Id="rId25" Type="http://schemas.openxmlformats.org/officeDocument/2006/relationships/oleObject" Target="../embeddings/oleObject48.bin"/><Relationship Id="rId24" Type="http://schemas.openxmlformats.org/officeDocument/2006/relationships/image" Target="../media/image35.wmf"/><Relationship Id="rId23" Type="http://schemas.openxmlformats.org/officeDocument/2006/relationships/oleObject" Target="../embeddings/oleObject47.bin"/><Relationship Id="rId22" Type="http://schemas.openxmlformats.org/officeDocument/2006/relationships/image" Target="../media/image29.wmf"/><Relationship Id="rId21" Type="http://schemas.openxmlformats.org/officeDocument/2006/relationships/oleObject" Target="../embeddings/oleObject46.bin"/><Relationship Id="rId20" Type="http://schemas.openxmlformats.org/officeDocument/2006/relationships/image" Target="../media/image34.wmf"/><Relationship Id="rId2" Type="http://schemas.openxmlformats.org/officeDocument/2006/relationships/image" Target="../media/image2.wmf"/><Relationship Id="rId19" Type="http://schemas.openxmlformats.org/officeDocument/2006/relationships/oleObject" Target="../embeddings/oleObject45.bin"/><Relationship Id="rId18" Type="http://schemas.openxmlformats.org/officeDocument/2006/relationships/image" Target="../media/image33.wmf"/><Relationship Id="rId17" Type="http://schemas.openxmlformats.org/officeDocument/2006/relationships/oleObject" Target="../embeddings/oleObject44.bin"/><Relationship Id="rId16" Type="http://schemas.openxmlformats.org/officeDocument/2006/relationships/image" Target="../media/image28.wmf"/><Relationship Id="rId15" Type="http://schemas.openxmlformats.org/officeDocument/2006/relationships/oleObject" Target="../embeddings/oleObject43.bin"/><Relationship Id="rId14" Type="http://schemas.openxmlformats.org/officeDocument/2006/relationships/image" Target="../media/image32.wmf"/><Relationship Id="rId13" Type="http://schemas.openxmlformats.org/officeDocument/2006/relationships/oleObject" Target="../embeddings/oleObject42.bin"/><Relationship Id="rId12" Type="http://schemas.openxmlformats.org/officeDocument/2006/relationships/image" Target="../media/image22.wmf"/><Relationship Id="rId11" Type="http://schemas.openxmlformats.org/officeDocument/2006/relationships/oleObject" Target="../embeddings/oleObject41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36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5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54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52.bin"/><Relationship Id="rId20" Type="http://schemas.openxmlformats.org/officeDocument/2006/relationships/vmlDrawing" Target="../drawings/vmlDrawing4.vml"/><Relationship Id="rId2" Type="http://schemas.openxmlformats.org/officeDocument/2006/relationships/image" Target="../media/image39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47.wmf"/><Relationship Id="rId17" Type="http://schemas.openxmlformats.org/officeDocument/2006/relationships/oleObject" Target="../embeddings/oleObject59.bin"/><Relationship Id="rId16" Type="http://schemas.openxmlformats.org/officeDocument/2006/relationships/image" Target="../media/image46.wmf"/><Relationship Id="rId15" Type="http://schemas.openxmlformats.org/officeDocument/2006/relationships/oleObject" Target="../embeddings/oleObject58.bin"/><Relationship Id="rId14" Type="http://schemas.openxmlformats.org/officeDocument/2006/relationships/image" Target="../media/image45.wmf"/><Relationship Id="rId13" Type="http://schemas.openxmlformats.org/officeDocument/2006/relationships/oleObject" Target="../embeddings/oleObject57.bin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56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5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4.bin"/><Relationship Id="rId8" Type="http://schemas.openxmlformats.org/officeDocument/2006/relationships/image" Target="../media/image51.wmf"/><Relationship Id="rId7" Type="http://schemas.openxmlformats.org/officeDocument/2006/relationships/oleObject" Target="../embeddings/oleObject63.bin"/><Relationship Id="rId6" Type="http://schemas.openxmlformats.org/officeDocument/2006/relationships/image" Target="../media/image50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49.wmf"/><Relationship Id="rId3" Type="http://schemas.openxmlformats.org/officeDocument/2006/relationships/oleObject" Target="../embeddings/oleObject61.bin"/><Relationship Id="rId24" Type="http://schemas.openxmlformats.org/officeDocument/2006/relationships/vmlDrawing" Target="../drawings/vmlDrawing5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44.wmf"/><Relationship Id="rId21" Type="http://schemas.openxmlformats.org/officeDocument/2006/relationships/oleObject" Target="../embeddings/oleObject70.bin"/><Relationship Id="rId20" Type="http://schemas.openxmlformats.org/officeDocument/2006/relationships/image" Target="../media/image55.wmf"/><Relationship Id="rId2" Type="http://schemas.openxmlformats.org/officeDocument/2006/relationships/image" Target="../media/image48.wmf"/><Relationship Id="rId19" Type="http://schemas.openxmlformats.org/officeDocument/2006/relationships/oleObject" Target="../embeddings/oleObject69.bin"/><Relationship Id="rId18" Type="http://schemas.openxmlformats.org/officeDocument/2006/relationships/image" Target="../media/image54.wmf"/><Relationship Id="rId17" Type="http://schemas.openxmlformats.org/officeDocument/2006/relationships/oleObject" Target="../embeddings/oleObject68.bin"/><Relationship Id="rId16" Type="http://schemas.openxmlformats.org/officeDocument/2006/relationships/image" Target="../media/image41.wmf"/><Relationship Id="rId15" Type="http://schemas.openxmlformats.org/officeDocument/2006/relationships/oleObject" Target="../embeddings/oleObject67.bin"/><Relationship Id="rId14" Type="http://schemas.openxmlformats.org/officeDocument/2006/relationships/image" Target="../media/image40.wmf"/><Relationship Id="rId13" Type="http://schemas.openxmlformats.org/officeDocument/2006/relationships/oleObject" Target="../embeddings/oleObject66.bin"/><Relationship Id="rId12" Type="http://schemas.openxmlformats.org/officeDocument/2006/relationships/image" Target="../media/image53.wmf"/><Relationship Id="rId11" Type="http://schemas.openxmlformats.org/officeDocument/2006/relationships/oleObject" Target="../embeddings/oleObject65.bin"/><Relationship Id="rId10" Type="http://schemas.openxmlformats.org/officeDocument/2006/relationships/image" Target="../media/image52.wmf"/><Relationship Id="rId1" Type="http://schemas.openxmlformats.org/officeDocument/2006/relationships/oleObject" Target="../embeddings/oleObject60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5.bin"/><Relationship Id="rId8" Type="http://schemas.openxmlformats.org/officeDocument/2006/relationships/image" Target="../media/image5.wmf"/><Relationship Id="rId7" Type="http://schemas.openxmlformats.org/officeDocument/2006/relationships/oleObject" Target="../embeddings/oleObject74.bin"/><Relationship Id="rId6" Type="http://schemas.openxmlformats.org/officeDocument/2006/relationships/image" Target="../media/image4.wmf"/><Relationship Id="rId5" Type="http://schemas.openxmlformats.org/officeDocument/2006/relationships/oleObject" Target="../embeddings/oleObject73.bin"/><Relationship Id="rId44" Type="http://schemas.openxmlformats.org/officeDocument/2006/relationships/vmlDrawing" Target="../drawings/vmlDrawing6.vml"/><Relationship Id="rId43" Type="http://schemas.openxmlformats.org/officeDocument/2006/relationships/slideLayout" Target="../slideLayouts/slideLayout7.xml"/><Relationship Id="rId42" Type="http://schemas.openxmlformats.org/officeDocument/2006/relationships/image" Target="../media/image66.wmf"/><Relationship Id="rId41" Type="http://schemas.openxmlformats.org/officeDocument/2006/relationships/oleObject" Target="../embeddings/oleObject91.bin"/><Relationship Id="rId40" Type="http://schemas.openxmlformats.org/officeDocument/2006/relationships/image" Target="../media/image65.wmf"/><Relationship Id="rId4" Type="http://schemas.openxmlformats.org/officeDocument/2006/relationships/image" Target="../media/image3.wmf"/><Relationship Id="rId39" Type="http://schemas.openxmlformats.org/officeDocument/2006/relationships/oleObject" Target="../embeddings/oleObject90.bin"/><Relationship Id="rId38" Type="http://schemas.openxmlformats.org/officeDocument/2006/relationships/image" Target="../media/image64.wmf"/><Relationship Id="rId37" Type="http://schemas.openxmlformats.org/officeDocument/2006/relationships/oleObject" Target="../embeddings/oleObject89.bin"/><Relationship Id="rId36" Type="http://schemas.openxmlformats.org/officeDocument/2006/relationships/image" Target="../media/image63.wmf"/><Relationship Id="rId35" Type="http://schemas.openxmlformats.org/officeDocument/2006/relationships/oleObject" Target="../embeddings/oleObject88.bin"/><Relationship Id="rId34" Type="http://schemas.openxmlformats.org/officeDocument/2006/relationships/image" Target="../media/image62.wmf"/><Relationship Id="rId33" Type="http://schemas.openxmlformats.org/officeDocument/2006/relationships/oleObject" Target="../embeddings/oleObject87.bin"/><Relationship Id="rId32" Type="http://schemas.openxmlformats.org/officeDocument/2006/relationships/image" Target="../media/image61.wmf"/><Relationship Id="rId31" Type="http://schemas.openxmlformats.org/officeDocument/2006/relationships/oleObject" Target="../embeddings/oleObject86.bin"/><Relationship Id="rId30" Type="http://schemas.openxmlformats.org/officeDocument/2006/relationships/image" Target="../media/image14.wmf"/><Relationship Id="rId3" Type="http://schemas.openxmlformats.org/officeDocument/2006/relationships/oleObject" Target="../embeddings/oleObject72.bin"/><Relationship Id="rId29" Type="http://schemas.openxmlformats.org/officeDocument/2006/relationships/oleObject" Target="../embeddings/oleObject85.bin"/><Relationship Id="rId28" Type="http://schemas.openxmlformats.org/officeDocument/2006/relationships/image" Target="../media/image12.wmf"/><Relationship Id="rId27" Type="http://schemas.openxmlformats.org/officeDocument/2006/relationships/oleObject" Target="../embeddings/oleObject84.bin"/><Relationship Id="rId26" Type="http://schemas.openxmlformats.org/officeDocument/2006/relationships/image" Target="../media/image13.wmf"/><Relationship Id="rId25" Type="http://schemas.openxmlformats.org/officeDocument/2006/relationships/oleObject" Target="../embeddings/oleObject83.bin"/><Relationship Id="rId24" Type="http://schemas.openxmlformats.org/officeDocument/2006/relationships/image" Target="../media/image11.wmf"/><Relationship Id="rId23" Type="http://schemas.openxmlformats.org/officeDocument/2006/relationships/oleObject" Target="../embeddings/oleObject82.bin"/><Relationship Id="rId22" Type="http://schemas.openxmlformats.org/officeDocument/2006/relationships/image" Target="../media/image10.wmf"/><Relationship Id="rId21" Type="http://schemas.openxmlformats.org/officeDocument/2006/relationships/oleObject" Target="../embeddings/oleObject81.bin"/><Relationship Id="rId20" Type="http://schemas.openxmlformats.org/officeDocument/2006/relationships/image" Target="../media/image60.wmf"/><Relationship Id="rId2" Type="http://schemas.openxmlformats.org/officeDocument/2006/relationships/image" Target="../media/image56.wmf"/><Relationship Id="rId19" Type="http://schemas.openxmlformats.org/officeDocument/2006/relationships/oleObject" Target="../embeddings/oleObject80.bin"/><Relationship Id="rId18" Type="http://schemas.openxmlformats.org/officeDocument/2006/relationships/image" Target="../media/image8.wmf"/><Relationship Id="rId17" Type="http://schemas.openxmlformats.org/officeDocument/2006/relationships/oleObject" Target="../embeddings/oleObject79.bin"/><Relationship Id="rId16" Type="http://schemas.openxmlformats.org/officeDocument/2006/relationships/image" Target="../media/image7.wmf"/><Relationship Id="rId15" Type="http://schemas.openxmlformats.org/officeDocument/2006/relationships/oleObject" Target="../embeddings/oleObject78.bin"/><Relationship Id="rId14" Type="http://schemas.openxmlformats.org/officeDocument/2006/relationships/image" Target="../media/image59.wmf"/><Relationship Id="rId13" Type="http://schemas.openxmlformats.org/officeDocument/2006/relationships/oleObject" Target="../embeddings/oleObject77.bin"/><Relationship Id="rId12" Type="http://schemas.openxmlformats.org/officeDocument/2006/relationships/image" Target="../media/image58.wmf"/><Relationship Id="rId11" Type="http://schemas.openxmlformats.org/officeDocument/2006/relationships/oleObject" Target="../embeddings/oleObject76.bin"/><Relationship Id="rId10" Type="http://schemas.openxmlformats.org/officeDocument/2006/relationships/image" Target="../media/image57.wmf"/><Relationship Id="rId1" Type="http://schemas.openxmlformats.org/officeDocument/2006/relationships/oleObject" Target="../embeddings/oleObject71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6.bin"/><Relationship Id="rId8" Type="http://schemas.openxmlformats.org/officeDocument/2006/relationships/image" Target="../media/image10.wmf"/><Relationship Id="rId7" Type="http://schemas.openxmlformats.org/officeDocument/2006/relationships/oleObject" Target="../embeddings/oleObject95.bin"/><Relationship Id="rId6" Type="http://schemas.openxmlformats.org/officeDocument/2006/relationships/image" Target="../media/image60.wmf"/><Relationship Id="rId5" Type="http://schemas.openxmlformats.org/officeDocument/2006/relationships/oleObject" Target="../embeddings/oleObject94.bin"/><Relationship Id="rId46" Type="http://schemas.openxmlformats.org/officeDocument/2006/relationships/vmlDrawing" Target="../drawings/vmlDrawing7.vml"/><Relationship Id="rId45" Type="http://schemas.openxmlformats.org/officeDocument/2006/relationships/slideLayout" Target="../slideLayouts/slideLayout7.xml"/><Relationship Id="rId44" Type="http://schemas.openxmlformats.org/officeDocument/2006/relationships/image" Target="../media/image5.wmf"/><Relationship Id="rId43" Type="http://schemas.openxmlformats.org/officeDocument/2006/relationships/oleObject" Target="../embeddings/oleObject113.bin"/><Relationship Id="rId42" Type="http://schemas.openxmlformats.org/officeDocument/2006/relationships/image" Target="../media/image4.wmf"/><Relationship Id="rId41" Type="http://schemas.openxmlformats.org/officeDocument/2006/relationships/oleObject" Target="../embeddings/oleObject112.bin"/><Relationship Id="rId40" Type="http://schemas.openxmlformats.org/officeDocument/2006/relationships/image" Target="../media/image3.wmf"/><Relationship Id="rId4" Type="http://schemas.openxmlformats.org/officeDocument/2006/relationships/image" Target="../media/image8.wmf"/><Relationship Id="rId39" Type="http://schemas.openxmlformats.org/officeDocument/2006/relationships/oleObject" Target="../embeddings/oleObject111.bin"/><Relationship Id="rId38" Type="http://schemas.openxmlformats.org/officeDocument/2006/relationships/image" Target="../media/image57.wmf"/><Relationship Id="rId37" Type="http://schemas.openxmlformats.org/officeDocument/2006/relationships/oleObject" Target="../embeddings/oleObject110.bin"/><Relationship Id="rId36" Type="http://schemas.openxmlformats.org/officeDocument/2006/relationships/image" Target="../media/image56.wmf"/><Relationship Id="rId35" Type="http://schemas.openxmlformats.org/officeDocument/2006/relationships/oleObject" Target="../embeddings/oleObject109.bin"/><Relationship Id="rId34" Type="http://schemas.openxmlformats.org/officeDocument/2006/relationships/image" Target="../media/image72.wmf"/><Relationship Id="rId33" Type="http://schemas.openxmlformats.org/officeDocument/2006/relationships/oleObject" Target="../embeddings/oleObject108.bin"/><Relationship Id="rId32" Type="http://schemas.openxmlformats.org/officeDocument/2006/relationships/image" Target="../media/image71.wmf"/><Relationship Id="rId31" Type="http://schemas.openxmlformats.org/officeDocument/2006/relationships/oleObject" Target="../embeddings/oleObject107.bin"/><Relationship Id="rId30" Type="http://schemas.openxmlformats.org/officeDocument/2006/relationships/image" Target="../media/image70.wmf"/><Relationship Id="rId3" Type="http://schemas.openxmlformats.org/officeDocument/2006/relationships/oleObject" Target="../embeddings/oleObject93.bin"/><Relationship Id="rId29" Type="http://schemas.openxmlformats.org/officeDocument/2006/relationships/oleObject" Target="../embeddings/oleObject106.bin"/><Relationship Id="rId28" Type="http://schemas.openxmlformats.org/officeDocument/2006/relationships/image" Target="../media/image69.wmf"/><Relationship Id="rId27" Type="http://schemas.openxmlformats.org/officeDocument/2006/relationships/oleObject" Target="../embeddings/oleObject105.bin"/><Relationship Id="rId26" Type="http://schemas.openxmlformats.org/officeDocument/2006/relationships/image" Target="../media/image68.wmf"/><Relationship Id="rId25" Type="http://schemas.openxmlformats.org/officeDocument/2006/relationships/oleObject" Target="../embeddings/oleObject104.bin"/><Relationship Id="rId24" Type="http://schemas.openxmlformats.org/officeDocument/2006/relationships/image" Target="../media/image64.wmf"/><Relationship Id="rId23" Type="http://schemas.openxmlformats.org/officeDocument/2006/relationships/oleObject" Target="../embeddings/oleObject103.bin"/><Relationship Id="rId22" Type="http://schemas.openxmlformats.org/officeDocument/2006/relationships/image" Target="../media/image67.wmf"/><Relationship Id="rId21" Type="http://schemas.openxmlformats.org/officeDocument/2006/relationships/oleObject" Target="../embeddings/oleObject102.bin"/><Relationship Id="rId20" Type="http://schemas.openxmlformats.org/officeDocument/2006/relationships/image" Target="../media/image62.wmf"/><Relationship Id="rId2" Type="http://schemas.openxmlformats.org/officeDocument/2006/relationships/image" Target="../media/image7.wmf"/><Relationship Id="rId19" Type="http://schemas.openxmlformats.org/officeDocument/2006/relationships/oleObject" Target="../embeddings/oleObject101.bin"/><Relationship Id="rId18" Type="http://schemas.openxmlformats.org/officeDocument/2006/relationships/image" Target="../media/image61.wmf"/><Relationship Id="rId17" Type="http://schemas.openxmlformats.org/officeDocument/2006/relationships/oleObject" Target="../embeddings/oleObject100.bin"/><Relationship Id="rId16" Type="http://schemas.openxmlformats.org/officeDocument/2006/relationships/image" Target="../media/image14.wmf"/><Relationship Id="rId15" Type="http://schemas.openxmlformats.org/officeDocument/2006/relationships/oleObject" Target="../embeddings/oleObject99.bin"/><Relationship Id="rId14" Type="http://schemas.openxmlformats.org/officeDocument/2006/relationships/image" Target="../media/image12.wmf"/><Relationship Id="rId13" Type="http://schemas.openxmlformats.org/officeDocument/2006/relationships/oleObject" Target="../embeddings/oleObject98.bin"/><Relationship Id="rId12" Type="http://schemas.openxmlformats.org/officeDocument/2006/relationships/image" Target="../media/image13.wmf"/><Relationship Id="rId11" Type="http://schemas.openxmlformats.org/officeDocument/2006/relationships/oleObject" Target="../embeddings/oleObject97.bin"/><Relationship Id="rId10" Type="http://schemas.openxmlformats.org/officeDocument/2006/relationships/image" Target="../media/image11.wmf"/><Relationship Id="rId1" Type="http://schemas.openxmlformats.org/officeDocument/2006/relationships/oleObject" Target="../embeddings/oleObject92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8.bin"/><Relationship Id="rId8" Type="http://schemas.openxmlformats.org/officeDocument/2006/relationships/image" Target="../media/image76.wmf"/><Relationship Id="rId7" Type="http://schemas.openxmlformats.org/officeDocument/2006/relationships/oleObject" Target="../embeddings/oleObject117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74.wmf"/><Relationship Id="rId30" Type="http://schemas.openxmlformats.org/officeDocument/2006/relationships/vmlDrawing" Target="../drawings/vmlDrawing8.vml"/><Relationship Id="rId3" Type="http://schemas.openxmlformats.org/officeDocument/2006/relationships/oleObject" Target="../embeddings/oleObject115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80.wmf"/><Relationship Id="rId27" Type="http://schemas.openxmlformats.org/officeDocument/2006/relationships/oleObject" Target="../embeddings/oleObject127.bin"/><Relationship Id="rId26" Type="http://schemas.openxmlformats.org/officeDocument/2006/relationships/image" Target="../media/image72.wmf"/><Relationship Id="rId25" Type="http://schemas.openxmlformats.org/officeDocument/2006/relationships/oleObject" Target="../embeddings/oleObject126.bin"/><Relationship Id="rId24" Type="http://schemas.openxmlformats.org/officeDocument/2006/relationships/image" Target="../media/image79.wmf"/><Relationship Id="rId23" Type="http://schemas.openxmlformats.org/officeDocument/2006/relationships/oleObject" Target="../embeddings/oleObject125.bin"/><Relationship Id="rId22" Type="http://schemas.openxmlformats.org/officeDocument/2006/relationships/image" Target="../media/image5.wmf"/><Relationship Id="rId21" Type="http://schemas.openxmlformats.org/officeDocument/2006/relationships/oleObject" Target="../embeddings/oleObject124.bin"/><Relationship Id="rId20" Type="http://schemas.openxmlformats.org/officeDocument/2006/relationships/image" Target="../media/image4.wmf"/><Relationship Id="rId2" Type="http://schemas.openxmlformats.org/officeDocument/2006/relationships/image" Target="../media/image73.wmf"/><Relationship Id="rId19" Type="http://schemas.openxmlformats.org/officeDocument/2006/relationships/oleObject" Target="../embeddings/oleObject123.bin"/><Relationship Id="rId18" Type="http://schemas.openxmlformats.org/officeDocument/2006/relationships/image" Target="../media/image3.wmf"/><Relationship Id="rId17" Type="http://schemas.openxmlformats.org/officeDocument/2006/relationships/oleObject" Target="../embeddings/oleObject122.bin"/><Relationship Id="rId16" Type="http://schemas.openxmlformats.org/officeDocument/2006/relationships/image" Target="../media/image57.wmf"/><Relationship Id="rId15" Type="http://schemas.openxmlformats.org/officeDocument/2006/relationships/oleObject" Target="../embeddings/oleObject121.bin"/><Relationship Id="rId14" Type="http://schemas.openxmlformats.org/officeDocument/2006/relationships/image" Target="../media/image56.wmf"/><Relationship Id="rId13" Type="http://schemas.openxmlformats.org/officeDocument/2006/relationships/oleObject" Target="../embeddings/oleObject120.bin"/><Relationship Id="rId12" Type="http://schemas.openxmlformats.org/officeDocument/2006/relationships/image" Target="../media/image78.wmf"/><Relationship Id="rId11" Type="http://schemas.openxmlformats.org/officeDocument/2006/relationships/oleObject" Target="../embeddings/oleObject119.bin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114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2.bin"/><Relationship Id="rId8" Type="http://schemas.openxmlformats.org/officeDocument/2006/relationships/image" Target="../media/image84.wmf"/><Relationship Id="rId7" Type="http://schemas.openxmlformats.org/officeDocument/2006/relationships/oleObject" Target="../embeddings/oleObject131.bin"/><Relationship Id="rId6" Type="http://schemas.openxmlformats.org/officeDocument/2006/relationships/image" Target="../media/image83.emf"/><Relationship Id="rId5" Type="http://schemas.openxmlformats.org/officeDocument/2006/relationships/oleObject" Target="../embeddings/oleObject130.bin"/><Relationship Id="rId4" Type="http://schemas.openxmlformats.org/officeDocument/2006/relationships/image" Target="../media/image82.wmf"/><Relationship Id="rId3" Type="http://schemas.openxmlformats.org/officeDocument/2006/relationships/oleObject" Target="../embeddings/oleObject129.bin"/><Relationship Id="rId24" Type="http://schemas.openxmlformats.org/officeDocument/2006/relationships/vmlDrawing" Target="../drawings/vmlDrawing9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91.wmf"/><Relationship Id="rId21" Type="http://schemas.openxmlformats.org/officeDocument/2006/relationships/oleObject" Target="../embeddings/oleObject138.bin"/><Relationship Id="rId20" Type="http://schemas.openxmlformats.org/officeDocument/2006/relationships/image" Target="../media/image90.wmf"/><Relationship Id="rId2" Type="http://schemas.openxmlformats.org/officeDocument/2006/relationships/image" Target="../media/image81.wmf"/><Relationship Id="rId19" Type="http://schemas.openxmlformats.org/officeDocument/2006/relationships/oleObject" Target="../embeddings/oleObject137.bin"/><Relationship Id="rId18" Type="http://schemas.openxmlformats.org/officeDocument/2006/relationships/image" Target="../media/image89.wmf"/><Relationship Id="rId17" Type="http://schemas.openxmlformats.org/officeDocument/2006/relationships/oleObject" Target="../embeddings/oleObject136.bin"/><Relationship Id="rId16" Type="http://schemas.openxmlformats.org/officeDocument/2006/relationships/image" Target="../media/image88.wmf"/><Relationship Id="rId15" Type="http://schemas.openxmlformats.org/officeDocument/2006/relationships/oleObject" Target="../embeddings/oleObject135.bin"/><Relationship Id="rId14" Type="http://schemas.openxmlformats.org/officeDocument/2006/relationships/image" Target="../media/image87.wmf"/><Relationship Id="rId13" Type="http://schemas.openxmlformats.org/officeDocument/2006/relationships/oleObject" Target="../embeddings/oleObject134.bin"/><Relationship Id="rId12" Type="http://schemas.openxmlformats.org/officeDocument/2006/relationships/image" Target="../media/image86.wmf"/><Relationship Id="rId11" Type="http://schemas.openxmlformats.org/officeDocument/2006/relationships/oleObject" Target="../embeddings/oleObject133.bin"/><Relationship Id="rId10" Type="http://schemas.openxmlformats.org/officeDocument/2006/relationships/image" Target="../media/image85.wmf"/><Relationship Id="rId1" Type="http://schemas.openxmlformats.org/officeDocument/2006/relationships/oleObject" Target="../embeddings/oleObject128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3.bin"/><Relationship Id="rId8" Type="http://schemas.openxmlformats.org/officeDocument/2006/relationships/image" Target="../media/image95.wmf"/><Relationship Id="rId7" Type="http://schemas.openxmlformats.org/officeDocument/2006/relationships/oleObject" Target="../embeddings/oleObject142.bin"/><Relationship Id="rId6" Type="http://schemas.openxmlformats.org/officeDocument/2006/relationships/image" Target="../media/image94.wmf"/><Relationship Id="rId5" Type="http://schemas.openxmlformats.org/officeDocument/2006/relationships/oleObject" Target="../embeddings/oleObject141.bin"/><Relationship Id="rId4" Type="http://schemas.openxmlformats.org/officeDocument/2006/relationships/image" Target="../media/image93.wmf"/><Relationship Id="rId32" Type="http://schemas.openxmlformats.org/officeDocument/2006/relationships/vmlDrawing" Target="../drawings/vmlDrawing10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5.wmf"/><Relationship Id="rId3" Type="http://schemas.openxmlformats.org/officeDocument/2006/relationships/oleObject" Target="../embeddings/oleObject140.bin"/><Relationship Id="rId29" Type="http://schemas.openxmlformats.org/officeDocument/2006/relationships/oleObject" Target="../embeddings/oleObject153.bin"/><Relationship Id="rId28" Type="http://schemas.openxmlformats.org/officeDocument/2006/relationships/image" Target="../media/image4.wmf"/><Relationship Id="rId27" Type="http://schemas.openxmlformats.org/officeDocument/2006/relationships/oleObject" Target="../embeddings/oleObject152.bin"/><Relationship Id="rId26" Type="http://schemas.openxmlformats.org/officeDocument/2006/relationships/image" Target="../media/image3.wmf"/><Relationship Id="rId25" Type="http://schemas.openxmlformats.org/officeDocument/2006/relationships/oleObject" Target="../embeddings/oleObject151.bin"/><Relationship Id="rId24" Type="http://schemas.openxmlformats.org/officeDocument/2006/relationships/image" Target="../media/image57.wmf"/><Relationship Id="rId23" Type="http://schemas.openxmlformats.org/officeDocument/2006/relationships/oleObject" Target="../embeddings/oleObject150.bin"/><Relationship Id="rId22" Type="http://schemas.openxmlformats.org/officeDocument/2006/relationships/image" Target="../media/image56.wmf"/><Relationship Id="rId21" Type="http://schemas.openxmlformats.org/officeDocument/2006/relationships/oleObject" Target="../embeddings/oleObject149.bin"/><Relationship Id="rId20" Type="http://schemas.openxmlformats.org/officeDocument/2006/relationships/image" Target="../media/image101.wmf"/><Relationship Id="rId2" Type="http://schemas.openxmlformats.org/officeDocument/2006/relationships/image" Target="../media/image92.wmf"/><Relationship Id="rId19" Type="http://schemas.openxmlformats.org/officeDocument/2006/relationships/oleObject" Target="../embeddings/oleObject148.bin"/><Relationship Id="rId18" Type="http://schemas.openxmlformats.org/officeDocument/2006/relationships/image" Target="../media/image100.wmf"/><Relationship Id="rId17" Type="http://schemas.openxmlformats.org/officeDocument/2006/relationships/oleObject" Target="../embeddings/oleObject147.bin"/><Relationship Id="rId16" Type="http://schemas.openxmlformats.org/officeDocument/2006/relationships/image" Target="../media/image99.wmf"/><Relationship Id="rId15" Type="http://schemas.openxmlformats.org/officeDocument/2006/relationships/oleObject" Target="../embeddings/oleObject146.bin"/><Relationship Id="rId14" Type="http://schemas.openxmlformats.org/officeDocument/2006/relationships/image" Target="../media/image98.wmf"/><Relationship Id="rId13" Type="http://schemas.openxmlformats.org/officeDocument/2006/relationships/oleObject" Target="../embeddings/oleObject145.bin"/><Relationship Id="rId12" Type="http://schemas.openxmlformats.org/officeDocument/2006/relationships/image" Target="../media/image97.wmf"/><Relationship Id="rId11" Type="http://schemas.openxmlformats.org/officeDocument/2006/relationships/oleObject" Target="../embeddings/oleObject144.bin"/><Relationship Id="rId10" Type="http://schemas.openxmlformats.org/officeDocument/2006/relationships/image" Target="../media/image96.wmf"/><Relationship Id="rId1" Type="http://schemas.openxmlformats.org/officeDocument/2006/relationships/oleObject" Target="../embeddings/oleObject139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8.bin"/><Relationship Id="rId8" Type="http://schemas.openxmlformats.org/officeDocument/2006/relationships/image" Target="../media/image105.wmf"/><Relationship Id="rId7" Type="http://schemas.openxmlformats.org/officeDocument/2006/relationships/oleObject" Target="../embeddings/oleObject157.bin"/><Relationship Id="rId6" Type="http://schemas.openxmlformats.org/officeDocument/2006/relationships/image" Target="../media/image104.wmf"/><Relationship Id="rId5" Type="http://schemas.openxmlformats.org/officeDocument/2006/relationships/oleObject" Target="../embeddings/oleObject156.bin"/><Relationship Id="rId4" Type="http://schemas.openxmlformats.org/officeDocument/2006/relationships/image" Target="../media/image103.wmf"/><Relationship Id="rId32" Type="http://schemas.openxmlformats.org/officeDocument/2006/relationships/vmlDrawing" Target="../drawings/vmlDrawing11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116.wmf"/><Relationship Id="rId3" Type="http://schemas.openxmlformats.org/officeDocument/2006/relationships/oleObject" Target="../embeddings/oleObject155.bin"/><Relationship Id="rId29" Type="http://schemas.openxmlformats.org/officeDocument/2006/relationships/oleObject" Target="../embeddings/oleObject168.bin"/><Relationship Id="rId28" Type="http://schemas.openxmlformats.org/officeDocument/2006/relationships/image" Target="../media/image115.wmf"/><Relationship Id="rId27" Type="http://schemas.openxmlformats.org/officeDocument/2006/relationships/oleObject" Target="../embeddings/oleObject167.bin"/><Relationship Id="rId26" Type="http://schemas.openxmlformats.org/officeDocument/2006/relationships/image" Target="../media/image114.wmf"/><Relationship Id="rId25" Type="http://schemas.openxmlformats.org/officeDocument/2006/relationships/oleObject" Target="../embeddings/oleObject166.bin"/><Relationship Id="rId24" Type="http://schemas.openxmlformats.org/officeDocument/2006/relationships/image" Target="../media/image113.wmf"/><Relationship Id="rId23" Type="http://schemas.openxmlformats.org/officeDocument/2006/relationships/oleObject" Target="../embeddings/oleObject165.bin"/><Relationship Id="rId22" Type="http://schemas.openxmlformats.org/officeDocument/2006/relationships/image" Target="../media/image112.wmf"/><Relationship Id="rId21" Type="http://schemas.openxmlformats.org/officeDocument/2006/relationships/oleObject" Target="../embeddings/oleObject164.bin"/><Relationship Id="rId20" Type="http://schemas.openxmlformats.org/officeDocument/2006/relationships/image" Target="../media/image111.wmf"/><Relationship Id="rId2" Type="http://schemas.openxmlformats.org/officeDocument/2006/relationships/image" Target="../media/image102.wmf"/><Relationship Id="rId19" Type="http://schemas.openxmlformats.org/officeDocument/2006/relationships/oleObject" Target="../embeddings/oleObject163.bin"/><Relationship Id="rId18" Type="http://schemas.openxmlformats.org/officeDocument/2006/relationships/image" Target="../media/image110.wmf"/><Relationship Id="rId17" Type="http://schemas.openxmlformats.org/officeDocument/2006/relationships/oleObject" Target="../embeddings/oleObject162.bin"/><Relationship Id="rId16" Type="http://schemas.openxmlformats.org/officeDocument/2006/relationships/image" Target="../media/image109.wmf"/><Relationship Id="rId15" Type="http://schemas.openxmlformats.org/officeDocument/2006/relationships/oleObject" Target="../embeddings/oleObject161.bin"/><Relationship Id="rId14" Type="http://schemas.openxmlformats.org/officeDocument/2006/relationships/image" Target="../media/image108.wmf"/><Relationship Id="rId13" Type="http://schemas.openxmlformats.org/officeDocument/2006/relationships/oleObject" Target="../embeddings/oleObject160.bin"/><Relationship Id="rId12" Type="http://schemas.openxmlformats.org/officeDocument/2006/relationships/image" Target="../media/image107.wmf"/><Relationship Id="rId11" Type="http://schemas.openxmlformats.org/officeDocument/2006/relationships/oleObject" Target="../embeddings/oleObject159.bin"/><Relationship Id="rId10" Type="http://schemas.openxmlformats.org/officeDocument/2006/relationships/image" Target="../media/image106.wmf"/><Relationship Id="rId1" Type="http://schemas.openxmlformats.org/officeDocument/2006/relationships/oleObject" Target="../embeddings/oleObject154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3.bin"/><Relationship Id="rId8" Type="http://schemas.openxmlformats.org/officeDocument/2006/relationships/image" Target="../media/image120.wmf"/><Relationship Id="rId7" Type="http://schemas.openxmlformats.org/officeDocument/2006/relationships/oleObject" Target="../embeddings/oleObject172.bin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71.bin"/><Relationship Id="rId4" Type="http://schemas.openxmlformats.org/officeDocument/2006/relationships/image" Target="../media/image118.wmf"/><Relationship Id="rId3" Type="http://schemas.openxmlformats.org/officeDocument/2006/relationships/oleObject" Target="../embeddings/oleObject170.bin"/><Relationship Id="rId24" Type="http://schemas.openxmlformats.org/officeDocument/2006/relationships/vmlDrawing" Target="../drawings/vmlDrawing12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27.wmf"/><Relationship Id="rId21" Type="http://schemas.openxmlformats.org/officeDocument/2006/relationships/oleObject" Target="../embeddings/oleObject179.bin"/><Relationship Id="rId20" Type="http://schemas.openxmlformats.org/officeDocument/2006/relationships/image" Target="../media/image126.wmf"/><Relationship Id="rId2" Type="http://schemas.openxmlformats.org/officeDocument/2006/relationships/image" Target="../media/image117.wmf"/><Relationship Id="rId19" Type="http://schemas.openxmlformats.org/officeDocument/2006/relationships/oleObject" Target="../embeddings/oleObject178.bin"/><Relationship Id="rId18" Type="http://schemas.openxmlformats.org/officeDocument/2006/relationships/image" Target="../media/image125.wmf"/><Relationship Id="rId17" Type="http://schemas.openxmlformats.org/officeDocument/2006/relationships/oleObject" Target="../embeddings/oleObject177.bin"/><Relationship Id="rId16" Type="http://schemas.openxmlformats.org/officeDocument/2006/relationships/image" Target="../media/image124.wmf"/><Relationship Id="rId15" Type="http://schemas.openxmlformats.org/officeDocument/2006/relationships/oleObject" Target="../embeddings/oleObject176.bin"/><Relationship Id="rId14" Type="http://schemas.openxmlformats.org/officeDocument/2006/relationships/image" Target="../media/image123.wmf"/><Relationship Id="rId13" Type="http://schemas.openxmlformats.org/officeDocument/2006/relationships/oleObject" Target="../embeddings/oleObject175.bin"/><Relationship Id="rId12" Type="http://schemas.openxmlformats.org/officeDocument/2006/relationships/image" Target="../media/image122.wmf"/><Relationship Id="rId11" Type="http://schemas.openxmlformats.org/officeDocument/2006/relationships/oleObject" Target="../embeddings/oleObject174.bin"/><Relationship Id="rId10" Type="http://schemas.openxmlformats.org/officeDocument/2006/relationships/image" Target="../media/image121.wmf"/><Relationship Id="rId1" Type="http://schemas.openxmlformats.org/officeDocument/2006/relationships/oleObject" Target="../embeddings/oleObject169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4.bin"/><Relationship Id="rId8" Type="http://schemas.openxmlformats.org/officeDocument/2006/relationships/image" Target="../media/image131.wmf"/><Relationship Id="rId7" Type="http://schemas.openxmlformats.org/officeDocument/2006/relationships/oleObject" Target="../embeddings/oleObject183.bin"/><Relationship Id="rId6" Type="http://schemas.openxmlformats.org/officeDocument/2006/relationships/image" Target="../media/image130.wmf"/><Relationship Id="rId5" Type="http://schemas.openxmlformats.org/officeDocument/2006/relationships/oleObject" Target="../embeddings/oleObject182.bin"/><Relationship Id="rId4" Type="http://schemas.openxmlformats.org/officeDocument/2006/relationships/image" Target="../media/image129.wmf"/><Relationship Id="rId3" Type="http://schemas.openxmlformats.org/officeDocument/2006/relationships/oleObject" Target="../embeddings/oleObject181.bin"/><Relationship Id="rId22" Type="http://schemas.openxmlformats.org/officeDocument/2006/relationships/vmlDrawing" Target="../drawings/vmlDrawing13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37.wmf"/><Relationship Id="rId2" Type="http://schemas.openxmlformats.org/officeDocument/2006/relationships/image" Target="../media/image128.wmf"/><Relationship Id="rId19" Type="http://schemas.openxmlformats.org/officeDocument/2006/relationships/oleObject" Target="../embeddings/oleObject189.bin"/><Relationship Id="rId18" Type="http://schemas.openxmlformats.org/officeDocument/2006/relationships/image" Target="../media/image136.wmf"/><Relationship Id="rId17" Type="http://schemas.openxmlformats.org/officeDocument/2006/relationships/oleObject" Target="../embeddings/oleObject188.bin"/><Relationship Id="rId16" Type="http://schemas.openxmlformats.org/officeDocument/2006/relationships/image" Target="../media/image135.wmf"/><Relationship Id="rId15" Type="http://schemas.openxmlformats.org/officeDocument/2006/relationships/oleObject" Target="../embeddings/oleObject187.bin"/><Relationship Id="rId14" Type="http://schemas.openxmlformats.org/officeDocument/2006/relationships/image" Target="../media/image134.wmf"/><Relationship Id="rId13" Type="http://schemas.openxmlformats.org/officeDocument/2006/relationships/oleObject" Target="../embeddings/oleObject186.bin"/><Relationship Id="rId12" Type="http://schemas.openxmlformats.org/officeDocument/2006/relationships/image" Target="../media/image133.wmf"/><Relationship Id="rId11" Type="http://schemas.openxmlformats.org/officeDocument/2006/relationships/oleObject" Target="../embeddings/oleObject185.bin"/><Relationship Id="rId10" Type="http://schemas.openxmlformats.org/officeDocument/2006/relationships/image" Target="../media/image132.wmf"/><Relationship Id="rId1" Type="http://schemas.openxmlformats.org/officeDocument/2006/relationships/oleObject" Target="../embeddings/oleObject180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4.bin"/><Relationship Id="rId8" Type="http://schemas.openxmlformats.org/officeDocument/2006/relationships/image" Target="../media/image141.wmf"/><Relationship Id="rId7" Type="http://schemas.openxmlformats.org/officeDocument/2006/relationships/oleObject" Target="../embeddings/oleObject193.bin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92.bin"/><Relationship Id="rId4" Type="http://schemas.openxmlformats.org/officeDocument/2006/relationships/image" Target="../media/image139.wmf"/><Relationship Id="rId32" Type="http://schemas.openxmlformats.org/officeDocument/2006/relationships/vmlDrawing" Target="../drawings/vmlDrawing14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152.emf"/><Relationship Id="rId3" Type="http://schemas.openxmlformats.org/officeDocument/2006/relationships/oleObject" Target="../embeddings/oleObject191.bin"/><Relationship Id="rId29" Type="http://schemas.openxmlformats.org/officeDocument/2006/relationships/oleObject" Target="../embeddings/oleObject204.bin"/><Relationship Id="rId28" Type="http://schemas.openxmlformats.org/officeDocument/2006/relationships/image" Target="../media/image151.wmf"/><Relationship Id="rId27" Type="http://schemas.openxmlformats.org/officeDocument/2006/relationships/oleObject" Target="../embeddings/oleObject203.bin"/><Relationship Id="rId26" Type="http://schemas.openxmlformats.org/officeDocument/2006/relationships/image" Target="../media/image150.wmf"/><Relationship Id="rId25" Type="http://schemas.openxmlformats.org/officeDocument/2006/relationships/oleObject" Target="../embeddings/oleObject202.bin"/><Relationship Id="rId24" Type="http://schemas.openxmlformats.org/officeDocument/2006/relationships/image" Target="../media/image149.wmf"/><Relationship Id="rId23" Type="http://schemas.openxmlformats.org/officeDocument/2006/relationships/oleObject" Target="../embeddings/oleObject201.bin"/><Relationship Id="rId22" Type="http://schemas.openxmlformats.org/officeDocument/2006/relationships/image" Target="../media/image148.wmf"/><Relationship Id="rId21" Type="http://schemas.openxmlformats.org/officeDocument/2006/relationships/oleObject" Target="../embeddings/oleObject200.bin"/><Relationship Id="rId20" Type="http://schemas.openxmlformats.org/officeDocument/2006/relationships/image" Target="../media/image147.wmf"/><Relationship Id="rId2" Type="http://schemas.openxmlformats.org/officeDocument/2006/relationships/image" Target="../media/image138.wmf"/><Relationship Id="rId19" Type="http://schemas.openxmlformats.org/officeDocument/2006/relationships/oleObject" Target="../embeddings/oleObject199.bin"/><Relationship Id="rId18" Type="http://schemas.openxmlformats.org/officeDocument/2006/relationships/image" Target="../media/image146.wmf"/><Relationship Id="rId17" Type="http://schemas.openxmlformats.org/officeDocument/2006/relationships/oleObject" Target="../embeddings/oleObject198.bin"/><Relationship Id="rId16" Type="http://schemas.openxmlformats.org/officeDocument/2006/relationships/image" Target="../media/image145.wmf"/><Relationship Id="rId15" Type="http://schemas.openxmlformats.org/officeDocument/2006/relationships/oleObject" Target="../embeddings/oleObject197.bin"/><Relationship Id="rId14" Type="http://schemas.openxmlformats.org/officeDocument/2006/relationships/image" Target="../media/image144.wmf"/><Relationship Id="rId13" Type="http://schemas.openxmlformats.org/officeDocument/2006/relationships/oleObject" Target="../embeddings/oleObject196.bin"/><Relationship Id="rId12" Type="http://schemas.openxmlformats.org/officeDocument/2006/relationships/image" Target="../media/image143.wmf"/><Relationship Id="rId11" Type="http://schemas.openxmlformats.org/officeDocument/2006/relationships/oleObject" Target="../embeddings/oleObject195.bin"/><Relationship Id="rId10" Type="http://schemas.openxmlformats.org/officeDocument/2006/relationships/image" Target="../media/image142.wmf"/><Relationship Id="rId1" Type="http://schemas.openxmlformats.org/officeDocument/2006/relationships/oleObject" Target="../embeddings/oleObject190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9.bin"/><Relationship Id="rId8" Type="http://schemas.openxmlformats.org/officeDocument/2006/relationships/image" Target="../media/image156.wmf"/><Relationship Id="rId7" Type="http://schemas.openxmlformats.org/officeDocument/2006/relationships/oleObject" Target="../embeddings/oleObject208.bin"/><Relationship Id="rId6" Type="http://schemas.openxmlformats.org/officeDocument/2006/relationships/image" Target="../media/image155.wmf"/><Relationship Id="rId5" Type="http://schemas.openxmlformats.org/officeDocument/2006/relationships/oleObject" Target="../embeddings/oleObject207.bin"/><Relationship Id="rId4" Type="http://schemas.openxmlformats.org/officeDocument/2006/relationships/image" Target="../media/image154.wmf"/><Relationship Id="rId3" Type="http://schemas.openxmlformats.org/officeDocument/2006/relationships/oleObject" Target="../embeddings/oleObject206.bin"/><Relationship Id="rId28" Type="http://schemas.openxmlformats.org/officeDocument/2006/relationships/vmlDrawing" Target="../drawings/vmlDrawing15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162.wmf"/><Relationship Id="rId25" Type="http://schemas.openxmlformats.org/officeDocument/2006/relationships/oleObject" Target="../embeddings/oleObject217.bin"/><Relationship Id="rId24" Type="http://schemas.openxmlformats.org/officeDocument/2006/relationships/image" Target="../media/image161.wmf"/><Relationship Id="rId23" Type="http://schemas.openxmlformats.org/officeDocument/2006/relationships/oleObject" Target="../embeddings/oleObject216.bin"/><Relationship Id="rId22" Type="http://schemas.openxmlformats.org/officeDocument/2006/relationships/image" Target="../media/image140.wmf"/><Relationship Id="rId21" Type="http://schemas.openxmlformats.org/officeDocument/2006/relationships/oleObject" Target="../embeddings/oleObject215.bin"/><Relationship Id="rId20" Type="http://schemas.openxmlformats.org/officeDocument/2006/relationships/image" Target="../media/image139.wmf"/><Relationship Id="rId2" Type="http://schemas.openxmlformats.org/officeDocument/2006/relationships/image" Target="../media/image153.wmf"/><Relationship Id="rId19" Type="http://schemas.openxmlformats.org/officeDocument/2006/relationships/oleObject" Target="../embeddings/oleObject214.bin"/><Relationship Id="rId18" Type="http://schemas.openxmlformats.org/officeDocument/2006/relationships/image" Target="../media/image138.wmf"/><Relationship Id="rId17" Type="http://schemas.openxmlformats.org/officeDocument/2006/relationships/oleObject" Target="../embeddings/oleObject213.bin"/><Relationship Id="rId16" Type="http://schemas.openxmlformats.org/officeDocument/2006/relationships/image" Target="../media/image160.wmf"/><Relationship Id="rId15" Type="http://schemas.openxmlformats.org/officeDocument/2006/relationships/oleObject" Target="../embeddings/oleObject212.bin"/><Relationship Id="rId14" Type="http://schemas.openxmlformats.org/officeDocument/2006/relationships/image" Target="../media/image159.wmf"/><Relationship Id="rId13" Type="http://schemas.openxmlformats.org/officeDocument/2006/relationships/oleObject" Target="../embeddings/oleObject211.bin"/><Relationship Id="rId12" Type="http://schemas.openxmlformats.org/officeDocument/2006/relationships/image" Target="../media/image158.wmf"/><Relationship Id="rId11" Type="http://schemas.openxmlformats.org/officeDocument/2006/relationships/oleObject" Target="../embeddings/oleObject210.bin"/><Relationship Id="rId10" Type="http://schemas.openxmlformats.org/officeDocument/2006/relationships/image" Target="../media/image157.wmf"/><Relationship Id="rId1" Type="http://schemas.openxmlformats.org/officeDocument/2006/relationships/oleObject" Target="../embeddings/oleObject20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2.bin"/><Relationship Id="rId8" Type="http://schemas.openxmlformats.org/officeDocument/2006/relationships/image" Target="../media/image140.wmf"/><Relationship Id="rId7" Type="http://schemas.openxmlformats.org/officeDocument/2006/relationships/oleObject" Target="../embeddings/oleObject221.bin"/><Relationship Id="rId6" Type="http://schemas.openxmlformats.org/officeDocument/2006/relationships/image" Target="../media/image139.wmf"/><Relationship Id="rId5" Type="http://schemas.openxmlformats.org/officeDocument/2006/relationships/oleObject" Target="../embeddings/oleObject220.bin"/><Relationship Id="rId4" Type="http://schemas.openxmlformats.org/officeDocument/2006/relationships/image" Target="../media/image138.wmf"/><Relationship Id="rId3" Type="http://schemas.openxmlformats.org/officeDocument/2006/relationships/oleObject" Target="../embeddings/oleObject219.bin"/><Relationship Id="rId22" Type="http://schemas.openxmlformats.org/officeDocument/2006/relationships/vmlDrawing" Target="../drawings/vmlDrawing16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66.wmf"/><Relationship Id="rId2" Type="http://schemas.openxmlformats.org/officeDocument/2006/relationships/image" Target="../media/image163.wmf"/><Relationship Id="rId19" Type="http://schemas.openxmlformats.org/officeDocument/2006/relationships/oleObject" Target="../embeddings/oleObject227.bin"/><Relationship Id="rId18" Type="http://schemas.openxmlformats.org/officeDocument/2006/relationships/image" Target="../media/image165.wmf"/><Relationship Id="rId17" Type="http://schemas.openxmlformats.org/officeDocument/2006/relationships/oleObject" Target="../embeddings/oleObject226.bin"/><Relationship Id="rId16" Type="http://schemas.openxmlformats.org/officeDocument/2006/relationships/image" Target="../media/image164.wmf"/><Relationship Id="rId15" Type="http://schemas.openxmlformats.org/officeDocument/2006/relationships/oleObject" Target="../embeddings/oleObject225.bin"/><Relationship Id="rId14" Type="http://schemas.openxmlformats.org/officeDocument/2006/relationships/image" Target="../media/image153.wmf"/><Relationship Id="rId13" Type="http://schemas.openxmlformats.org/officeDocument/2006/relationships/oleObject" Target="../embeddings/oleObject224.bin"/><Relationship Id="rId12" Type="http://schemas.openxmlformats.org/officeDocument/2006/relationships/image" Target="../media/image162.wmf"/><Relationship Id="rId11" Type="http://schemas.openxmlformats.org/officeDocument/2006/relationships/oleObject" Target="../embeddings/oleObject223.bin"/><Relationship Id="rId10" Type="http://schemas.openxmlformats.org/officeDocument/2006/relationships/image" Target="../media/image161.wmf"/><Relationship Id="rId1" Type="http://schemas.openxmlformats.org/officeDocument/2006/relationships/oleObject" Target="../embeddings/oleObject218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2.bin"/><Relationship Id="rId8" Type="http://schemas.openxmlformats.org/officeDocument/2006/relationships/image" Target="../media/image170.wmf"/><Relationship Id="rId7" Type="http://schemas.openxmlformats.org/officeDocument/2006/relationships/oleObject" Target="../embeddings/oleObject231.bin"/><Relationship Id="rId6" Type="http://schemas.openxmlformats.org/officeDocument/2006/relationships/image" Target="../media/image169.wmf"/><Relationship Id="rId5" Type="http://schemas.openxmlformats.org/officeDocument/2006/relationships/oleObject" Target="../embeddings/oleObject230.bin"/><Relationship Id="rId4" Type="http://schemas.openxmlformats.org/officeDocument/2006/relationships/image" Target="../media/image168.wmf"/><Relationship Id="rId3" Type="http://schemas.openxmlformats.org/officeDocument/2006/relationships/oleObject" Target="../embeddings/oleObject229.bin"/><Relationship Id="rId2" Type="http://schemas.openxmlformats.org/officeDocument/2006/relationships/image" Target="../media/image167.wmf"/><Relationship Id="rId18" Type="http://schemas.openxmlformats.org/officeDocument/2006/relationships/vmlDrawing" Target="../drawings/vmlDrawing17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74.wmf"/><Relationship Id="rId15" Type="http://schemas.openxmlformats.org/officeDocument/2006/relationships/oleObject" Target="../embeddings/oleObject235.bin"/><Relationship Id="rId14" Type="http://schemas.openxmlformats.org/officeDocument/2006/relationships/image" Target="../media/image173.wmf"/><Relationship Id="rId13" Type="http://schemas.openxmlformats.org/officeDocument/2006/relationships/oleObject" Target="../embeddings/oleObject234.bin"/><Relationship Id="rId12" Type="http://schemas.openxmlformats.org/officeDocument/2006/relationships/image" Target="../media/image172.wmf"/><Relationship Id="rId11" Type="http://schemas.openxmlformats.org/officeDocument/2006/relationships/oleObject" Target="../embeddings/oleObject233.bin"/><Relationship Id="rId10" Type="http://schemas.openxmlformats.org/officeDocument/2006/relationships/image" Target="../media/image171.wmf"/><Relationship Id="rId1" Type="http://schemas.openxmlformats.org/officeDocument/2006/relationships/oleObject" Target="../embeddings/oleObject228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0.bin"/><Relationship Id="rId8" Type="http://schemas.openxmlformats.org/officeDocument/2006/relationships/image" Target="../media/image178.wmf"/><Relationship Id="rId7" Type="http://schemas.openxmlformats.org/officeDocument/2006/relationships/oleObject" Target="../embeddings/oleObject239.bin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238.bin"/><Relationship Id="rId4" Type="http://schemas.openxmlformats.org/officeDocument/2006/relationships/image" Target="../media/image176.wmf"/><Relationship Id="rId37" Type="http://schemas.openxmlformats.org/officeDocument/2006/relationships/vmlDrawing" Target="../drawings/vmlDrawing18.vml"/><Relationship Id="rId36" Type="http://schemas.openxmlformats.org/officeDocument/2006/relationships/slideLayout" Target="../slideLayouts/slideLayout7.xml"/><Relationship Id="rId35" Type="http://schemas.openxmlformats.org/officeDocument/2006/relationships/image" Target="../media/image192.wmf"/><Relationship Id="rId34" Type="http://schemas.openxmlformats.org/officeDocument/2006/relationships/oleObject" Target="../embeddings/oleObject252.bin"/><Relationship Id="rId33" Type="http://schemas.openxmlformats.org/officeDocument/2006/relationships/image" Target="../media/image191.wmf"/><Relationship Id="rId32" Type="http://schemas.openxmlformats.org/officeDocument/2006/relationships/oleObject" Target="../embeddings/oleObject251.bin"/><Relationship Id="rId31" Type="http://schemas.openxmlformats.org/officeDocument/2006/relationships/image" Target="../media/image190.wmf"/><Relationship Id="rId30" Type="http://schemas.openxmlformats.org/officeDocument/2006/relationships/oleObject" Target="../embeddings/oleObject250.bin"/><Relationship Id="rId3" Type="http://schemas.openxmlformats.org/officeDocument/2006/relationships/oleObject" Target="../embeddings/oleObject237.bin"/><Relationship Id="rId29" Type="http://schemas.openxmlformats.org/officeDocument/2006/relationships/image" Target="../media/image189.emf"/><Relationship Id="rId28" Type="http://schemas.openxmlformats.org/officeDocument/2006/relationships/oleObject" Target="../embeddings/oleObject249.bin"/><Relationship Id="rId27" Type="http://schemas.openxmlformats.org/officeDocument/2006/relationships/image" Target="../media/image188.emf"/><Relationship Id="rId26" Type="http://schemas.openxmlformats.org/officeDocument/2006/relationships/oleObject" Target="../embeddings/oleObject248.bin"/><Relationship Id="rId25" Type="http://schemas.openxmlformats.org/officeDocument/2006/relationships/oleObject" Target="../embeddings/oleObject247.bin"/><Relationship Id="rId24" Type="http://schemas.openxmlformats.org/officeDocument/2006/relationships/image" Target="../media/image187.png"/><Relationship Id="rId23" Type="http://schemas.openxmlformats.org/officeDocument/2006/relationships/image" Target="../media/image186.emf"/><Relationship Id="rId22" Type="http://schemas.openxmlformats.org/officeDocument/2006/relationships/oleObject" Target="../embeddings/oleObject246.bin"/><Relationship Id="rId21" Type="http://schemas.openxmlformats.org/officeDocument/2006/relationships/image" Target="../media/image185.wmf"/><Relationship Id="rId20" Type="http://schemas.openxmlformats.org/officeDocument/2006/relationships/oleObject" Target="../embeddings/oleObject245.bin"/><Relationship Id="rId2" Type="http://schemas.openxmlformats.org/officeDocument/2006/relationships/image" Target="../media/image175.wmf"/><Relationship Id="rId19" Type="http://schemas.openxmlformats.org/officeDocument/2006/relationships/image" Target="../media/image184.emf"/><Relationship Id="rId18" Type="http://schemas.openxmlformats.org/officeDocument/2006/relationships/oleObject" Target="../embeddings/oleObject244.bin"/><Relationship Id="rId17" Type="http://schemas.openxmlformats.org/officeDocument/2006/relationships/image" Target="../media/image183.emf"/><Relationship Id="rId16" Type="http://schemas.openxmlformats.org/officeDocument/2006/relationships/oleObject" Target="../embeddings/oleObject243.bin"/><Relationship Id="rId15" Type="http://schemas.openxmlformats.org/officeDocument/2006/relationships/image" Target="../media/image182.png"/><Relationship Id="rId14" Type="http://schemas.openxmlformats.org/officeDocument/2006/relationships/image" Target="../media/image181.wmf"/><Relationship Id="rId13" Type="http://schemas.openxmlformats.org/officeDocument/2006/relationships/oleObject" Target="../embeddings/oleObject242.bin"/><Relationship Id="rId12" Type="http://schemas.openxmlformats.org/officeDocument/2006/relationships/image" Target="../media/image180.wmf"/><Relationship Id="rId11" Type="http://schemas.openxmlformats.org/officeDocument/2006/relationships/oleObject" Target="../embeddings/oleObject241.bin"/><Relationship Id="rId10" Type="http://schemas.openxmlformats.org/officeDocument/2006/relationships/image" Target="../media/image179.wmf"/><Relationship Id="rId1" Type="http://schemas.openxmlformats.org/officeDocument/2006/relationships/oleObject" Target="../embeddings/oleObject236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7.bin"/><Relationship Id="rId8" Type="http://schemas.openxmlformats.org/officeDocument/2006/relationships/image" Target="../media/image196.emf"/><Relationship Id="rId7" Type="http://schemas.openxmlformats.org/officeDocument/2006/relationships/oleObject" Target="../embeddings/oleObject256.bin"/><Relationship Id="rId6" Type="http://schemas.openxmlformats.org/officeDocument/2006/relationships/image" Target="../media/image195.w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194.wmf"/><Relationship Id="rId3" Type="http://schemas.openxmlformats.org/officeDocument/2006/relationships/oleObject" Target="../embeddings/oleObject254.bin"/><Relationship Id="rId26" Type="http://schemas.openxmlformats.org/officeDocument/2006/relationships/vmlDrawing" Target="../drawings/vmlDrawing19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04.emf"/><Relationship Id="rId23" Type="http://schemas.openxmlformats.org/officeDocument/2006/relationships/oleObject" Target="../embeddings/oleObject264.bin"/><Relationship Id="rId22" Type="http://schemas.openxmlformats.org/officeDocument/2006/relationships/image" Target="../media/image203.wmf"/><Relationship Id="rId21" Type="http://schemas.openxmlformats.org/officeDocument/2006/relationships/oleObject" Target="../embeddings/oleObject263.bin"/><Relationship Id="rId20" Type="http://schemas.openxmlformats.org/officeDocument/2006/relationships/image" Target="../media/image202.wmf"/><Relationship Id="rId2" Type="http://schemas.openxmlformats.org/officeDocument/2006/relationships/image" Target="../media/image193.wmf"/><Relationship Id="rId19" Type="http://schemas.openxmlformats.org/officeDocument/2006/relationships/oleObject" Target="../embeddings/oleObject262.bin"/><Relationship Id="rId18" Type="http://schemas.openxmlformats.org/officeDocument/2006/relationships/image" Target="../media/image201.wmf"/><Relationship Id="rId17" Type="http://schemas.openxmlformats.org/officeDocument/2006/relationships/oleObject" Target="../embeddings/oleObject261.bin"/><Relationship Id="rId16" Type="http://schemas.openxmlformats.org/officeDocument/2006/relationships/image" Target="../media/image200.emf"/><Relationship Id="rId15" Type="http://schemas.openxmlformats.org/officeDocument/2006/relationships/oleObject" Target="../embeddings/oleObject260.bin"/><Relationship Id="rId14" Type="http://schemas.openxmlformats.org/officeDocument/2006/relationships/image" Target="../media/image199.emf"/><Relationship Id="rId13" Type="http://schemas.openxmlformats.org/officeDocument/2006/relationships/oleObject" Target="../embeddings/oleObject259.bin"/><Relationship Id="rId12" Type="http://schemas.openxmlformats.org/officeDocument/2006/relationships/image" Target="../media/image198.emf"/><Relationship Id="rId11" Type="http://schemas.openxmlformats.org/officeDocument/2006/relationships/oleObject" Target="../embeddings/oleObject258.bin"/><Relationship Id="rId10" Type="http://schemas.openxmlformats.org/officeDocument/2006/relationships/image" Target="../media/image197.emf"/><Relationship Id="rId1" Type="http://schemas.openxmlformats.org/officeDocument/2006/relationships/oleObject" Target="../embeddings/oleObject253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9.bin"/><Relationship Id="rId8" Type="http://schemas.openxmlformats.org/officeDocument/2006/relationships/image" Target="../media/image208.wmf"/><Relationship Id="rId7" Type="http://schemas.openxmlformats.org/officeDocument/2006/relationships/oleObject" Target="../embeddings/oleObject268.bin"/><Relationship Id="rId6" Type="http://schemas.openxmlformats.org/officeDocument/2006/relationships/image" Target="../media/image207.wmf"/><Relationship Id="rId5" Type="http://schemas.openxmlformats.org/officeDocument/2006/relationships/oleObject" Target="../embeddings/oleObject267.bin"/><Relationship Id="rId4" Type="http://schemas.openxmlformats.org/officeDocument/2006/relationships/image" Target="../media/image206.wmf"/><Relationship Id="rId3" Type="http://schemas.openxmlformats.org/officeDocument/2006/relationships/oleObject" Target="../embeddings/oleObject266.bin"/><Relationship Id="rId28" Type="http://schemas.openxmlformats.org/officeDocument/2006/relationships/vmlDrawing" Target="../drawings/vmlDrawing20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217.wmf"/><Relationship Id="rId25" Type="http://schemas.openxmlformats.org/officeDocument/2006/relationships/oleObject" Target="../embeddings/oleObject277.bin"/><Relationship Id="rId24" Type="http://schemas.openxmlformats.org/officeDocument/2006/relationships/image" Target="../media/image216.wmf"/><Relationship Id="rId23" Type="http://schemas.openxmlformats.org/officeDocument/2006/relationships/oleObject" Target="../embeddings/oleObject276.bin"/><Relationship Id="rId22" Type="http://schemas.openxmlformats.org/officeDocument/2006/relationships/image" Target="../media/image215.wmf"/><Relationship Id="rId21" Type="http://schemas.openxmlformats.org/officeDocument/2006/relationships/oleObject" Target="../embeddings/oleObject275.bin"/><Relationship Id="rId20" Type="http://schemas.openxmlformats.org/officeDocument/2006/relationships/image" Target="../media/image214.wmf"/><Relationship Id="rId2" Type="http://schemas.openxmlformats.org/officeDocument/2006/relationships/image" Target="../media/image205.emf"/><Relationship Id="rId19" Type="http://schemas.openxmlformats.org/officeDocument/2006/relationships/oleObject" Target="../embeddings/oleObject274.bin"/><Relationship Id="rId18" Type="http://schemas.openxmlformats.org/officeDocument/2006/relationships/image" Target="../media/image213.wmf"/><Relationship Id="rId17" Type="http://schemas.openxmlformats.org/officeDocument/2006/relationships/oleObject" Target="../embeddings/oleObject273.bin"/><Relationship Id="rId16" Type="http://schemas.openxmlformats.org/officeDocument/2006/relationships/image" Target="../media/image212.wmf"/><Relationship Id="rId15" Type="http://schemas.openxmlformats.org/officeDocument/2006/relationships/oleObject" Target="../embeddings/oleObject272.bin"/><Relationship Id="rId14" Type="http://schemas.openxmlformats.org/officeDocument/2006/relationships/image" Target="../media/image211.wmf"/><Relationship Id="rId13" Type="http://schemas.openxmlformats.org/officeDocument/2006/relationships/oleObject" Target="../embeddings/oleObject271.bin"/><Relationship Id="rId12" Type="http://schemas.openxmlformats.org/officeDocument/2006/relationships/image" Target="../media/image210.wmf"/><Relationship Id="rId11" Type="http://schemas.openxmlformats.org/officeDocument/2006/relationships/oleObject" Target="../embeddings/oleObject270.bin"/><Relationship Id="rId10" Type="http://schemas.openxmlformats.org/officeDocument/2006/relationships/image" Target="../media/image209.wmf"/><Relationship Id="rId1" Type="http://schemas.openxmlformats.org/officeDocument/2006/relationships/oleObject" Target="../embeddings/oleObject265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82.bin"/><Relationship Id="rId8" Type="http://schemas.openxmlformats.org/officeDocument/2006/relationships/image" Target="../media/image220.wmf"/><Relationship Id="rId7" Type="http://schemas.openxmlformats.org/officeDocument/2006/relationships/oleObject" Target="../embeddings/oleObject281.bin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80.bin"/><Relationship Id="rId4" Type="http://schemas.openxmlformats.org/officeDocument/2006/relationships/image" Target="../media/image219.wmf"/><Relationship Id="rId3" Type="http://schemas.openxmlformats.org/officeDocument/2006/relationships/oleObject" Target="../embeddings/oleObject279.bin"/><Relationship Id="rId24" Type="http://schemas.openxmlformats.org/officeDocument/2006/relationships/vmlDrawing" Target="../drawings/vmlDrawing21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225.wmf"/><Relationship Id="rId21" Type="http://schemas.openxmlformats.org/officeDocument/2006/relationships/oleObject" Target="../embeddings/oleObject288.bin"/><Relationship Id="rId20" Type="http://schemas.openxmlformats.org/officeDocument/2006/relationships/image" Target="../media/image224.emf"/><Relationship Id="rId2" Type="http://schemas.openxmlformats.org/officeDocument/2006/relationships/image" Target="../media/image218.emf"/><Relationship Id="rId19" Type="http://schemas.openxmlformats.org/officeDocument/2006/relationships/oleObject" Target="../embeddings/oleObject287.bin"/><Relationship Id="rId18" Type="http://schemas.openxmlformats.org/officeDocument/2006/relationships/image" Target="../media/image223.wmf"/><Relationship Id="rId17" Type="http://schemas.openxmlformats.org/officeDocument/2006/relationships/oleObject" Target="../embeddings/oleObject286.bin"/><Relationship Id="rId16" Type="http://schemas.openxmlformats.org/officeDocument/2006/relationships/image" Target="../media/image222.wmf"/><Relationship Id="rId15" Type="http://schemas.openxmlformats.org/officeDocument/2006/relationships/oleObject" Target="../embeddings/oleObject285.bin"/><Relationship Id="rId14" Type="http://schemas.openxmlformats.org/officeDocument/2006/relationships/image" Target="../media/image221.emf"/><Relationship Id="rId13" Type="http://schemas.openxmlformats.org/officeDocument/2006/relationships/oleObject" Target="../embeddings/oleObject284.bin"/><Relationship Id="rId12" Type="http://schemas.openxmlformats.org/officeDocument/2006/relationships/image" Target="../media/image217.wmf"/><Relationship Id="rId11" Type="http://schemas.openxmlformats.org/officeDocument/2006/relationships/oleObject" Target="../embeddings/oleObject283.bin"/><Relationship Id="rId10" Type="http://schemas.openxmlformats.org/officeDocument/2006/relationships/image" Target="../media/image216.wmf"/><Relationship Id="rId1" Type="http://schemas.openxmlformats.org/officeDocument/2006/relationships/oleObject" Target="../embeddings/oleObject278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3.bin"/><Relationship Id="rId8" Type="http://schemas.openxmlformats.org/officeDocument/2006/relationships/image" Target="../media/image229.wmf"/><Relationship Id="rId7" Type="http://schemas.openxmlformats.org/officeDocument/2006/relationships/oleObject" Target="../embeddings/oleObject292.bin"/><Relationship Id="rId6" Type="http://schemas.openxmlformats.org/officeDocument/2006/relationships/image" Target="../media/image228.wmf"/><Relationship Id="rId5" Type="http://schemas.openxmlformats.org/officeDocument/2006/relationships/oleObject" Target="../embeddings/oleObject291.bin"/><Relationship Id="rId4" Type="http://schemas.openxmlformats.org/officeDocument/2006/relationships/image" Target="../media/image227.wmf"/><Relationship Id="rId3" Type="http://schemas.openxmlformats.org/officeDocument/2006/relationships/oleObject" Target="../embeddings/oleObject290.bin"/><Relationship Id="rId2" Type="http://schemas.openxmlformats.org/officeDocument/2006/relationships/image" Target="../media/image226.wmf"/><Relationship Id="rId14" Type="http://schemas.openxmlformats.org/officeDocument/2006/relationships/vmlDrawing" Target="../drawings/vmlDrawing22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31.wmf"/><Relationship Id="rId11" Type="http://schemas.openxmlformats.org/officeDocument/2006/relationships/oleObject" Target="../embeddings/oleObject294.bin"/><Relationship Id="rId10" Type="http://schemas.openxmlformats.org/officeDocument/2006/relationships/image" Target="../media/image230.wmf"/><Relationship Id="rId1" Type="http://schemas.openxmlformats.org/officeDocument/2006/relationships/oleObject" Target="../embeddings/oleObject289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9.bin"/><Relationship Id="rId8" Type="http://schemas.openxmlformats.org/officeDocument/2006/relationships/image" Target="../media/image235.wmf"/><Relationship Id="rId7" Type="http://schemas.openxmlformats.org/officeDocument/2006/relationships/oleObject" Target="../embeddings/oleObject298.bin"/><Relationship Id="rId6" Type="http://schemas.openxmlformats.org/officeDocument/2006/relationships/image" Target="../media/image234.wmf"/><Relationship Id="rId5" Type="http://schemas.openxmlformats.org/officeDocument/2006/relationships/oleObject" Target="../embeddings/oleObject297.bin"/><Relationship Id="rId4" Type="http://schemas.openxmlformats.org/officeDocument/2006/relationships/image" Target="../media/image233.wmf"/><Relationship Id="rId3" Type="http://schemas.openxmlformats.org/officeDocument/2006/relationships/oleObject" Target="../embeddings/oleObject296.bin"/><Relationship Id="rId24" Type="http://schemas.openxmlformats.org/officeDocument/2006/relationships/vmlDrawing" Target="../drawings/vmlDrawing23.v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.xml"/><Relationship Id="rId21" Type="http://schemas.openxmlformats.org/officeDocument/2006/relationships/tags" Target="../tags/tag3.xml"/><Relationship Id="rId20" Type="http://schemas.openxmlformats.org/officeDocument/2006/relationships/tags" Target="../tags/tag2.xml"/><Relationship Id="rId2" Type="http://schemas.openxmlformats.org/officeDocument/2006/relationships/image" Target="../media/image232.wmf"/><Relationship Id="rId19" Type="http://schemas.openxmlformats.org/officeDocument/2006/relationships/tags" Target="../tags/tag1.xml"/><Relationship Id="rId18" Type="http://schemas.openxmlformats.org/officeDocument/2006/relationships/image" Target="../media/image240.wmf"/><Relationship Id="rId17" Type="http://schemas.openxmlformats.org/officeDocument/2006/relationships/oleObject" Target="../embeddings/oleObject303.bin"/><Relationship Id="rId16" Type="http://schemas.openxmlformats.org/officeDocument/2006/relationships/image" Target="../media/image239.wmf"/><Relationship Id="rId15" Type="http://schemas.openxmlformats.org/officeDocument/2006/relationships/oleObject" Target="../embeddings/oleObject302.bin"/><Relationship Id="rId14" Type="http://schemas.openxmlformats.org/officeDocument/2006/relationships/image" Target="../media/image238.wmf"/><Relationship Id="rId13" Type="http://schemas.openxmlformats.org/officeDocument/2006/relationships/oleObject" Target="../embeddings/oleObject301.bin"/><Relationship Id="rId12" Type="http://schemas.openxmlformats.org/officeDocument/2006/relationships/image" Target="../media/image237.wmf"/><Relationship Id="rId11" Type="http://schemas.openxmlformats.org/officeDocument/2006/relationships/oleObject" Target="../embeddings/oleObject300.bin"/><Relationship Id="rId10" Type="http://schemas.openxmlformats.org/officeDocument/2006/relationships/image" Target="../media/image236.wmf"/><Relationship Id="rId1" Type="http://schemas.openxmlformats.org/officeDocument/2006/relationships/oleObject" Target="../embeddings/oleObject295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8.bin"/><Relationship Id="rId8" Type="http://schemas.openxmlformats.org/officeDocument/2006/relationships/image" Target="../media/image244.wmf"/><Relationship Id="rId7" Type="http://schemas.openxmlformats.org/officeDocument/2006/relationships/oleObject" Target="../embeddings/oleObject307.bin"/><Relationship Id="rId6" Type="http://schemas.openxmlformats.org/officeDocument/2006/relationships/image" Target="../media/image243.wmf"/><Relationship Id="rId5" Type="http://schemas.openxmlformats.org/officeDocument/2006/relationships/oleObject" Target="../embeddings/oleObject306.bin"/><Relationship Id="rId4" Type="http://schemas.openxmlformats.org/officeDocument/2006/relationships/image" Target="../media/image242.wmf"/><Relationship Id="rId3" Type="http://schemas.openxmlformats.org/officeDocument/2006/relationships/oleObject" Target="../embeddings/oleObject305.bin"/><Relationship Id="rId24" Type="http://schemas.openxmlformats.org/officeDocument/2006/relationships/vmlDrawing" Target="../drawings/vmlDrawing24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251.emf"/><Relationship Id="rId21" Type="http://schemas.openxmlformats.org/officeDocument/2006/relationships/oleObject" Target="../embeddings/oleObject314.bin"/><Relationship Id="rId20" Type="http://schemas.openxmlformats.org/officeDocument/2006/relationships/image" Target="../media/image250.wmf"/><Relationship Id="rId2" Type="http://schemas.openxmlformats.org/officeDocument/2006/relationships/image" Target="../media/image241.wmf"/><Relationship Id="rId19" Type="http://schemas.openxmlformats.org/officeDocument/2006/relationships/oleObject" Target="../embeddings/oleObject313.bin"/><Relationship Id="rId18" Type="http://schemas.openxmlformats.org/officeDocument/2006/relationships/image" Target="../media/image249.emf"/><Relationship Id="rId17" Type="http://schemas.openxmlformats.org/officeDocument/2006/relationships/oleObject" Target="../embeddings/oleObject312.bin"/><Relationship Id="rId16" Type="http://schemas.openxmlformats.org/officeDocument/2006/relationships/image" Target="../media/image248.wmf"/><Relationship Id="rId15" Type="http://schemas.openxmlformats.org/officeDocument/2006/relationships/oleObject" Target="../embeddings/oleObject311.bin"/><Relationship Id="rId14" Type="http://schemas.openxmlformats.org/officeDocument/2006/relationships/image" Target="../media/image247.wmf"/><Relationship Id="rId13" Type="http://schemas.openxmlformats.org/officeDocument/2006/relationships/oleObject" Target="../embeddings/oleObject310.bin"/><Relationship Id="rId12" Type="http://schemas.openxmlformats.org/officeDocument/2006/relationships/image" Target="../media/image246.wmf"/><Relationship Id="rId11" Type="http://schemas.openxmlformats.org/officeDocument/2006/relationships/oleObject" Target="../embeddings/oleObject309.bin"/><Relationship Id="rId10" Type="http://schemas.openxmlformats.org/officeDocument/2006/relationships/image" Target="../media/image245.wmf"/><Relationship Id="rId1" Type="http://schemas.openxmlformats.org/officeDocument/2006/relationships/oleObject" Target="../embeddings/oleObject304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9.bin"/><Relationship Id="rId8" Type="http://schemas.openxmlformats.org/officeDocument/2006/relationships/image" Target="../media/image255.wmf"/><Relationship Id="rId7" Type="http://schemas.openxmlformats.org/officeDocument/2006/relationships/oleObject" Target="../embeddings/oleObject318.bin"/><Relationship Id="rId6" Type="http://schemas.openxmlformats.org/officeDocument/2006/relationships/image" Target="../media/image254.wmf"/><Relationship Id="rId5" Type="http://schemas.openxmlformats.org/officeDocument/2006/relationships/oleObject" Target="../embeddings/oleObject317.bin"/><Relationship Id="rId4" Type="http://schemas.openxmlformats.org/officeDocument/2006/relationships/image" Target="../media/image253.emf"/><Relationship Id="rId3" Type="http://schemas.openxmlformats.org/officeDocument/2006/relationships/oleObject" Target="../embeddings/oleObject316.bin"/><Relationship Id="rId28" Type="http://schemas.openxmlformats.org/officeDocument/2006/relationships/vmlDrawing" Target="../drawings/vmlDrawing25.vml"/><Relationship Id="rId27" Type="http://schemas.openxmlformats.org/officeDocument/2006/relationships/slideLayout" Target="../slideLayouts/slideLayout12.xml"/><Relationship Id="rId26" Type="http://schemas.openxmlformats.org/officeDocument/2006/relationships/image" Target="../media/image264.wmf"/><Relationship Id="rId25" Type="http://schemas.openxmlformats.org/officeDocument/2006/relationships/oleObject" Target="../embeddings/oleObject327.bin"/><Relationship Id="rId24" Type="http://schemas.openxmlformats.org/officeDocument/2006/relationships/image" Target="../media/image263.wmf"/><Relationship Id="rId23" Type="http://schemas.openxmlformats.org/officeDocument/2006/relationships/oleObject" Target="../embeddings/oleObject326.bin"/><Relationship Id="rId22" Type="http://schemas.openxmlformats.org/officeDocument/2006/relationships/image" Target="../media/image262.wmf"/><Relationship Id="rId21" Type="http://schemas.openxmlformats.org/officeDocument/2006/relationships/oleObject" Target="../embeddings/oleObject325.bin"/><Relationship Id="rId20" Type="http://schemas.openxmlformats.org/officeDocument/2006/relationships/image" Target="../media/image261.emf"/><Relationship Id="rId2" Type="http://schemas.openxmlformats.org/officeDocument/2006/relationships/image" Target="../media/image252.wmf"/><Relationship Id="rId19" Type="http://schemas.openxmlformats.org/officeDocument/2006/relationships/oleObject" Target="../embeddings/oleObject324.bin"/><Relationship Id="rId18" Type="http://schemas.openxmlformats.org/officeDocument/2006/relationships/image" Target="../media/image260.emf"/><Relationship Id="rId17" Type="http://schemas.openxmlformats.org/officeDocument/2006/relationships/oleObject" Target="../embeddings/oleObject323.bin"/><Relationship Id="rId16" Type="http://schemas.openxmlformats.org/officeDocument/2006/relationships/image" Target="../media/image259.emf"/><Relationship Id="rId15" Type="http://schemas.openxmlformats.org/officeDocument/2006/relationships/oleObject" Target="../embeddings/oleObject322.bin"/><Relationship Id="rId14" Type="http://schemas.openxmlformats.org/officeDocument/2006/relationships/image" Target="../media/image258.wmf"/><Relationship Id="rId13" Type="http://schemas.openxmlformats.org/officeDocument/2006/relationships/oleObject" Target="../embeddings/oleObject321.bin"/><Relationship Id="rId12" Type="http://schemas.openxmlformats.org/officeDocument/2006/relationships/image" Target="../media/image257.emf"/><Relationship Id="rId11" Type="http://schemas.openxmlformats.org/officeDocument/2006/relationships/oleObject" Target="../embeddings/oleObject320.bin"/><Relationship Id="rId10" Type="http://schemas.openxmlformats.org/officeDocument/2006/relationships/image" Target="../media/image256.emf"/><Relationship Id="rId1" Type="http://schemas.openxmlformats.org/officeDocument/2006/relationships/oleObject" Target="../embeddings/oleObject315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2.bin"/><Relationship Id="rId8" Type="http://schemas.openxmlformats.org/officeDocument/2006/relationships/image" Target="../media/image268.wmf"/><Relationship Id="rId7" Type="http://schemas.openxmlformats.org/officeDocument/2006/relationships/oleObject" Target="../embeddings/oleObject331.bin"/><Relationship Id="rId6" Type="http://schemas.openxmlformats.org/officeDocument/2006/relationships/image" Target="../media/image267.wmf"/><Relationship Id="rId5" Type="http://schemas.openxmlformats.org/officeDocument/2006/relationships/oleObject" Target="../embeddings/oleObject330.bin"/><Relationship Id="rId4" Type="http://schemas.openxmlformats.org/officeDocument/2006/relationships/image" Target="../media/image266.wmf"/><Relationship Id="rId3" Type="http://schemas.openxmlformats.org/officeDocument/2006/relationships/oleObject" Target="../embeddings/oleObject329.bin"/><Relationship Id="rId23" Type="http://schemas.openxmlformats.org/officeDocument/2006/relationships/vmlDrawing" Target="../drawings/vmlDrawing26.vml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273.wmf"/><Relationship Id="rId20" Type="http://schemas.openxmlformats.org/officeDocument/2006/relationships/oleObject" Target="../embeddings/oleObject336.bin"/><Relationship Id="rId2" Type="http://schemas.openxmlformats.org/officeDocument/2006/relationships/image" Target="../media/image265.wmf"/><Relationship Id="rId19" Type="http://schemas.openxmlformats.org/officeDocument/2006/relationships/tags" Target="../tags/tag7.xml"/><Relationship Id="rId18" Type="http://schemas.openxmlformats.org/officeDocument/2006/relationships/image" Target="../media/image272.wmf"/><Relationship Id="rId17" Type="http://schemas.openxmlformats.org/officeDocument/2006/relationships/oleObject" Target="../embeddings/oleObject335.bin"/><Relationship Id="rId16" Type="http://schemas.openxmlformats.org/officeDocument/2006/relationships/tags" Target="../tags/tag6.xml"/><Relationship Id="rId15" Type="http://schemas.openxmlformats.org/officeDocument/2006/relationships/image" Target="../media/image271.wmf"/><Relationship Id="rId14" Type="http://schemas.openxmlformats.org/officeDocument/2006/relationships/oleObject" Target="../embeddings/oleObject334.bin"/><Relationship Id="rId13" Type="http://schemas.openxmlformats.org/officeDocument/2006/relationships/tags" Target="../tags/tag5.xml"/><Relationship Id="rId12" Type="http://schemas.openxmlformats.org/officeDocument/2006/relationships/image" Target="../media/image270.wmf"/><Relationship Id="rId11" Type="http://schemas.openxmlformats.org/officeDocument/2006/relationships/oleObject" Target="../embeddings/oleObject333.bin"/><Relationship Id="rId10" Type="http://schemas.openxmlformats.org/officeDocument/2006/relationships/image" Target="../media/image269.wmf"/><Relationship Id="rId1" Type="http://schemas.openxmlformats.org/officeDocument/2006/relationships/oleObject" Target="../embeddings/oleObject328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1.bin"/><Relationship Id="rId8" Type="http://schemas.openxmlformats.org/officeDocument/2006/relationships/image" Target="../media/image277.wmf"/><Relationship Id="rId7" Type="http://schemas.openxmlformats.org/officeDocument/2006/relationships/oleObject" Target="../embeddings/oleObject340.bin"/><Relationship Id="rId6" Type="http://schemas.openxmlformats.org/officeDocument/2006/relationships/image" Target="../media/image276.wmf"/><Relationship Id="rId5" Type="http://schemas.openxmlformats.org/officeDocument/2006/relationships/oleObject" Target="../embeddings/oleObject339.bin"/><Relationship Id="rId4" Type="http://schemas.openxmlformats.org/officeDocument/2006/relationships/image" Target="../media/image275.wmf"/><Relationship Id="rId3" Type="http://schemas.openxmlformats.org/officeDocument/2006/relationships/oleObject" Target="../embeddings/oleObject338.bin"/><Relationship Id="rId2" Type="http://schemas.openxmlformats.org/officeDocument/2006/relationships/image" Target="../media/image274.wmf"/><Relationship Id="rId16" Type="http://schemas.openxmlformats.org/officeDocument/2006/relationships/vmlDrawing" Target="../drawings/vmlDrawing27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80.emf"/><Relationship Id="rId13" Type="http://schemas.openxmlformats.org/officeDocument/2006/relationships/oleObject" Target="../embeddings/oleObject343.bin"/><Relationship Id="rId12" Type="http://schemas.openxmlformats.org/officeDocument/2006/relationships/image" Target="../media/image279.wmf"/><Relationship Id="rId11" Type="http://schemas.openxmlformats.org/officeDocument/2006/relationships/oleObject" Target="../embeddings/oleObject342.bin"/><Relationship Id="rId10" Type="http://schemas.openxmlformats.org/officeDocument/2006/relationships/image" Target="../media/image278.wmf"/><Relationship Id="rId1" Type="http://schemas.openxmlformats.org/officeDocument/2006/relationships/oleObject" Target="../embeddings/oleObject337.bin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8.bin"/><Relationship Id="rId8" Type="http://schemas.openxmlformats.org/officeDocument/2006/relationships/image" Target="../media/image284.wmf"/><Relationship Id="rId7" Type="http://schemas.openxmlformats.org/officeDocument/2006/relationships/oleObject" Target="../embeddings/oleObject347.bin"/><Relationship Id="rId6" Type="http://schemas.openxmlformats.org/officeDocument/2006/relationships/image" Target="../media/image283.wmf"/><Relationship Id="rId5" Type="http://schemas.openxmlformats.org/officeDocument/2006/relationships/oleObject" Target="../embeddings/oleObject346.bin"/><Relationship Id="rId4" Type="http://schemas.openxmlformats.org/officeDocument/2006/relationships/image" Target="../media/image282.wmf"/><Relationship Id="rId3" Type="http://schemas.openxmlformats.org/officeDocument/2006/relationships/oleObject" Target="../embeddings/oleObject345.bin"/><Relationship Id="rId2" Type="http://schemas.openxmlformats.org/officeDocument/2006/relationships/image" Target="../media/image281.wmf"/><Relationship Id="rId14" Type="http://schemas.openxmlformats.org/officeDocument/2006/relationships/vmlDrawing" Target="../drawings/vmlDrawing28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75.wmf"/><Relationship Id="rId11" Type="http://schemas.openxmlformats.org/officeDocument/2006/relationships/oleObject" Target="../embeddings/oleObject349.bin"/><Relationship Id="rId10" Type="http://schemas.openxmlformats.org/officeDocument/2006/relationships/image" Target="../media/image285.wmf"/><Relationship Id="rId1" Type="http://schemas.openxmlformats.org/officeDocument/2006/relationships/oleObject" Target="../embeddings/oleObject344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4.bin"/><Relationship Id="rId8" Type="http://schemas.openxmlformats.org/officeDocument/2006/relationships/image" Target="../media/image289.wmf"/><Relationship Id="rId7" Type="http://schemas.openxmlformats.org/officeDocument/2006/relationships/oleObject" Target="../embeddings/oleObject353.bin"/><Relationship Id="rId6" Type="http://schemas.openxmlformats.org/officeDocument/2006/relationships/image" Target="../media/image288.wmf"/><Relationship Id="rId5" Type="http://schemas.openxmlformats.org/officeDocument/2006/relationships/oleObject" Target="../embeddings/oleObject352.bin"/><Relationship Id="rId4" Type="http://schemas.openxmlformats.org/officeDocument/2006/relationships/image" Target="../media/image287.wmf"/><Relationship Id="rId3" Type="http://schemas.openxmlformats.org/officeDocument/2006/relationships/oleObject" Target="../embeddings/oleObject351.bin"/><Relationship Id="rId28" Type="http://schemas.openxmlformats.org/officeDocument/2006/relationships/vmlDrawing" Target="../drawings/vmlDrawing29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298.emf"/><Relationship Id="rId25" Type="http://schemas.openxmlformats.org/officeDocument/2006/relationships/oleObject" Target="../embeddings/oleObject362.bin"/><Relationship Id="rId24" Type="http://schemas.openxmlformats.org/officeDocument/2006/relationships/image" Target="../media/image297.wmf"/><Relationship Id="rId23" Type="http://schemas.openxmlformats.org/officeDocument/2006/relationships/oleObject" Target="../embeddings/oleObject361.bin"/><Relationship Id="rId22" Type="http://schemas.openxmlformats.org/officeDocument/2006/relationships/image" Target="../media/image296.wmf"/><Relationship Id="rId21" Type="http://schemas.openxmlformats.org/officeDocument/2006/relationships/oleObject" Target="../embeddings/oleObject360.bin"/><Relationship Id="rId20" Type="http://schemas.openxmlformats.org/officeDocument/2006/relationships/image" Target="../media/image295.wmf"/><Relationship Id="rId2" Type="http://schemas.openxmlformats.org/officeDocument/2006/relationships/image" Target="../media/image286.wmf"/><Relationship Id="rId19" Type="http://schemas.openxmlformats.org/officeDocument/2006/relationships/oleObject" Target="../embeddings/oleObject359.bin"/><Relationship Id="rId18" Type="http://schemas.openxmlformats.org/officeDocument/2006/relationships/image" Target="../media/image294.emf"/><Relationship Id="rId17" Type="http://schemas.openxmlformats.org/officeDocument/2006/relationships/oleObject" Target="../embeddings/oleObject358.bin"/><Relationship Id="rId16" Type="http://schemas.openxmlformats.org/officeDocument/2006/relationships/image" Target="../media/image293.wmf"/><Relationship Id="rId15" Type="http://schemas.openxmlformats.org/officeDocument/2006/relationships/oleObject" Target="../embeddings/oleObject357.bin"/><Relationship Id="rId14" Type="http://schemas.openxmlformats.org/officeDocument/2006/relationships/image" Target="../media/image292.emf"/><Relationship Id="rId13" Type="http://schemas.openxmlformats.org/officeDocument/2006/relationships/oleObject" Target="../embeddings/oleObject356.bin"/><Relationship Id="rId12" Type="http://schemas.openxmlformats.org/officeDocument/2006/relationships/image" Target="../media/image291.emf"/><Relationship Id="rId11" Type="http://schemas.openxmlformats.org/officeDocument/2006/relationships/oleObject" Target="../embeddings/oleObject355.bin"/><Relationship Id="rId10" Type="http://schemas.openxmlformats.org/officeDocument/2006/relationships/image" Target="../media/image290.emf"/><Relationship Id="rId1" Type="http://schemas.openxmlformats.org/officeDocument/2006/relationships/oleObject" Target="../embeddings/oleObject350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7.bin"/><Relationship Id="rId8" Type="http://schemas.openxmlformats.org/officeDocument/2006/relationships/image" Target="../media/image302.wmf"/><Relationship Id="rId7" Type="http://schemas.openxmlformats.org/officeDocument/2006/relationships/oleObject" Target="../embeddings/oleObject366.bin"/><Relationship Id="rId6" Type="http://schemas.openxmlformats.org/officeDocument/2006/relationships/image" Target="../media/image301.wmf"/><Relationship Id="rId5" Type="http://schemas.openxmlformats.org/officeDocument/2006/relationships/oleObject" Target="../embeddings/oleObject365.bin"/><Relationship Id="rId4" Type="http://schemas.openxmlformats.org/officeDocument/2006/relationships/image" Target="../media/image300.wmf"/><Relationship Id="rId3" Type="http://schemas.openxmlformats.org/officeDocument/2006/relationships/oleObject" Target="../embeddings/oleObject364.bin"/><Relationship Id="rId26" Type="http://schemas.openxmlformats.org/officeDocument/2006/relationships/vmlDrawing" Target="../drawings/vmlDrawing30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310.wmf"/><Relationship Id="rId23" Type="http://schemas.openxmlformats.org/officeDocument/2006/relationships/oleObject" Target="../embeddings/oleObject374.bin"/><Relationship Id="rId22" Type="http://schemas.openxmlformats.org/officeDocument/2006/relationships/image" Target="../media/image309.wmf"/><Relationship Id="rId21" Type="http://schemas.openxmlformats.org/officeDocument/2006/relationships/oleObject" Target="../embeddings/oleObject373.bin"/><Relationship Id="rId20" Type="http://schemas.openxmlformats.org/officeDocument/2006/relationships/image" Target="../media/image308.wmf"/><Relationship Id="rId2" Type="http://schemas.openxmlformats.org/officeDocument/2006/relationships/image" Target="../media/image299.wmf"/><Relationship Id="rId19" Type="http://schemas.openxmlformats.org/officeDocument/2006/relationships/oleObject" Target="../embeddings/oleObject372.bin"/><Relationship Id="rId18" Type="http://schemas.openxmlformats.org/officeDocument/2006/relationships/image" Target="../media/image307.wmf"/><Relationship Id="rId17" Type="http://schemas.openxmlformats.org/officeDocument/2006/relationships/oleObject" Target="../embeddings/oleObject371.bin"/><Relationship Id="rId16" Type="http://schemas.openxmlformats.org/officeDocument/2006/relationships/image" Target="../media/image306.wmf"/><Relationship Id="rId15" Type="http://schemas.openxmlformats.org/officeDocument/2006/relationships/oleObject" Target="../embeddings/oleObject370.bin"/><Relationship Id="rId14" Type="http://schemas.openxmlformats.org/officeDocument/2006/relationships/image" Target="../media/image305.wmf"/><Relationship Id="rId13" Type="http://schemas.openxmlformats.org/officeDocument/2006/relationships/oleObject" Target="../embeddings/oleObject369.bin"/><Relationship Id="rId12" Type="http://schemas.openxmlformats.org/officeDocument/2006/relationships/image" Target="../media/image304.wmf"/><Relationship Id="rId11" Type="http://schemas.openxmlformats.org/officeDocument/2006/relationships/oleObject" Target="../embeddings/oleObject368.bin"/><Relationship Id="rId10" Type="http://schemas.openxmlformats.org/officeDocument/2006/relationships/image" Target="../media/image303.wmf"/><Relationship Id="rId1" Type="http://schemas.openxmlformats.org/officeDocument/2006/relationships/oleObject" Target="../embeddings/oleObject363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9.bin"/><Relationship Id="rId8" Type="http://schemas.openxmlformats.org/officeDocument/2006/relationships/image" Target="../media/image307.wmf"/><Relationship Id="rId7" Type="http://schemas.openxmlformats.org/officeDocument/2006/relationships/oleObject" Target="../embeddings/oleObject378.bin"/><Relationship Id="rId6" Type="http://schemas.openxmlformats.org/officeDocument/2006/relationships/image" Target="../media/image306.wmf"/><Relationship Id="rId5" Type="http://schemas.openxmlformats.org/officeDocument/2006/relationships/oleObject" Target="../embeddings/oleObject377.bin"/><Relationship Id="rId4" Type="http://schemas.openxmlformats.org/officeDocument/2006/relationships/image" Target="../media/image305.wmf"/><Relationship Id="rId3" Type="http://schemas.openxmlformats.org/officeDocument/2006/relationships/oleObject" Target="../embeddings/oleObject376.bin"/><Relationship Id="rId26" Type="http://schemas.openxmlformats.org/officeDocument/2006/relationships/vmlDrawing" Target="../drawings/vmlDrawing31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303.wmf"/><Relationship Id="rId23" Type="http://schemas.openxmlformats.org/officeDocument/2006/relationships/oleObject" Target="../embeddings/oleObject386.bin"/><Relationship Id="rId22" Type="http://schemas.openxmlformats.org/officeDocument/2006/relationships/image" Target="../media/image314.wmf"/><Relationship Id="rId21" Type="http://schemas.openxmlformats.org/officeDocument/2006/relationships/oleObject" Target="../embeddings/oleObject385.bin"/><Relationship Id="rId20" Type="http://schemas.openxmlformats.org/officeDocument/2006/relationships/image" Target="../media/image313.wmf"/><Relationship Id="rId2" Type="http://schemas.openxmlformats.org/officeDocument/2006/relationships/image" Target="../media/image304.wmf"/><Relationship Id="rId19" Type="http://schemas.openxmlformats.org/officeDocument/2006/relationships/oleObject" Target="../embeddings/oleObject384.bin"/><Relationship Id="rId18" Type="http://schemas.openxmlformats.org/officeDocument/2006/relationships/image" Target="../media/image312.wmf"/><Relationship Id="rId17" Type="http://schemas.openxmlformats.org/officeDocument/2006/relationships/oleObject" Target="../embeddings/oleObject383.bin"/><Relationship Id="rId16" Type="http://schemas.openxmlformats.org/officeDocument/2006/relationships/image" Target="../media/image311.wmf"/><Relationship Id="rId15" Type="http://schemas.openxmlformats.org/officeDocument/2006/relationships/oleObject" Target="../embeddings/oleObject382.bin"/><Relationship Id="rId14" Type="http://schemas.openxmlformats.org/officeDocument/2006/relationships/image" Target="../media/image310.wmf"/><Relationship Id="rId13" Type="http://schemas.openxmlformats.org/officeDocument/2006/relationships/oleObject" Target="../embeddings/oleObject381.bin"/><Relationship Id="rId12" Type="http://schemas.openxmlformats.org/officeDocument/2006/relationships/image" Target="../media/image309.wmf"/><Relationship Id="rId11" Type="http://schemas.openxmlformats.org/officeDocument/2006/relationships/oleObject" Target="../embeddings/oleObject380.bin"/><Relationship Id="rId10" Type="http://schemas.openxmlformats.org/officeDocument/2006/relationships/image" Target="../media/image308.wmf"/><Relationship Id="rId1" Type="http://schemas.openxmlformats.org/officeDocument/2006/relationships/oleObject" Target="../embeddings/oleObject375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1.bin"/><Relationship Id="rId8" Type="http://schemas.openxmlformats.org/officeDocument/2006/relationships/image" Target="../media/image318.wmf"/><Relationship Id="rId7" Type="http://schemas.openxmlformats.org/officeDocument/2006/relationships/oleObject" Target="../embeddings/oleObject390.bin"/><Relationship Id="rId6" Type="http://schemas.openxmlformats.org/officeDocument/2006/relationships/image" Target="../media/image317.wmf"/><Relationship Id="rId5" Type="http://schemas.openxmlformats.org/officeDocument/2006/relationships/oleObject" Target="../embeddings/oleObject389.bin"/><Relationship Id="rId4" Type="http://schemas.openxmlformats.org/officeDocument/2006/relationships/image" Target="../media/image316.wmf"/><Relationship Id="rId3" Type="http://schemas.openxmlformats.org/officeDocument/2006/relationships/oleObject" Target="../embeddings/oleObject388.bin"/><Relationship Id="rId26" Type="http://schemas.openxmlformats.org/officeDocument/2006/relationships/vmlDrawing" Target="../drawings/vmlDrawing32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326.wmf"/><Relationship Id="rId23" Type="http://schemas.openxmlformats.org/officeDocument/2006/relationships/oleObject" Target="../embeddings/oleObject398.bin"/><Relationship Id="rId22" Type="http://schemas.openxmlformats.org/officeDocument/2006/relationships/image" Target="../media/image325.wmf"/><Relationship Id="rId21" Type="http://schemas.openxmlformats.org/officeDocument/2006/relationships/oleObject" Target="../embeddings/oleObject397.bin"/><Relationship Id="rId20" Type="http://schemas.openxmlformats.org/officeDocument/2006/relationships/image" Target="../media/image324.wmf"/><Relationship Id="rId2" Type="http://schemas.openxmlformats.org/officeDocument/2006/relationships/image" Target="../media/image315.wmf"/><Relationship Id="rId19" Type="http://schemas.openxmlformats.org/officeDocument/2006/relationships/oleObject" Target="../embeddings/oleObject396.bin"/><Relationship Id="rId18" Type="http://schemas.openxmlformats.org/officeDocument/2006/relationships/image" Target="../media/image323.wmf"/><Relationship Id="rId17" Type="http://schemas.openxmlformats.org/officeDocument/2006/relationships/oleObject" Target="../embeddings/oleObject395.bin"/><Relationship Id="rId16" Type="http://schemas.openxmlformats.org/officeDocument/2006/relationships/image" Target="../media/image322.wmf"/><Relationship Id="rId15" Type="http://schemas.openxmlformats.org/officeDocument/2006/relationships/oleObject" Target="../embeddings/oleObject394.bin"/><Relationship Id="rId14" Type="http://schemas.openxmlformats.org/officeDocument/2006/relationships/image" Target="../media/image321.wmf"/><Relationship Id="rId13" Type="http://schemas.openxmlformats.org/officeDocument/2006/relationships/oleObject" Target="../embeddings/oleObject393.bin"/><Relationship Id="rId12" Type="http://schemas.openxmlformats.org/officeDocument/2006/relationships/image" Target="../media/image320.wmf"/><Relationship Id="rId11" Type="http://schemas.openxmlformats.org/officeDocument/2006/relationships/oleObject" Target="../embeddings/oleObject392.bin"/><Relationship Id="rId10" Type="http://schemas.openxmlformats.org/officeDocument/2006/relationships/image" Target="../media/image319.wmf"/><Relationship Id="rId1" Type="http://schemas.openxmlformats.org/officeDocument/2006/relationships/oleObject" Target="../embeddings/oleObject38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Text Box 3"/>
          <p:cNvSpPr txBox="1"/>
          <p:nvPr/>
        </p:nvSpPr>
        <p:spPr>
          <a:xfrm>
            <a:off x="1187450" y="1844675"/>
            <a:ext cx="7416800" cy="701675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第三章   一元函数微分学的应用</a:t>
            </a:r>
            <a:endParaRPr lang="zh-CN" altLang="en-US" sz="4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8" name="Text Box 5"/>
          <p:cNvSpPr txBox="1"/>
          <p:nvPr/>
        </p:nvSpPr>
        <p:spPr>
          <a:xfrm>
            <a:off x="2051050" y="3141663"/>
            <a:ext cx="5976938" cy="706437"/>
          </a:xfrm>
          <a:prstGeom prst="rect">
            <a:avLst/>
          </a:prstGeom>
          <a:noFill/>
          <a:ln w="57150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40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第一节    微分中值定理</a:t>
            </a:r>
            <a:endParaRPr lang="zh-CN" altLang="en-US" sz="40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21" name="Object 2"/>
          <p:cNvGraphicFramePr/>
          <p:nvPr/>
        </p:nvGraphicFramePr>
        <p:xfrm>
          <a:off x="900113" y="260350"/>
          <a:ext cx="2032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030095" imgH="405765" progId="Equation.3">
                  <p:embed/>
                </p:oleObj>
              </mc:Choice>
              <mc:Fallback>
                <p:oleObj name="" r:id="rId1" imgW="2030095" imgH="405765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2032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286" name="Object 3"/>
          <p:cNvGraphicFramePr/>
          <p:nvPr/>
        </p:nvGraphicFramePr>
        <p:xfrm>
          <a:off x="2987675" y="260350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3" imgW="2641600" imgH="419100" progId="Equation.3">
                  <p:embed/>
                </p:oleObj>
              </mc:Choice>
              <mc:Fallback>
                <p:oleObj name="" r:id="rId3" imgW="2641600" imgH="4191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675" y="260350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8" name="Object 4"/>
          <p:cNvGraphicFramePr/>
          <p:nvPr/>
        </p:nvGraphicFramePr>
        <p:xfrm>
          <a:off x="827088" y="692150"/>
          <a:ext cx="403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4038600" imgH="419100" progId="Equation.3">
                  <p:embed/>
                </p:oleObj>
              </mc:Choice>
              <mc:Fallback>
                <p:oleObj name="" r:id="rId5" imgW="4038600" imgH="4191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403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9" name="Object 5"/>
          <p:cNvGraphicFramePr/>
          <p:nvPr/>
        </p:nvGraphicFramePr>
        <p:xfrm>
          <a:off x="827088" y="1196975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7" imgW="3908425" imgH="405765" progId="Equation.3">
                  <p:embed/>
                </p:oleObj>
              </mc:Choice>
              <mc:Fallback>
                <p:oleObj name="" r:id="rId7" imgW="3908425" imgH="405765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1" name="Object 6"/>
          <p:cNvGraphicFramePr/>
          <p:nvPr/>
        </p:nvGraphicFramePr>
        <p:xfrm>
          <a:off x="827088" y="1700213"/>
          <a:ext cx="2527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9" imgW="2527300" imgH="368300" progId="Equation.3">
                  <p:embed/>
                </p:oleObj>
              </mc:Choice>
              <mc:Fallback>
                <p:oleObj name="" r:id="rId9" imgW="2527300" imgH="3683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1700213"/>
                        <a:ext cx="2527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2" name="Text Box 52"/>
          <p:cNvSpPr txBox="1"/>
          <p:nvPr/>
        </p:nvSpPr>
        <p:spPr>
          <a:xfrm>
            <a:off x="684213" y="2565400"/>
            <a:ext cx="195897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几何解释</a:t>
            </a:r>
            <a:r>
              <a:rPr lang="en-US" altLang="zh-CN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en-US" altLang="zh-CN" dirty="0">
              <a:solidFill>
                <a:schemeClr val="accent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81333" name="Line 53"/>
          <p:cNvSpPr/>
          <p:nvPr/>
        </p:nvSpPr>
        <p:spPr>
          <a:xfrm>
            <a:off x="5651500" y="3644900"/>
            <a:ext cx="2590800" cy="0"/>
          </a:xfrm>
          <a:prstGeom prst="line">
            <a:avLst/>
          </a:prstGeom>
          <a:ln w="2540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481334" name="Line 54"/>
          <p:cNvSpPr/>
          <p:nvPr/>
        </p:nvSpPr>
        <p:spPr>
          <a:xfrm>
            <a:off x="5994400" y="3149600"/>
            <a:ext cx="8382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1335" name="Line 55"/>
          <p:cNvSpPr/>
          <p:nvPr/>
        </p:nvSpPr>
        <p:spPr>
          <a:xfrm>
            <a:off x="7232650" y="3930650"/>
            <a:ext cx="8382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" name="Group 56"/>
          <p:cNvGrpSpPr/>
          <p:nvPr/>
        </p:nvGrpSpPr>
        <p:grpSpPr>
          <a:xfrm>
            <a:off x="5568950" y="3606800"/>
            <a:ext cx="2760663" cy="1344613"/>
            <a:chOff x="3020" y="1152"/>
            <a:chExt cx="1739" cy="847"/>
          </a:xfrm>
        </p:grpSpPr>
        <p:sp>
          <p:nvSpPr>
            <p:cNvPr id="5131" name="Line 57"/>
            <p:cNvSpPr/>
            <p:nvPr/>
          </p:nvSpPr>
          <p:spPr>
            <a:xfrm>
              <a:off x="4692" y="1152"/>
              <a:ext cx="0" cy="624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5132" name="Group 58"/>
            <p:cNvGrpSpPr/>
            <p:nvPr/>
          </p:nvGrpSpPr>
          <p:grpSpPr>
            <a:xfrm>
              <a:off x="3020" y="1152"/>
              <a:ext cx="144" cy="823"/>
              <a:chOff x="3020" y="1152"/>
              <a:chExt cx="144" cy="823"/>
            </a:xfrm>
          </p:grpSpPr>
          <p:sp>
            <p:nvSpPr>
              <p:cNvPr id="5133" name="Line 59"/>
              <p:cNvSpPr/>
              <p:nvPr/>
            </p:nvSpPr>
            <p:spPr>
              <a:xfrm>
                <a:off x="3072" y="1152"/>
                <a:ext cx="0" cy="624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5134" name="Object 23"/>
              <p:cNvGraphicFramePr/>
              <p:nvPr/>
            </p:nvGraphicFramePr>
            <p:xfrm>
              <a:off x="3020" y="1824"/>
              <a:ext cx="144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1" name="" r:id="rId11" imgW="228600" imgH="241300" progId="Equation.3">
                      <p:embed/>
                    </p:oleObj>
                  </mc:Choice>
                  <mc:Fallback>
                    <p:oleObj name="" r:id="rId11" imgW="228600" imgH="241300" progId="Equation.3">
                      <p:embed/>
                      <p:pic>
                        <p:nvPicPr>
                          <p:cNvPr id="0" name="图片 3080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3020" y="1824"/>
                            <a:ext cx="144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135" name="Object 22"/>
            <p:cNvGraphicFramePr/>
            <p:nvPr/>
          </p:nvGraphicFramePr>
          <p:xfrm>
            <a:off x="4624" y="1800"/>
            <a:ext cx="135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13" imgW="215900" imgH="316865" progId="Equation.3">
                    <p:embed/>
                  </p:oleObj>
                </mc:Choice>
                <mc:Fallback>
                  <p:oleObj name="" r:id="rId13" imgW="215900" imgH="316865" progId="Equation.3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624" y="1800"/>
                          <a:ext cx="135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62"/>
          <p:cNvGrpSpPr/>
          <p:nvPr/>
        </p:nvGrpSpPr>
        <p:grpSpPr>
          <a:xfrm>
            <a:off x="6313488" y="3149600"/>
            <a:ext cx="196850" cy="1812925"/>
            <a:chOff x="3501" y="864"/>
            <a:chExt cx="124" cy="1142"/>
          </a:xfrm>
        </p:grpSpPr>
        <p:sp>
          <p:nvSpPr>
            <p:cNvPr id="5137" name="Line 63"/>
            <p:cNvSpPr/>
            <p:nvPr/>
          </p:nvSpPr>
          <p:spPr>
            <a:xfrm>
              <a:off x="3552" y="864"/>
              <a:ext cx="0" cy="912"/>
            </a:xfrm>
            <a:prstGeom prst="line">
              <a:avLst/>
            </a:prstGeom>
            <a:ln w="25400" cap="flat" cmpd="sng">
              <a:solidFill>
                <a:srgbClr val="0066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5138" name="Object 21"/>
            <p:cNvGraphicFramePr/>
            <p:nvPr/>
          </p:nvGraphicFramePr>
          <p:xfrm>
            <a:off x="3501" y="1810"/>
            <a:ext cx="124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15" imgW="241300" imgH="381000" progId="Equation.3">
                    <p:embed/>
                  </p:oleObj>
                </mc:Choice>
                <mc:Fallback>
                  <p:oleObj name="" r:id="rId15" imgW="241300" imgH="381000" progId="Equation.3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66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501" y="1810"/>
                          <a:ext cx="124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65"/>
          <p:cNvGrpSpPr/>
          <p:nvPr/>
        </p:nvGrpSpPr>
        <p:grpSpPr>
          <a:xfrm>
            <a:off x="7624763" y="3911600"/>
            <a:ext cx="155575" cy="1066800"/>
            <a:chOff x="4327" y="1344"/>
            <a:chExt cx="98" cy="672"/>
          </a:xfrm>
        </p:grpSpPr>
        <p:sp>
          <p:nvSpPr>
            <p:cNvPr id="5140" name="Line 66"/>
            <p:cNvSpPr/>
            <p:nvPr/>
          </p:nvSpPr>
          <p:spPr>
            <a:xfrm>
              <a:off x="4368" y="1344"/>
              <a:ext cx="0" cy="432"/>
            </a:xfrm>
            <a:prstGeom prst="line">
              <a:avLst/>
            </a:prstGeom>
            <a:ln w="25400" cap="flat" cmpd="sng">
              <a:solidFill>
                <a:srgbClr val="0066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5141" name="Object 20"/>
            <p:cNvGraphicFramePr/>
            <p:nvPr/>
          </p:nvGraphicFramePr>
          <p:xfrm>
            <a:off x="4327" y="1800"/>
            <a:ext cx="9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" r:id="rId17" imgW="190500" imgH="419100" progId="Equation.3">
                    <p:embed/>
                  </p:oleObj>
                </mc:Choice>
                <mc:Fallback>
                  <p:oleObj name="" r:id="rId17" imgW="190500" imgH="419100" progId="Equation.3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0066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327" y="1800"/>
                          <a:ext cx="98" cy="2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68"/>
          <p:cNvGrpSpPr/>
          <p:nvPr/>
        </p:nvGrpSpPr>
        <p:grpSpPr>
          <a:xfrm>
            <a:off x="5022850" y="2540000"/>
            <a:ext cx="3962400" cy="2438400"/>
            <a:chOff x="2688" y="480"/>
            <a:chExt cx="2496" cy="1536"/>
          </a:xfrm>
        </p:grpSpPr>
        <p:graphicFrame>
          <p:nvGraphicFramePr>
            <p:cNvPr id="5143" name="Object 16"/>
            <p:cNvGraphicFramePr/>
            <p:nvPr/>
          </p:nvGraphicFramePr>
          <p:xfrm>
            <a:off x="4992" y="1824"/>
            <a:ext cx="159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19" imgW="254000" imgH="241300" progId="Equation.3">
                    <p:embed/>
                  </p:oleObj>
                </mc:Choice>
                <mc:Fallback>
                  <p:oleObj name="" r:id="rId19" imgW="254000" imgH="241300" progId="Equation.3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4992" y="1824"/>
                          <a:ext cx="159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4" name="Object 17"/>
            <p:cNvGraphicFramePr/>
            <p:nvPr/>
          </p:nvGraphicFramePr>
          <p:xfrm>
            <a:off x="2688" y="504"/>
            <a:ext cx="159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21" imgW="254000" imgH="317500" progId="Equation.3">
                    <p:embed/>
                  </p:oleObj>
                </mc:Choice>
                <mc:Fallback>
                  <p:oleObj name="" r:id="rId21" imgW="254000" imgH="317500" progId="Equation.3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2688" y="504"/>
                          <a:ext cx="159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145" name="Group 71"/>
            <p:cNvGrpSpPr/>
            <p:nvPr/>
          </p:nvGrpSpPr>
          <p:grpSpPr>
            <a:xfrm>
              <a:off x="2688" y="480"/>
              <a:ext cx="2496" cy="1536"/>
              <a:chOff x="2688" y="480"/>
              <a:chExt cx="2496" cy="1536"/>
            </a:xfrm>
          </p:grpSpPr>
          <p:grpSp>
            <p:nvGrpSpPr>
              <p:cNvPr id="5146" name="Group 72"/>
              <p:cNvGrpSpPr/>
              <p:nvPr/>
            </p:nvGrpSpPr>
            <p:grpSpPr>
              <a:xfrm>
                <a:off x="3072" y="864"/>
                <a:ext cx="1638" cy="528"/>
                <a:chOff x="3072" y="2640"/>
                <a:chExt cx="1638" cy="528"/>
              </a:xfrm>
            </p:grpSpPr>
            <p:sp>
              <p:nvSpPr>
                <p:cNvPr id="5147" name="Arc 73"/>
                <p:cNvSpPr/>
                <p:nvPr/>
              </p:nvSpPr>
              <p:spPr>
                <a:xfrm flipV="1">
                  <a:off x="3072" y="2640"/>
                  <a:ext cx="1008" cy="52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40403" h="21600" fill="none">
                      <a:moveTo>
                        <a:pt x="40403" y="7486"/>
                      </a:moveTo>
                      <a:cubicBezTo>
                        <a:pt x="37269" y="15967"/>
                        <a:pt x="29184" y="21599"/>
                        <a:pt x="20142" y="21600"/>
                      </a:cubicBezTo>
                      <a:cubicBezTo>
                        <a:pt x="11223" y="21600"/>
                        <a:pt x="3221" y="16118"/>
                        <a:pt x="0" y="7801"/>
                      </a:cubicBezTo>
                    </a:path>
                    <a:path w="40403" h="21600" stroke="0">
                      <a:moveTo>
                        <a:pt x="40403" y="7486"/>
                      </a:moveTo>
                      <a:cubicBezTo>
                        <a:pt x="37269" y="15967"/>
                        <a:pt x="29184" y="21599"/>
                        <a:pt x="20142" y="21600"/>
                      </a:cubicBezTo>
                      <a:cubicBezTo>
                        <a:pt x="11223" y="21600"/>
                        <a:pt x="3221" y="16118"/>
                        <a:pt x="0" y="7801"/>
                      </a:cubicBezTo>
                      <a:lnTo>
                        <a:pt x="20142" y="0"/>
                      </a:lnTo>
                      <a:close/>
                    </a:path>
                  </a:pathLst>
                </a:custGeom>
                <a:noFill/>
                <a:ln w="317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148" name="Arc 74"/>
                <p:cNvSpPr/>
                <p:nvPr/>
              </p:nvSpPr>
              <p:spPr>
                <a:xfrm flipH="1">
                  <a:off x="4082" y="2796"/>
                  <a:ext cx="628" cy="3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pathLst>
                    <a:path w="37291" h="21600" fill="none">
                      <a:moveTo>
                        <a:pt x="37291" y="12304"/>
                      </a:moveTo>
                      <a:cubicBezTo>
                        <a:pt x="33255" y="18126"/>
                        <a:pt x="26622" y="21599"/>
                        <a:pt x="19538" y="21600"/>
                      </a:cubicBezTo>
                      <a:cubicBezTo>
                        <a:pt x="11176" y="21600"/>
                        <a:pt x="3565" y="16774"/>
                        <a:pt x="0" y="9210"/>
                      </a:cubicBezTo>
                    </a:path>
                    <a:path w="37291" h="21600" stroke="0">
                      <a:moveTo>
                        <a:pt x="37291" y="12304"/>
                      </a:moveTo>
                      <a:cubicBezTo>
                        <a:pt x="33255" y="18126"/>
                        <a:pt x="26622" y="21599"/>
                        <a:pt x="19538" y="21600"/>
                      </a:cubicBezTo>
                      <a:cubicBezTo>
                        <a:pt x="11176" y="21600"/>
                        <a:pt x="3565" y="16774"/>
                        <a:pt x="0" y="9210"/>
                      </a:cubicBezTo>
                      <a:lnTo>
                        <a:pt x="19538" y="0"/>
                      </a:lnTo>
                      <a:close/>
                    </a:path>
                  </a:pathLst>
                </a:custGeom>
                <a:noFill/>
                <a:ln w="31750" cap="flat" cmpd="sng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5149" name="Line 75"/>
              <p:cNvSpPr/>
              <p:nvPr/>
            </p:nvSpPr>
            <p:spPr>
              <a:xfrm>
                <a:off x="2688" y="1776"/>
                <a:ext cx="2496" cy="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lg"/>
              </a:ln>
            </p:spPr>
          </p:sp>
          <p:sp>
            <p:nvSpPr>
              <p:cNvPr id="5150" name="Line 76"/>
              <p:cNvSpPr/>
              <p:nvPr/>
            </p:nvSpPr>
            <p:spPr>
              <a:xfrm flipV="1">
                <a:off x="2880" y="480"/>
                <a:ext cx="0" cy="1536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lg"/>
              </a:ln>
            </p:spPr>
          </p:sp>
          <p:graphicFrame>
            <p:nvGraphicFramePr>
              <p:cNvPr id="5151" name="Object 18"/>
              <p:cNvGraphicFramePr/>
              <p:nvPr/>
            </p:nvGraphicFramePr>
            <p:xfrm>
              <a:off x="2700" y="1824"/>
              <a:ext cx="135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8" name="" r:id="rId23" imgW="215900" imgH="241300" progId="Equation.3">
                      <p:embed/>
                    </p:oleObj>
                  </mc:Choice>
                  <mc:Fallback>
                    <p:oleObj name="" r:id="rId23" imgW="215900" imgH="241300" progId="Equation.3">
                      <p:embed/>
                      <p:pic>
                        <p:nvPicPr>
                          <p:cNvPr id="0" name="图片 3087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2700" y="1824"/>
                            <a:ext cx="135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52" name="Object 19"/>
              <p:cNvGraphicFramePr/>
              <p:nvPr/>
            </p:nvGraphicFramePr>
            <p:xfrm>
              <a:off x="4080" y="883"/>
              <a:ext cx="624" cy="1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9" name="" r:id="rId25" imgW="1358265" imgH="393700" progId="Equation.3">
                      <p:embed/>
                    </p:oleObj>
                  </mc:Choice>
                  <mc:Fallback>
                    <p:oleObj name="" r:id="rId25" imgW="1358265" imgH="393700" progId="Equation.3">
                      <p:embed/>
                      <p:pic>
                        <p:nvPicPr>
                          <p:cNvPr id="0" name="图片 3088"/>
                          <p:cNvPicPr/>
                          <p:nvPr/>
                        </p:nvPicPr>
                        <p:blipFill>
                          <a:blip r:embed="rId26"/>
                          <a:stretch>
                            <a:fillRect/>
                          </a:stretch>
                        </p:blipFill>
                        <p:spPr>
                          <a:xfrm>
                            <a:off x="4080" y="883"/>
                            <a:ext cx="624" cy="1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481359" name="Object 7"/>
          <p:cNvGraphicFramePr/>
          <p:nvPr/>
        </p:nvGraphicFramePr>
        <p:xfrm>
          <a:off x="755650" y="3141663"/>
          <a:ext cx="43989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7" imgW="4519295" imgH="901065" progId="Equation.3">
                  <p:embed/>
                </p:oleObj>
              </mc:Choice>
              <mc:Fallback>
                <p:oleObj name="" r:id="rId27" imgW="4519295" imgH="901065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55650" y="3141663"/>
                        <a:ext cx="4398963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0" name="Object 8"/>
          <p:cNvGraphicFramePr/>
          <p:nvPr/>
        </p:nvGraphicFramePr>
        <p:xfrm>
          <a:off x="6318250" y="2854325"/>
          <a:ext cx="21907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29" imgW="292100" imgH="292100" progId="Equation.3">
                  <p:embed/>
                </p:oleObj>
              </mc:Choice>
              <mc:Fallback>
                <p:oleObj name="" r:id="rId29" imgW="292100" imgH="2921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318250" y="2854325"/>
                        <a:ext cx="219075" cy="21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1" name="Object 9"/>
          <p:cNvGraphicFramePr/>
          <p:nvPr/>
        </p:nvGraphicFramePr>
        <p:xfrm>
          <a:off x="815975" y="5440363"/>
          <a:ext cx="369728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1" imgW="3922395" imgH="431800" progId="Equation.DSMT4">
                  <p:embed/>
                </p:oleObj>
              </mc:Choice>
              <mc:Fallback>
                <p:oleObj name="" r:id="rId31" imgW="3922395" imgH="431800" progId="Equation.DSMT4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815975" y="5440363"/>
                        <a:ext cx="3697288" cy="404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3" name="Object 11"/>
          <p:cNvGraphicFramePr/>
          <p:nvPr/>
        </p:nvGraphicFramePr>
        <p:xfrm>
          <a:off x="827088" y="4076700"/>
          <a:ext cx="3722687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33" imgW="3949700" imgH="1384300" progId="Equation.DSMT4">
                  <p:embed/>
                </p:oleObj>
              </mc:Choice>
              <mc:Fallback>
                <p:oleObj name="" r:id="rId33" imgW="3949700" imgH="1384300" progId="Equation.DSMT4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827088" y="4076700"/>
                        <a:ext cx="3722687" cy="1298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4" name="Object 12"/>
          <p:cNvGraphicFramePr/>
          <p:nvPr/>
        </p:nvGraphicFramePr>
        <p:xfrm>
          <a:off x="4716463" y="5445125"/>
          <a:ext cx="41179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35" imgW="4366895" imgH="431800" progId="Equation.3">
                  <p:embed/>
                </p:oleObj>
              </mc:Choice>
              <mc:Fallback>
                <p:oleObj name="" r:id="rId35" imgW="4366895" imgH="4318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716463" y="5445125"/>
                        <a:ext cx="4117975" cy="404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5" name="Object 13"/>
          <p:cNvGraphicFramePr/>
          <p:nvPr/>
        </p:nvGraphicFramePr>
        <p:xfrm>
          <a:off x="828675" y="5948363"/>
          <a:ext cx="3770313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37" imgW="3998595" imgH="431800" progId="Equation.3">
                  <p:embed/>
                </p:oleObj>
              </mc:Choice>
              <mc:Fallback>
                <p:oleObj name="" r:id="rId37" imgW="3998595" imgH="4318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828675" y="5948363"/>
                        <a:ext cx="3770313" cy="404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6" name="Object 14"/>
          <p:cNvGraphicFramePr/>
          <p:nvPr/>
        </p:nvGraphicFramePr>
        <p:xfrm>
          <a:off x="4716463" y="5948363"/>
          <a:ext cx="19304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39" imgW="1929765" imgH="393700" progId="Equation.3">
                  <p:embed/>
                </p:oleObj>
              </mc:Choice>
              <mc:Fallback>
                <p:oleObj name="" r:id="rId39" imgW="1929765" imgH="3937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716463" y="5948363"/>
                        <a:ext cx="19304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67" name="Object 15"/>
          <p:cNvGraphicFramePr/>
          <p:nvPr/>
        </p:nvGraphicFramePr>
        <p:xfrm>
          <a:off x="755650" y="2133600"/>
          <a:ext cx="6286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41" imgW="6286500" imgH="419100" progId="Equation.3">
                  <p:embed/>
                </p:oleObj>
              </mc:Choice>
              <mc:Fallback>
                <p:oleObj name="" r:id="rId41" imgW="6286500" imgH="4191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755650" y="2133600"/>
                        <a:ext cx="6286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8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8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133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8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8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8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81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81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8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8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6" dur="500"/>
                                        <p:tgtEl>
                                          <p:spTgt spid="48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5" name="Object 2"/>
          <p:cNvGraphicFramePr/>
          <p:nvPr/>
        </p:nvGraphicFramePr>
        <p:xfrm>
          <a:off x="827088" y="2133600"/>
          <a:ext cx="2082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" imgW="2209800" imgH="419100" progId="Equation.3">
                  <p:embed/>
                </p:oleObj>
              </mc:Choice>
              <mc:Fallback>
                <p:oleObj name="" r:id="rId1" imgW="2209800" imgH="4191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133600"/>
                        <a:ext cx="2082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47" name="Object 3"/>
          <p:cNvGraphicFramePr/>
          <p:nvPr/>
        </p:nvGraphicFramePr>
        <p:xfrm>
          <a:off x="755650" y="2565400"/>
          <a:ext cx="7962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3" imgW="7959725" imgH="431800" progId="Equation.3">
                  <p:embed/>
                </p:oleObj>
              </mc:Choice>
              <mc:Fallback>
                <p:oleObj name="" r:id="rId3" imgW="7959725" imgH="4318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2565400"/>
                        <a:ext cx="7962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48" name="Object 4"/>
          <p:cNvGraphicFramePr/>
          <p:nvPr/>
        </p:nvGraphicFramePr>
        <p:xfrm>
          <a:off x="755650" y="3068638"/>
          <a:ext cx="5689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5" imgW="5689600" imgH="419100" progId="Equation.3">
                  <p:embed/>
                </p:oleObj>
              </mc:Choice>
              <mc:Fallback>
                <p:oleObj name="" r:id="rId5" imgW="5689600" imgH="4191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3068638"/>
                        <a:ext cx="5689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49" name="Object 5"/>
          <p:cNvGraphicFramePr/>
          <p:nvPr/>
        </p:nvGraphicFramePr>
        <p:xfrm>
          <a:off x="808038" y="3560763"/>
          <a:ext cx="4432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7" imgW="4430395" imgH="444500" progId="Equation.DSMT4">
                  <p:embed/>
                </p:oleObj>
              </mc:Choice>
              <mc:Fallback>
                <p:oleObj name="" r:id="rId7" imgW="4430395" imgH="444500" progId="Equation.DSMT4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8038" y="3560763"/>
                        <a:ext cx="4432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6"/>
          <p:cNvGraphicFramePr/>
          <p:nvPr/>
        </p:nvGraphicFramePr>
        <p:xfrm>
          <a:off x="827088" y="260350"/>
          <a:ext cx="2032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9" imgW="2030095" imgH="405765" progId="Equation.3">
                  <p:embed/>
                </p:oleObj>
              </mc:Choice>
              <mc:Fallback>
                <p:oleObj name="" r:id="rId9" imgW="2030095" imgH="405765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2032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7"/>
          <p:cNvGraphicFramePr/>
          <p:nvPr/>
        </p:nvGraphicFramePr>
        <p:xfrm>
          <a:off x="2987675" y="260350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1" imgW="2641600" imgH="419100" progId="Equation.3">
                  <p:embed/>
                </p:oleObj>
              </mc:Choice>
              <mc:Fallback>
                <p:oleObj name="" r:id="rId11" imgW="2641600" imgH="4191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87675" y="260350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8"/>
          <p:cNvGraphicFramePr/>
          <p:nvPr/>
        </p:nvGraphicFramePr>
        <p:xfrm>
          <a:off x="827088" y="1196975"/>
          <a:ext cx="2527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3" imgW="2527300" imgH="368300" progId="Equation.3">
                  <p:embed/>
                </p:oleObj>
              </mc:Choice>
              <mc:Fallback>
                <p:oleObj name="" r:id="rId13" imgW="2527300" imgH="3683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2527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2" name="Object 9"/>
          <p:cNvGraphicFramePr/>
          <p:nvPr/>
        </p:nvGraphicFramePr>
        <p:xfrm>
          <a:off x="827088" y="692150"/>
          <a:ext cx="403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15" imgW="4038600" imgH="419100" progId="Equation.3">
                  <p:embed/>
                </p:oleObj>
              </mc:Choice>
              <mc:Fallback>
                <p:oleObj name="" r:id="rId15" imgW="4038600" imgH="4191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403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3" name="Object 10"/>
          <p:cNvGraphicFramePr/>
          <p:nvPr/>
        </p:nvGraphicFramePr>
        <p:xfrm>
          <a:off x="4859338" y="692150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17" imgW="3908425" imgH="405765" progId="Equation.3">
                  <p:embed/>
                </p:oleObj>
              </mc:Choice>
              <mc:Fallback>
                <p:oleObj name="" r:id="rId17" imgW="3908425" imgH="405765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59338" y="692150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4" name="Object 11"/>
          <p:cNvGraphicFramePr/>
          <p:nvPr/>
        </p:nvGraphicFramePr>
        <p:xfrm>
          <a:off x="755650" y="1628775"/>
          <a:ext cx="6286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9" imgW="6286500" imgH="419100" progId="Equation.3">
                  <p:embed/>
                </p:oleObj>
              </mc:Choice>
              <mc:Fallback>
                <p:oleObj name="" r:id="rId19" imgW="6286500" imgH="4191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55650" y="1628775"/>
                        <a:ext cx="6286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59" name="Object 12"/>
          <p:cNvGraphicFramePr/>
          <p:nvPr/>
        </p:nvGraphicFramePr>
        <p:xfrm>
          <a:off x="827088" y="4005263"/>
          <a:ext cx="56896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1" imgW="5280660" imgH="901065" progId="Equation.DSMT4">
                  <p:embed/>
                </p:oleObj>
              </mc:Choice>
              <mc:Fallback>
                <p:oleObj name="" r:id="rId21" imgW="5280660" imgH="901065" progId="Equation.DSMT4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4005263"/>
                        <a:ext cx="5689600" cy="873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360" name="Object 13"/>
          <p:cNvGraphicFramePr/>
          <p:nvPr/>
        </p:nvGraphicFramePr>
        <p:xfrm>
          <a:off x="900113" y="5013325"/>
          <a:ext cx="5040312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23" imgW="5204460" imgH="901065" progId="Equation.3">
                  <p:embed/>
                </p:oleObj>
              </mc:Choice>
              <mc:Fallback>
                <p:oleObj name="" r:id="rId23" imgW="5204460" imgH="901065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00113" y="5013325"/>
                        <a:ext cx="5040312" cy="873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4"/>
          <p:cNvGraphicFramePr/>
          <p:nvPr/>
        </p:nvGraphicFramePr>
        <p:xfrm>
          <a:off x="827088" y="5949950"/>
          <a:ext cx="6756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25" imgW="6753225" imgH="444500" progId="Equation.DSMT4">
                  <p:embed/>
                </p:oleObj>
              </mc:Choice>
              <mc:Fallback>
                <p:oleObj name="" r:id="rId25" imgW="6753225" imgH="444500" progId="Equation.DSMT4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7088" y="5949950"/>
                        <a:ext cx="6756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3" name="Object 15"/>
          <p:cNvGraphicFramePr/>
          <p:nvPr/>
        </p:nvGraphicFramePr>
        <p:xfrm>
          <a:off x="5364163" y="3573463"/>
          <a:ext cx="2730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27" imgW="2730500" imgH="419100" progId="Equation.DSMT4">
                  <p:embed/>
                </p:oleObj>
              </mc:Choice>
              <mc:Fallback>
                <p:oleObj name="" r:id="rId27" imgW="2730500" imgH="419100" progId="Equation.DSMT4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364163" y="3573463"/>
                        <a:ext cx="2730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2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8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82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69" name="Object 3"/>
          <p:cNvGraphicFramePr/>
          <p:nvPr/>
        </p:nvGraphicFramePr>
        <p:xfrm>
          <a:off x="827088" y="260350"/>
          <a:ext cx="2032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" imgW="2030095" imgH="405765" progId="Equation.3">
                  <p:embed/>
                </p:oleObj>
              </mc:Choice>
              <mc:Fallback>
                <p:oleObj name="" r:id="rId1" imgW="2030095" imgH="405765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2032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" name="Object 4"/>
          <p:cNvGraphicFramePr/>
          <p:nvPr/>
        </p:nvGraphicFramePr>
        <p:xfrm>
          <a:off x="2987675" y="260350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3" imgW="2641600" imgH="419100" progId="Equation.3">
                  <p:embed/>
                </p:oleObj>
              </mc:Choice>
              <mc:Fallback>
                <p:oleObj name="" r:id="rId3" imgW="2641600" imgH="4191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87675" y="260350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/>
          <p:nvPr/>
        </p:nvGraphicFramePr>
        <p:xfrm>
          <a:off x="827088" y="1196975"/>
          <a:ext cx="2527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5" imgW="2527300" imgH="368300" progId="Equation.3">
                  <p:embed/>
                </p:oleObj>
              </mc:Choice>
              <mc:Fallback>
                <p:oleObj name="" r:id="rId5" imgW="2527300" imgH="3683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25273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6"/>
          <p:cNvGraphicFramePr/>
          <p:nvPr/>
        </p:nvGraphicFramePr>
        <p:xfrm>
          <a:off x="827088" y="692150"/>
          <a:ext cx="3860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7" imgW="3860800" imgH="419100" progId="Equation.3">
                  <p:embed/>
                </p:oleObj>
              </mc:Choice>
              <mc:Fallback>
                <p:oleObj name="" r:id="rId7" imgW="3860800" imgH="4191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3860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7"/>
          <p:cNvGraphicFramePr/>
          <p:nvPr/>
        </p:nvGraphicFramePr>
        <p:xfrm>
          <a:off x="4859338" y="692150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9" imgW="3908425" imgH="405765" progId="Equation.3">
                  <p:embed/>
                </p:oleObj>
              </mc:Choice>
              <mc:Fallback>
                <p:oleObj name="" r:id="rId9" imgW="3908425" imgH="405765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59338" y="692150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8"/>
          <p:cNvGraphicFramePr/>
          <p:nvPr/>
        </p:nvGraphicFramePr>
        <p:xfrm>
          <a:off x="755650" y="1628775"/>
          <a:ext cx="6286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11" imgW="6286500" imgH="419100" progId="Equation.3">
                  <p:embed/>
                </p:oleObj>
              </mc:Choice>
              <mc:Fallback>
                <p:oleObj name="" r:id="rId11" imgW="6286500" imgH="4191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650" y="1628775"/>
                        <a:ext cx="62865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9"/>
          <p:cNvGraphicFramePr/>
          <p:nvPr/>
        </p:nvGraphicFramePr>
        <p:xfrm>
          <a:off x="827088" y="2060575"/>
          <a:ext cx="5400675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3" imgW="5280660" imgH="901065" progId="Equation.DSMT4">
                  <p:embed/>
                </p:oleObj>
              </mc:Choice>
              <mc:Fallback>
                <p:oleObj name="" r:id="rId13" imgW="5280660" imgH="901065" progId="Equation.DSMT4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2060575"/>
                        <a:ext cx="5400675" cy="830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10"/>
          <p:cNvGraphicFramePr/>
          <p:nvPr/>
        </p:nvGraphicFramePr>
        <p:xfrm>
          <a:off x="827088" y="2924175"/>
          <a:ext cx="5113337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15" imgW="5204460" imgH="901065" progId="Equation.3">
                  <p:embed/>
                </p:oleObj>
              </mc:Choice>
              <mc:Fallback>
                <p:oleObj name="" r:id="rId15" imgW="5204460" imgH="901065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2924175"/>
                        <a:ext cx="5113337" cy="885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7" name="Object 11"/>
          <p:cNvGraphicFramePr/>
          <p:nvPr/>
        </p:nvGraphicFramePr>
        <p:xfrm>
          <a:off x="755650" y="4292600"/>
          <a:ext cx="55499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17" imgW="5547360" imgH="901065" progId="Equation.DSMT4">
                  <p:embed/>
                </p:oleObj>
              </mc:Choice>
              <mc:Fallback>
                <p:oleObj name="" r:id="rId17" imgW="5547360" imgH="901065" progId="Equation.DSMT4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5650" y="4292600"/>
                        <a:ext cx="55499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8" name="Object 12"/>
          <p:cNvGraphicFramePr/>
          <p:nvPr/>
        </p:nvGraphicFramePr>
        <p:xfrm>
          <a:off x="6300788" y="4579938"/>
          <a:ext cx="4318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9" imgW="431800" imgH="279400" progId="Equation.DSMT4">
                  <p:embed/>
                </p:oleObj>
              </mc:Choice>
              <mc:Fallback>
                <p:oleObj name="" r:id="rId19" imgW="431800" imgH="279400" progId="Equation.DSMT4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00788" y="4579938"/>
                        <a:ext cx="4318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9" name="Object 16"/>
          <p:cNvGraphicFramePr/>
          <p:nvPr/>
        </p:nvGraphicFramePr>
        <p:xfrm>
          <a:off x="827088" y="3860800"/>
          <a:ext cx="6756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21" imgW="6753225" imgH="444500" progId="Equation.DSMT4">
                  <p:embed/>
                </p:oleObj>
              </mc:Choice>
              <mc:Fallback>
                <p:oleObj name="" r:id="rId21" imgW="6753225" imgH="444500" progId="Equation.DSMT4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3860800"/>
                        <a:ext cx="6756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3"/>
          <p:cNvGraphicFramePr/>
          <p:nvPr/>
        </p:nvGraphicFramePr>
        <p:xfrm>
          <a:off x="6227763" y="5516563"/>
          <a:ext cx="4318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23" imgW="431800" imgH="279400" progId="Equation.DSMT4">
                  <p:embed/>
                </p:oleObj>
              </mc:Choice>
              <mc:Fallback>
                <p:oleObj name="" r:id="rId23" imgW="431800" imgH="279400" progId="Equation.DSMT4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227763" y="5516563"/>
                        <a:ext cx="431800" cy="279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4"/>
          <p:cNvGraphicFramePr/>
          <p:nvPr/>
        </p:nvGraphicFramePr>
        <p:xfrm>
          <a:off x="6516688" y="4724400"/>
          <a:ext cx="2362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25" imgW="2362200" imgH="927100" progId="Equation.DSMT4">
                  <p:embed/>
                </p:oleObj>
              </mc:Choice>
              <mc:Fallback>
                <p:oleObj name="" r:id="rId25" imgW="2362200" imgH="927100" progId="Equation.DSMT4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516688" y="4724400"/>
                        <a:ext cx="23622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5"/>
          <p:cNvGraphicFramePr/>
          <p:nvPr/>
        </p:nvGraphicFramePr>
        <p:xfrm>
          <a:off x="1476375" y="5229225"/>
          <a:ext cx="47752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27" imgW="4773295" imgH="901065" progId="Equation.3">
                  <p:embed/>
                </p:oleObj>
              </mc:Choice>
              <mc:Fallback>
                <p:oleObj name="" r:id="rId27" imgW="4773295" imgH="901065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476375" y="5229225"/>
                        <a:ext cx="4775200" cy="901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8" name="Object 21"/>
          <p:cNvGraphicFramePr/>
          <p:nvPr/>
        </p:nvGraphicFramePr>
        <p:xfrm>
          <a:off x="755650" y="6165850"/>
          <a:ext cx="60658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29" imgW="6131560" imgH="444500" progId="Equation.DSMT4">
                  <p:embed/>
                </p:oleObj>
              </mc:Choice>
              <mc:Fallback>
                <p:oleObj name="" r:id="rId29" imgW="6131560" imgH="444500" progId="Equation.DSMT4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55650" y="6165850"/>
                        <a:ext cx="6065838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Text Box 2"/>
          <p:cNvSpPr txBox="1"/>
          <p:nvPr/>
        </p:nvSpPr>
        <p:spPr>
          <a:xfrm>
            <a:off x="755650" y="260350"/>
            <a:ext cx="7920038" cy="946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说明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若罗尔定理的三个条件中有一个不满足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其结论不一定成立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83335" name="Object 2"/>
          <p:cNvGraphicFramePr/>
          <p:nvPr/>
        </p:nvGraphicFramePr>
        <p:xfrm>
          <a:off x="827088" y="1268413"/>
          <a:ext cx="42672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" imgW="4265295" imgH="951865" progId="Equation.3">
                  <p:embed/>
                </p:oleObj>
              </mc:Choice>
              <mc:Fallback>
                <p:oleObj name="" r:id="rId1" imgW="4265295" imgH="951865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4267200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38" name="Object 4"/>
          <p:cNvGraphicFramePr/>
          <p:nvPr/>
        </p:nvGraphicFramePr>
        <p:xfrm>
          <a:off x="900113" y="4581525"/>
          <a:ext cx="39878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3" imgW="3985895" imgH="444500" progId="Equation.3">
                  <p:embed/>
                </p:oleObj>
              </mc:Choice>
              <mc:Fallback>
                <p:oleObj name="" r:id="rId3" imgW="3985895" imgH="4445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4581525"/>
                        <a:ext cx="3987800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39" name="Object 5"/>
          <p:cNvGraphicFramePr/>
          <p:nvPr/>
        </p:nvGraphicFramePr>
        <p:xfrm>
          <a:off x="900113" y="5157788"/>
          <a:ext cx="52847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5" imgW="5092700" imgH="419100" progId="Equation.3">
                  <p:embed/>
                </p:oleObj>
              </mc:Choice>
              <mc:Fallback>
                <p:oleObj name="" r:id="rId5" imgW="5092700" imgH="4191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5157788"/>
                        <a:ext cx="5284787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1" name="Object 7"/>
          <p:cNvGraphicFramePr/>
          <p:nvPr/>
        </p:nvGraphicFramePr>
        <p:xfrm>
          <a:off x="827088" y="2349500"/>
          <a:ext cx="608806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7" imgW="5867400" imgH="419100" progId="Equation.3">
                  <p:embed/>
                </p:oleObj>
              </mc:Choice>
              <mc:Fallback>
                <p:oleObj name="" r:id="rId7" imgW="5867400" imgH="419100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349500"/>
                        <a:ext cx="6088062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2" name="Object 8"/>
          <p:cNvGraphicFramePr/>
          <p:nvPr/>
        </p:nvGraphicFramePr>
        <p:xfrm>
          <a:off x="900113" y="4005263"/>
          <a:ext cx="72786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9" imgW="6994525" imgH="444500" progId="Equation.DSMT4">
                  <p:embed/>
                </p:oleObj>
              </mc:Choice>
              <mc:Fallback>
                <p:oleObj name="" r:id="rId9" imgW="6994525" imgH="444500" progId="Equation.DSMT4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00113" y="4005263"/>
                        <a:ext cx="7278687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5" name="Object 11"/>
          <p:cNvGraphicFramePr/>
          <p:nvPr/>
        </p:nvGraphicFramePr>
        <p:xfrm>
          <a:off x="3648075" y="771525"/>
          <a:ext cx="4775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11" imgW="4773295" imgH="393700" progId="Equation.DSMT4">
                  <p:embed/>
                </p:oleObj>
              </mc:Choice>
              <mc:Fallback>
                <p:oleObj name="" r:id="rId11" imgW="4773295" imgH="393700" progId="Equation.DSMT4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48075" y="771525"/>
                        <a:ext cx="4775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8" name="Object 14"/>
          <p:cNvGraphicFramePr/>
          <p:nvPr/>
        </p:nvGraphicFramePr>
        <p:xfrm>
          <a:off x="900113" y="3429000"/>
          <a:ext cx="4584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13" imgW="4582795" imgH="431800" progId="Equation.DSMT4">
                  <p:embed/>
                </p:oleObj>
              </mc:Choice>
              <mc:Fallback>
                <p:oleObj name="" r:id="rId13" imgW="4582795" imgH="431800" progId="Equation.DSMT4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3429000"/>
                        <a:ext cx="4584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8" name="Object 18"/>
          <p:cNvGraphicFramePr/>
          <p:nvPr/>
        </p:nvGraphicFramePr>
        <p:xfrm>
          <a:off x="900113" y="2852738"/>
          <a:ext cx="541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5" imgW="5407660" imgH="444500" progId="Equation.DSMT4">
                  <p:embed/>
                </p:oleObj>
              </mc:Choice>
              <mc:Fallback>
                <p:oleObj name="" r:id="rId15" imgW="5407660" imgH="444500" progId="Equation.DSMT4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2852738"/>
                        <a:ext cx="541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9" name="Object 19"/>
          <p:cNvGraphicFramePr/>
          <p:nvPr/>
        </p:nvGraphicFramePr>
        <p:xfrm>
          <a:off x="900113" y="5732463"/>
          <a:ext cx="541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7" imgW="5407660" imgH="444500" progId="Equation.DSMT4">
                  <p:embed/>
                </p:oleObj>
              </mc:Choice>
              <mc:Fallback>
                <p:oleObj name="" r:id="rId17" imgW="5407660" imgH="444500" progId="Equation.DSMT4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5732463"/>
                        <a:ext cx="541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8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83336" name="Object 3"/>
          <p:cNvGraphicFramePr/>
          <p:nvPr/>
        </p:nvGraphicFramePr>
        <p:xfrm>
          <a:off x="827088" y="4076700"/>
          <a:ext cx="38608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" imgW="3860800" imgH="419100" progId="Equation.3">
                  <p:embed/>
                </p:oleObj>
              </mc:Choice>
              <mc:Fallback>
                <p:oleObj name="" r:id="rId1" imgW="3860800" imgH="4191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4076700"/>
                        <a:ext cx="3860800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0" name="Object 6"/>
          <p:cNvGraphicFramePr/>
          <p:nvPr/>
        </p:nvGraphicFramePr>
        <p:xfrm>
          <a:off x="827088" y="3644900"/>
          <a:ext cx="7529512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3" imgW="7235825" imgH="444500" progId="Equation.DSMT4">
                  <p:embed/>
                </p:oleObj>
              </mc:Choice>
              <mc:Fallback>
                <p:oleObj name="" r:id="rId3" imgW="7235825" imgH="444500" progId="Equation.DSMT4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3644900"/>
                        <a:ext cx="7529512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3" name="Object 9"/>
          <p:cNvGraphicFramePr/>
          <p:nvPr/>
        </p:nvGraphicFramePr>
        <p:xfrm>
          <a:off x="827088" y="4581525"/>
          <a:ext cx="73675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5" imgW="7099300" imgH="419100" progId="Equation.3">
                  <p:embed/>
                </p:oleObj>
              </mc:Choice>
              <mc:Fallback>
                <p:oleObj name="" r:id="rId5" imgW="7099300" imgH="4191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4581525"/>
                        <a:ext cx="7367587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4" name="Object 10"/>
          <p:cNvGraphicFramePr/>
          <p:nvPr/>
        </p:nvGraphicFramePr>
        <p:xfrm>
          <a:off x="827088" y="5949950"/>
          <a:ext cx="7278687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7" imgW="6994525" imgH="444500" progId="Equation.DSMT4">
                  <p:embed/>
                </p:oleObj>
              </mc:Choice>
              <mc:Fallback>
                <p:oleObj name="" r:id="rId7" imgW="6994525" imgH="444500" progId="Equation.DSMT4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5949950"/>
                        <a:ext cx="7278687" cy="439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6" name="Object 12"/>
          <p:cNvGraphicFramePr/>
          <p:nvPr/>
        </p:nvGraphicFramePr>
        <p:xfrm>
          <a:off x="900113" y="5518150"/>
          <a:ext cx="4368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9" imgW="4366895" imgH="431800" progId="Equation.DSMT4">
                  <p:embed/>
                </p:oleObj>
              </mc:Choice>
              <mc:Fallback>
                <p:oleObj name="" r:id="rId9" imgW="4366895" imgH="431800" progId="Equation.DSMT4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5518150"/>
                        <a:ext cx="4368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3347" name="Object 13"/>
          <p:cNvGraphicFramePr/>
          <p:nvPr/>
        </p:nvGraphicFramePr>
        <p:xfrm>
          <a:off x="881063" y="2743200"/>
          <a:ext cx="43688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11" imgW="4368800" imgH="927100" progId="Equation.DSMT4">
                  <p:embed/>
                </p:oleObj>
              </mc:Choice>
              <mc:Fallback>
                <p:oleObj name="" r:id="rId11" imgW="4368800" imgH="927100" progId="Equation.DSMT4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81063" y="2743200"/>
                        <a:ext cx="43688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4"/>
          <p:cNvGraphicFramePr/>
          <p:nvPr/>
        </p:nvGraphicFramePr>
        <p:xfrm>
          <a:off x="827088" y="1268413"/>
          <a:ext cx="39878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3" imgW="3985895" imgH="444500" progId="Equation.3">
                  <p:embed/>
                </p:oleObj>
              </mc:Choice>
              <mc:Fallback>
                <p:oleObj name="" r:id="rId13" imgW="3985895" imgH="4445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3987800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5"/>
          <p:cNvGraphicFramePr/>
          <p:nvPr/>
        </p:nvGraphicFramePr>
        <p:xfrm>
          <a:off x="827088" y="1844675"/>
          <a:ext cx="528478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5" imgW="5092700" imgH="419100" progId="Equation.3">
                  <p:embed/>
                </p:oleObj>
              </mc:Choice>
              <mc:Fallback>
                <p:oleObj name="" r:id="rId15" imgW="5092700" imgH="419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1844675"/>
                        <a:ext cx="5284787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8" name="Object 14"/>
          <p:cNvGraphicFramePr/>
          <p:nvPr/>
        </p:nvGraphicFramePr>
        <p:xfrm>
          <a:off x="827088" y="5014913"/>
          <a:ext cx="541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7" imgW="5407660" imgH="444500" progId="Equation.DSMT4">
                  <p:embed/>
                </p:oleObj>
              </mc:Choice>
              <mc:Fallback>
                <p:oleObj name="" r:id="rId17" imgW="5407660" imgH="444500" progId="Equation.DSMT4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5014913"/>
                        <a:ext cx="541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19"/>
          <p:cNvGraphicFramePr/>
          <p:nvPr/>
        </p:nvGraphicFramePr>
        <p:xfrm>
          <a:off x="900113" y="2276475"/>
          <a:ext cx="5410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19" imgW="5407660" imgH="444500" progId="Equation.DSMT4">
                  <p:embed/>
                </p:oleObj>
              </mc:Choice>
              <mc:Fallback>
                <p:oleObj name="" r:id="rId19" imgW="5407660" imgH="444500" progId="Equation.DSMT4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2276475"/>
                        <a:ext cx="5410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Text Box 2"/>
          <p:cNvSpPr txBox="1"/>
          <p:nvPr/>
        </p:nvSpPr>
        <p:spPr>
          <a:xfrm>
            <a:off x="755650" y="260350"/>
            <a:ext cx="7920038" cy="946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accent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说明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: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若罗尔定理的三个条件中有一个不满足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其结论不一定成立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228" name="Object 11"/>
          <p:cNvGraphicFramePr/>
          <p:nvPr/>
        </p:nvGraphicFramePr>
        <p:xfrm>
          <a:off x="3648075" y="771525"/>
          <a:ext cx="4775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21" imgW="4773295" imgH="393700" progId="Equation.DSMT4">
                  <p:embed/>
                </p:oleObj>
              </mc:Choice>
              <mc:Fallback>
                <p:oleObj name="" r:id="rId21" imgW="4773295" imgH="393700" progId="Equation.DSMT4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648075" y="771525"/>
                        <a:ext cx="4775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41" name="Object 2"/>
          <p:cNvGraphicFramePr/>
          <p:nvPr/>
        </p:nvGraphicFramePr>
        <p:xfrm>
          <a:off x="814388" y="327025"/>
          <a:ext cx="351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" imgW="3517900" imgH="419100" progId="Equation.3">
                  <p:embed/>
                </p:oleObj>
              </mc:Choice>
              <mc:Fallback>
                <p:oleObj name="" r:id="rId1" imgW="3517900" imgH="4191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14388" y="327025"/>
                        <a:ext cx="3517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67" name="Object 3"/>
          <p:cNvGraphicFramePr/>
          <p:nvPr/>
        </p:nvGraphicFramePr>
        <p:xfrm>
          <a:off x="4427538" y="333375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3" imgW="2641600" imgH="419100" progId="Equation.3">
                  <p:embed/>
                </p:oleObj>
              </mc:Choice>
              <mc:Fallback>
                <p:oleObj name="" r:id="rId3" imgW="2641600" imgH="4191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7538" y="333375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68" name="Object 4"/>
          <p:cNvGraphicFramePr/>
          <p:nvPr/>
        </p:nvGraphicFramePr>
        <p:xfrm>
          <a:off x="827088" y="765175"/>
          <a:ext cx="403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5" imgW="4038600" imgH="419100" progId="Equation.3">
                  <p:embed/>
                </p:oleObj>
              </mc:Choice>
              <mc:Fallback>
                <p:oleObj name="" r:id="rId5" imgW="4038600" imgH="4191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403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69" name="Object 5"/>
          <p:cNvGraphicFramePr/>
          <p:nvPr/>
        </p:nvGraphicFramePr>
        <p:xfrm>
          <a:off x="827088" y="1268413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7" imgW="3908425" imgH="405765" progId="Equation.3">
                  <p:embed/>
                </p:oleObj>
              </mc:Choice>
              <mc:Fallback>
                <p:oleObj name="" r:id="rId7" imgW="3908425" imgH="405765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70" name="Object 6"/>
          <p:cNvGraphicFramePr/>
          <p:nvPr/>
        </p:nvGraphicFramePr>
        <p:xfrm>
          <a:off x="827088" y="1557338"/>
          <a:ext cx="792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9" imgW="7924800" imgH="838200" progId="Equation.3">
                  <p:embed/>
                </p:oleObj>
              </mc:Choice>
              <mc:Fallback>
                <p:oleObj name="" r:id="rId9" imgW="7924800" imgH="8382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557338"/>
                        <a:ext cx="7924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71" name="Object 7"/>
          <p:cNvGraphicFramePr/>
          <p:nvPr/>
        </p:nvGraphicFramePr>
        <p:xfrm>
          <a:off x="827088" y="2492375"/>
          <a:ext cx="72040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11" imgW="7096125" imgH="444500" progId="Equation.DSMT4">
                  <p:embed/>
                </p:oleObj>
              </mc:Choice>
              <mc:Fallback>
                <p:oleObj name="" r:id="rId11" imgW="7096125" imgH="444500" progId="Equation.DSMT4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2492375"/>
                        <a:ext cx="72040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772" name="Object 8"/>
          <p:cNvGraphicFramePr/>
          <p:nvPr/>
        </p:nvGraphicFramePr>
        <p:xfrm>
          <a:off x="827088" y="2997200"/>
          <a:ext cx="60483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3" imgW="6261100" imgH="838200" progId="Equation.3">
                  <p:embed/>
                </p:oleObj>
              </mc:Choice>
              <mc:Fallback>
                <p:oleObj name="" r:id="rId13" imgW="6261100" imgH="8382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2997200"/>
                        <a:ext cx="6048375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9773" name="Line 61"/>
          <p:cNvSpPr/>
          <p:nvPr/>
        </p:nvSpPr>
        <p:spPr>
          <a:xfrm flipV="1">
            <a:off x="5011738" y="4714875"/>
            <a:ext cx="2514600" cy="838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" name="Group 62"/>
          <p:cNvGrpSpPr/>
          <p:nvPr/>
        </p:nvGrpSpPr>
        <p:grpSpPr>
          <a:xfrm>
            <a:off x="4878388" y="5572125"/>
            <a:ext cx="228600" cy="696913"/>
            <a:chOff x="2832" y="1824"/>
            <a:chExt cx="144" cy="439"/>
          </a:xfrm>
        </p:grpSpPr>
        <p:sp>
          <p:nvSpPr>
            <p:cNvPr id="10250" name="Line 63"/>
            <p:cNvSpPr/>
            <p:nvPr/>
          </p:nvSpPr>
          <p:spPr>
            <a:xfrm>
              <a:off x="2916" y="1824"/>
              <a:ext cx="0" cy="24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0251" name="Object 25"/>
            <p:cNvGraphicFramePr/>
            <p:nvPr/>
          </p:nvGraphicFramePr>
          <p:xfrm>
            <a:off x="2832" y="2112"/>
            <a:ext cx="144" cy="1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" r:id="rId15" imgW="228600" imgH="241300" progId="Equation.3">
                    <p:embed/>
                  </p:oleObj>
                </mc:Choice>
                <mc:Fallback>
                  <p:oleObj name="" r:id="rId15" imgW="228600" imgH="241300" progId="Equation.3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832" y="2112"/>
                          <a:ext cx="144" cy="1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65"/>
          <p:cNvGrpSpPr/>
          <p:nvPr/>
        </p:nvGrpSpPr>
        <p:grpSpPr>
          <a:xfrm>
            <a:off x="7350125" y="4733925"/>
            <a:ext cx="214313" cy="1573213"/>
            <a:chOff x="4377" y="1296"/>
            <a:chExt cx="135" cy="991"/>
          </a:xfrm>
        </p:grpSpPr>
        <p:sp>
          <p:nvSpPr>
            <p:cNvPr id="10253" name="Line 66"/>
            <p:cNvSpPr/>
            <p:nvPr/>
          </p:nvSpPr>
          <p:spPr>
            <a:xfrm>
              <a:off x="4464" y="1296"/>
              <a:ext cx="0" cy="768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0254" name="Object 24"/>
            <p:cNvGraphicFramePr/>
            <p:nvPr/>
          </p:nvGraphicFramePr>
          <p:xfrm>
            <a:off x="4377" y="2088"/>
            <a:ext cx="135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1" name="" r:id="rId17" imgW="215900" imgH="316865" progId="Equation.3">
                    <p:embed/>
                  </p:oleObj>
                </mc:Choice>
                <mc:Fallback>
                  <p:oleObj name="" r:id="rId17" imgW="215900" imgH="316865" progId="Equation.3">
                    <p:embed/>
                    <p:pic>
                      <p:nvPicPr>
                        <p:cNvPr id="0" name="图片 3170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377" y="2088"/>
                          <a:ext cx="135" cy="1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68"/>
          <p:cNvGrpSpPr/>
          <p:nvPr/>
        </p:nvGrpSpPr>
        <p:grpSpPr>
          <a:xfrm>
            <a:off x="5500688" y="4719638"/>
            <a:ext cx="198437" cy="1584325"/>
            <a:chOff x="3238" y="1296"/>
            <a:chExt cx="125" cy="998"/>
          </a:xfrm>
        </p:grpSpPr>
        <p:sp>
          <p:nvSpPr>
            <p:cNvPr id="10256" name="Line 69"/>
            <p:cNvSpPr/>
            <p:nvPr/>
          </p:nvSpPr>
          <p:spPr>
            <a:xfrm>
              <a:off x="3288" y="1296"/>
              <a:ext cx="0" cy="768"/>
            </a:xfrm>
            <a:prstGeom prst="line">
              <a:avLst/>
            </a:prstGeom>
            <a:ln w="25400" cap="flat" cmpd="sng">
              <a:solidFill>
                <a:srgbClr val="0066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0257" name="Object 23"/>
            <p:cNvGraphicFramePr/>
            <p:nvPr/>
          </p:nvGraphicFramePr>
          <p:xfrm>
            <a:off x="3238" y="2098"/>
            <a:ext cx="125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2" name="" r:id="rId19" imgW="241300" imgH="381000" progId="Equation.3">
                    <p:embed/>
                  </p:oleObj>
                </mc:Choice>
                <mc:Fallback>
                  <p:oleObj name="" r:id="rId19" imgW="241300" imgH="381000" progId="Equation.3">
                    <p:embed/>
                    <p:pic>
                      <p:nvPicPr>
                        <p:cNvPr id="0" name="图片 3171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0066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238" y="2098"/>
                          <a:ext cx="125" cy="1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71"/>
          <p:cNvGrpSpPr/>
          <p:nvPr/>
        </p:nvGrpSpPr>
        <p:grpSpPr>
          <a:xfrm>
            <a:off x="7170738" y="5257800"/>
            <a:ext cx="153987" cy="1109663"/>
            <a:chOff x="4231" y="1632"/>
            <a:chExt cx="97" cy="672"/>
          </a:xfrm>
        </p:grpSpPr>
        <p:sp>
          <p:nvSpPr>
            <p:cNvPr id="10259" name="Line 72"/>
            <p:cNvSpPr/>
            <p:nvPr/>
          </p:nvSpPr>
          <p:spPr>
            <a:xfrm>
              <a:off x="4272" y="1632"/>
              <a:ext cx="0" cy="432"/>
            </a:xfrm>
            <a:prstGeom prst="line">
              <a:avLst/>
            </a:prstGeom>
            <a:ln w="25400" cap="flat" cmpd="sng">
              <a:solidFill>
                <a:srgbClr val="006600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10260" name="Object 22"/>
            <p:cNvGraphicFramePr/>
            <p:nvPr/>
          </p:nvGraphicFramePr>
          <p:xfrm>
            <a:off x="4231" y="2088"/>
            <a:ext cx="97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3" name="" r:id="rId21" imgW="190500" imgH="419100" progId="Equation.3">
                    <p:embed/>
                  </p:oleObj>
                </mc:Choice>
                <mc:Fallback>
                  <p:oleObj name="" r:id="rId21" imgW="190500" imgH="419100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22">
                          <a:clrChange>
                            <a:clrFrom>
                              <a:srgbClr val="000000"/>
                            </a:clrFrom>
                            <a:clrTo>
                              <a:srgbClr val="0066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231" y="2088"/>
                          <a:ext cx="97" cy="21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9786" name="Line 74"/>
          <p:cNvSpPr/>
          <p:nvPr/>
        </p:nvSpPr>
        <p:spPr>
          <a:xfrm flipV="1">
            <a:off x="4973638" y="4491038"/>
            <a:ext cx="1219200" cy="45720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9787" name="Line 75"/>
          <p:cNvSpPr/>
          <p:nvPr/>
        </p:nvSpPr>
        <p:spPr>
          <a:xfrm flipV="1">
            <a:off x="6600825" y="5073650"/>
            <a:ext cx="1085850" cy="38100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" name="Group 79"/>
          <p:cNvGrpSpPr/>
          <p:nvPr/>
        </p:nvGrpSpPr>
        <p:grpSpPr>
          <a:xfrm>
            <a:off x="4367213" y="3895725"/>
            <a:ext cx="4138612" cy="2514600"/>
            <a:chOff x="2639" y="528"/>
            <a:chExt cx="2607" cy="1584"/>
          </a:xfrm>
        </p:grpSpPr>
        <p:sp>
          <p:nvSpPr>
            <p:cNvPr id="10264" name="Freeform 80"/>
            <p:cNvSpPr/>
            <p:nvPr/>
          </p:nvSpPr>
          <p:spPr>
            <a:xfrm rot="-1046860">
              <a:off x="2963" y="1051"/>
              <a:ext cx="1040" cy="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520" h="936">
                  <a:moveTo>
                    <a:pt x="0" y="936"/>
                  </a:moveTo>
                  <a:cubicBezTo>
                    <a:pt x="420" y="468"/>
                    <a:pt x="840" y="0"/>
                    <a:pt x="1260" y="0"/>
                  </a:cubicBezTo>
                  <a:cubicBezTo>
                    <a:pt x="1680" y="0"/>
                    <a:pt x="2100" y="468"/>
                    <a:pt x="2520" y="936"/>
                  </a:cubicBezTo>
                </a:path>
              </a:pathLst>
            </a:custGeom>
            <a:noFill/>
            <a:ln w="317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65" name="Freeform 81"/>
            <p:cNvSpPr/>
            <p:nvPr/>
          </p:nvSpPr>
          <p:spPr>
            <a:xfrm>
              <a:off x="3984" y="1056"/>
              <a:ext cx="648" cy="3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620" h="858">
                  <a:moveTo>
                    <a:pt x="0" y="468"/>
                  </a:moveTo>
                  <a:cubicBezTo>
                    <a:pt x="405" y="663"/>
                    <a:pt x="810" y="858"/>
                    <a:pt x="1080" y="780"/>
                  </a:cubicBezTo>
                  <a:cubicBezTo>
                    <a:pt x="1350" y="702"/>
                    <a:pt x="1530" y="130"/>
                    <a:pt x="1620" y="0"/>
                  </a:cubicBezTo>
                </a:path>
              </a:pathLst>
            </a:custGeom>
            <a:noFill/>
            <a:ln w="317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266" name="Group 82"/>
            <p:cNvGrpSpPr/>
            <p:nvPr/>
          </p:nvGrpSpPr>
          <p:grpSpPr>
            <a:xfrm>
              <a:off x="2639" y="528"/>
              <a:ext cx="2607" cy="1584"/>
              <a:chOff x="2496" y="1728"/>
              <a:chExt cx="2607" cy="1584"/>
            </a:xfrm>
          </p:grpSpPr>
          <p:sp>
            <p:nvSpPr>
              <p:cNvPr id="10267" name="Line 83"/>
              <p:cNvSpPr/>
              <p:nvPr/>
            </p:nvSpPr>
            <p:spPr>
              <a:xfrm>
                <a:off x="2496" y="3024"/>
                <a:ext cx="2592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10268" name="Line 84"/>
              <p:cNvSpPr/>
              <p:nvPr/>
            </p:nvSpPr>
            <p:spPr>
              <a:xfrm flipV="1">
                <a:off x="2736" y="1728"/>
                <a:ext cx="0" cy="158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graphicFrame>
            <p:nvGraphicFramePr>
              <p:cNvPr id="10269" name="Object 18"/>
              <p:cNvGraphicFramePr/>
              <p:nvPr/>
            </p:nvGraphicFramePr>
            <p:xfrm>
              <a:off x="4944" y="3065"/>
              <a:ext cx="159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4" name="" r:id="rId23" imgW="254000" imgH="241300" progId="Equation.3">
                      <p:embed/>
                    </p:oleObj>
                  </mc:Choice>
                  <mc:Fallback>
                    <p:oleObj name="" r:id="rId23" imgW="254000" imgH="241300" progId="Equation.3">
                      <p:embed/>
                      <p:pic>
                        <p:nvPicPr>
                          <p:cNvPr id="0" name="图片 3173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4944" y="3065"/>
                            <a:ext cx="159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0" name="Object 19"/>
              <p:cNvGraphicFramePr/>
              <p:nvPr/>
            </p:nvGraphicFramePr>
            <p:xfrm>
              <a:off x="2553" y="3072"/>
              <a:ext cx="135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5" name="" r:id="rId25" imgW="215900" imgH="241300" progId="Equation.3">
                      <p:embed/>
                    </p:oleObj>
                  </mc:Choice>
                  <mc:Fallback>
                    <p:oleObj name="" r:id="rId25" imgW="215900" imgH="241300" progId="Equation.3">
                      <p:embed/>
                      <p:pic>
                        <p:nvPicPr>
                          <p:cNvPr id="0" name="图片 3174"/>
                          <p:cNvPicPr/>
                          <p:nvPr/>
                        </p:nvPicPr>
                        <p:blipFill>
                          <a:blip r:embed="rId26"/>
                          <a:stretch>
                            <a:fillRect/>
                          </a:stretch>
                        </p:blipFill>
                        <p:spPr>
                          <a:xfrm>
                            <a:off x="2553" y="3072"/>
                            <a:ext cx="135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71" name="Object 20"/>
              <p:cNvGraphicFramePr/>
              <p:nvPr/>
            </p:nvGraphicFramePr>
            <p:xfrm>
              <a:off x="2544" y="1728"/>
              <a:ext cx="159" cy="1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6" name="" r:id="rId27" imgW="254000" imgH="317500" progId="Equation.3">
                      <p:embed/>
                    </p:oleObj>
                  </mc:Choice>
                  <mc:Fallback>
                    <p:oleObj name="" r:id="rId27" imgW="254000" imgH="317500" progId="Equation.3">
                      <p:embed/>
                      <p:pic>
                        <p:nvPicPr>
                          <p:cNvPr id="0" name="图片 3175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2544" y="1728"/>
                            <a:ext cx="159" cy="1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72" name="Object 15"/>
            <p:cNvGraphicFramePr/>
            <p:nvPr/>
          </p:nvGraphicFramePr>
          <p:xfrm>
            <a:off x="3998" y="780"/>
            <a:ext cx="624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" name="" r:id="rId29" imgW="1358265" imgH="393700" progId="Equation.3">
                    <p:embed/>
                  </p:oleObj>
                </mc:Choice>
                <mc:Fallback>
                  <p:oleObj name="" r:id="rId29" imgW="1358265" imgH="393700" progId="Equation.3">
                    <p:embed/>
                    <p:pic>
                      <p:nvPicPr>
                        <p:cNvPr id="0" name="图片 3176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3998" y="780"/>
                          <a:ext cx="624" cy="1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3" name="Object 16"/>
            <p:cNvGraphicFramePr/>
            <p:nvPr/>
          </p:nvGraphicFramePr>
          <p:xfrm>
            <a:off x="2879" y="1488"/>
            <a:ext cx="138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" name="" r:id="rId31" imgW="292100" imgH="304800" progId="Equation.3">
                    <p:embed/>
                  </p:oleObj>
                </mc:Choice>
                <mc:Fallback>
                  <p:oleObj name="" r:id="rId31" imgW="292100" imgH="304800" progId="Equation.3">
                    <p:embed/>
                    <p:pic>
                      <p:nvPicPr>
                        <p:cNvPr id="0" name="图片 3177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2879" y="1488"/>
                          <a:ext cx="138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4" name="Object 17"/>
            <p:cNvGraphicFramePr/>
            <p:nvPr/>
          </p:nvGraphicFramePr>
          <p:xfrm>
            <a:off x="4703" y="963"/>
            <a:ext cx="138" cy="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33" imgW="292100" imgH="292100" progId="Equation.3">
                    <p:embed/>
                  </p:oleObj>
                </mc:Choice>
                <mc:Fallback>
                  <p:oleObj name="" r:id="rId33" imgW="292100" imgH="292100" progId="Equation.3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4703" y="963"/>
                          <a:ext cx="138" cy="1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99803" name="Object 9"/>
          <p:cNvGraphicFramePr/>
          <p:nvPr/>
        </p:nvGraphicFramePr>
        <p:xfrm>
          <a:off x="5487988" y="4429125"/>
          <a:ext cx="21907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35" imgW="292100" imgH="292100" progId="Equation.3">
                  <p:embed/>
                </p:oleObj>
              </mc:Choice>
              <mc:Fallback>
                <p:oleObj name="" r:id="rId35" imgW="292100" imgH="2921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487988" y="4429125"/>
                        <a:ext cx="219075" cy="21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804" name="Object 10"/>
          <p:cNvGraphicFramePr/>
          <p:nvPr/>
        </p:nvGraphicFramePr>
        <p:xfrm>
          <a:off x="7164388" y="5267325"/>
          <a:ext cx="23812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37" imgW="317500" imgH="292100" progId="Equation.3">
                  <p:embed/>
                </p:oleObj>
              </mc:Choice>
              <mc:Fallback>
                <p:oleObj name="" r:id="rId37" imgW="317500" imgH="2921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7164388" y="5267325"/>
                        <a:ext cx="238125" cy="21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9807" name="Text Box 95"/>
          <p:cNvSpPr txBox="1"/>
          <p:nvPr/>
        </p:nvSpPr>
        <p:spPr>
          <a:xfrm>
            <a:off x="684213" y="3716338"/>
            <a:ext cx="208915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几何解释</a:t>
            </a:r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  <a:endParaRPr lang="en-US" altLang="zh-CN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99808" name="Object 13"/>
          <p:cNvGraphicFramePr/>
          <p:nvPr/>
        </p:nvGraphicFramePr>
        <p:xfrm>
          <a:off x="827088" y="4292600"/>
          <a:ext cx="3373437" cy="184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39" imgW="3543300" imgH="1943100" progId="Equation.DSMT4">
                  <p:embed/>
                </p:oleObj>
              </mc:Choice>
              <mc:Fallback>
                <p:oleObj name="" r:id="rId39" imgW="3543300" imgH="1943100" progId="Equation.DSMT4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827088" y="4292600"/>
                        <a:ext cx="3373437" cy="184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9812" name="Object 14"/>
          <p:cNvGraphicFramePr/>
          <p:nvPr/>
        </p:nvGraphicFramePr>
        <p:xfrm>
          <a:off x="6877050" y="3213100"/>
          <a:ext cx="2093913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41" imgW="2271395" imgH="405765" progId="Equation.3">
                  <p:embed/>
                </p:oleObj>
              </mc:Choice>
              <mc:Fallback>
                <p:oleObj name="" r:id="rId41" imgW="2271395" imgH="405765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6877050" y="3213100"/>
                        <a:ext cx="2093913" cy="37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99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99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9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9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9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80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980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99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99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99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9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9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8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50"/>
          <p:cNvGrpSpPr/>
          <p:nvPr/>
        </p:nvGrpSpPr>
        <p:grpSpPr>
          <a:xfrm>
            <a:off x="5795963" y="2276475"/>
            <a:ext cx="2881312" cy="2051050"/>
            <a:chOff x="2971" y="1355"/>
            <a:chExt cx="2286" cy="1410"/>
          </a:xfrm>
        </p:grpSpPr>
        <p:sp>
          <p:nvSpPr>
            <p:cNvPr id="11266" name="Line 10"/>
            <p:cNvSpPr/>
            <p:nvPr/>
          </p:nvSpPr>
          <p:spPr>
            <a:xfrm flipV="1">
              <a:off x="3377" y="1723"/>
              <a:ext cx="1584" cy="52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1267" name="Group 11"/>
            <p:cNvGrpSpPr/>
            <p:nvPr/>
          </p:nvGrpSpPr>
          <p:grpSpPr>
            <a:xfrm>
              <a:off x="3293" y="2263"/>
              <a:ext cx="144" cy="439"/>
              <a:chOff x="2832" y="1824"/>
              <a:chExt cx="144" cy="439"/>
            </a:xfrm>
          </p:grpSpPr>
          <p:sp>
            <p:nvSpPr>
              <p:cNvPr id="11268" name="Line 12"/>
              <p:cNvSpPr/>
              <p:nvPr/>
            </p:nvSpPr>
            <p:spPr>
              <a:xfrm>
                <a:off x="2916" y="1824"/>
                <a:ext cx="0" cy="240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11269" name="Object 26"/>
              <p:cNvGraphicFramePr/>
              <p:nvPr/>
            </p:nvGraphicFramePr>
            <p:xfrm>
              <a:off x="2832" y="2112"/>
              <a:ext cx="144" cy="15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8" name="" r:id="rId1" imgW="228600" imgH="241300" progId="Equation.3">
                      <p:embed/>
                    </p:oleObj>
                  </mc:Choice>
                  <mc:Fallback>
                    <p:oleObj name="" r:id="rId1" imgW="228600" imgH="241300" progId="Equation.3">
                      <p:embed/>
                      <p:pic>
                        <p:nvPicPr>
                          <p:cNvPr id="0" name="图片 3147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2832" y="2112"/>
                            <a:ext cx="144" cy="151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270" name="Group 14"/>
            <p:cNvGrpSpPr/>
            <p:nvPr/>
          </p:nvGrpSpPr>
          <p:grpSpPr>
            <a:xfrm>
              <a:off x="4850" y="1735"/>
              <a:ext cx="135" cy="991"/>
              <a:chOff x="4377" y="1296"/>
              <a:chExt cx="135" cy="991"/>
            </a:xfrm>
          </p:grpSpPr>
          <p:sp>
            <p:nvSpPr>
              <p:cNvPr id="11271" name="Line 15"/>
              <p:cNvSpPr/>
              <p:nvPr/>
            </p:nvSpPr>
            <p:spPr>
              <a:xfrm>
                <a:off x="4464" y="1296"/>
                <a:ext cx="0" cy="768"/>
              </a:xfrm>
              <a:prstGeom prst="line">
                <a:avLst/>
              </a:prstGeom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11272" name="Object 25"/>
              <p:cNvGraphicFramePr/>
              <p:nvPr/>
            </p:nvGraphicFramePr>
            <p:xfrm>
              <a:off x="4377" y="2088"/>
              <a:ext cx="135" cy="1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9" name="" r:id="rId3" imgW="215900" imgH="316865" progId="Equation.3">
                      <p:embed/>
                    </p:oleObj>
                  </mc:Choice>
                  <mc:Fallback>
                    <p:oleObj name="" r:id="rId3" imgW="215900" imgH="316865" progId="Equation.3">
                      <p:embed/>
                      <p:pic>
                        <p:nvPicPr>
                          <p:cNvPr id="0" name="图片 3148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4377" y="2088"/>
                            <a:ext cx="135" cy="1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273" name="Group 17"/>
            <p:cNvGrpSpPr/>
            <p:nvPr/>
          </p:nvGrpSpPr>
          <p:grpSpPr>
            <a:xfrm>
              <a:off x="3699" y="1735"/>
              <a:ext cx="125" cy="998"/>
              <a:chOff x="3238" y="1296"/>
              <a:chExt cx="125" cy="998"/>
            </a:xfrm>
          </p:grpSpPr>
          <p:sp>
            <p:nvSpPr>
              <p:cNvPr id="11274" name="Line 18"/>
              <p:cNvSpPr/>
              <p:nvPr/>
            </p:nvSpPr>
            <p:spPr>
              <a:xfrm>
                <a:off x="3288" y="1296"/>
                <a:ext cx="0" cy="768"/>
              </a:xfrm>
              <a:prstGeom prst="line">
                <a:avLst/>
              </a:prstGeom>
              <a:ln w="25400" cap="flat" cmpd="sng">
                <a:solidFill>
                  <a:srgbClr val="006600"/>
                </a:solidFill>
                <a:prstDash val="sysDot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11275" name="Object 24"/>
              <p:cNvGraphicFramePr/>
              <p:nvPr/>
            </p:nvGraphicFramePr>
            <p:xfrm>
              <a:off x="3238" y="2098"/>
              <a:ext cx="125" cy="1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0" name="" r:id="rId5" imgW="241300" imgH="381000" progId="Equation.3">
                      <p:embed/>
                    </p:oleObj>
                  </mc:Choice>
                  <mc:Fallback>
                    <p:oleObj name="" r:id="rId5" imgW="241300" imgH="381000" progId="Equation.3">
                      <p:embed/>
                      <p:pic>
                        <p:nvPicPr>
                          <p:cNvPr id="0" name="图片 3149"/>
                          <p:cNvPicPr/>
                          <p:nvPr/>
                        </p:nvPicPr>
                        <p:blipFill>
                          <a:blip r:embed="rId6">
                            <a:clrChange>
                              <a:clrFrom>
                                <a:srgbClr val="000000"/>
                              </a:clrFrom>
                              <a:clrTo>
                                <a:srgbClr val="0066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238" y="2098"/>
                            <a:ext cx="125" cy="19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276" name="Group 20"/>
            <p:cNvGrpSpPr/>
            <p:nvPr/>
          </p:nvGrpSpPr>
          <p:grpSpPr>
            <a:xfrm>
              <a:off x="4696" y="2093"/>
              <a:ext cx="97" cy="672"/>
              <a:chOff x="4231" y="1632"/>
              <a:chExt cx="97" cy="672"/>
            </a:xfrm>
          </p:grpSpPr>
          <p:sp>
            <p:nvSpPr>
              <p:cNvPr id="11277" name="Line 21"/>
              <p:cNvSpPr/>
              <p:nvPr/>
            </p:nvSpPr>
            <p:spPr>
              <a:xfrm>
                <a:off x="4272" y="1632"/>
                <a:ext cx="0" cy="432"/>
              </a:xfrm>
              <a:prstGeom prst="line">
                <a:avLst/>
              </a:prstGeom>
              <a:ln w="25400" cap="flat" cmpd="sng">
                <a:solidFill>
                  <a:srgbClr val="006600"/>
                </a:solidFill>
                <a:prstDash val="sysDot"/>
                <a:round/>
                <a:headEnd type="none" w="med" len="med"/>
                <a:tailEnd type="none" w="med" len="med"/>
              </a:ln>
            </p:spPr>
          </p:sp>
          <p:graphicFrame>
            <p:nvGraphicFramePr>
              <p:cNvPr id="11278" name="Object 23"/>
              <p:cNvGraphicFramePr/>
              <p:nvPr/>
            </p:nvGraphicFramePr>
            <p:xfrm>
              <a:off x="4231" y="2088"/>
              <a:ext cx="97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1" name="" r:id="rId7" imgW="190500" imgH="419100" progId="Equation.3">
                      <p:embed/>
                    </p:oleObj>
                  </mc:Choice>
                  <mc:Fallback>
                    <p:oleObj name="" r:id="rId7" imgW="190500" imgH="419100" progId="Equation.3">
                      <p:embed/>
                      <p:pic>
                        <p:nvPicPr>
                          <p:cNvPr id="0" name="图片 3150"/>
                          <p:cNvPicPr/>
                          <p:nvPr/>
                        </p:nvPicPr>
                        <p:blipFill>
                          <a:blip r:embed="rId8">
                            <a:clrChange>
                              <a:clrFrom>
                                <a:srgbClr val="000000"/>
                              </a:clrFrom>
                              <a:clrTo>
                                <a:srgbClr val="006600"/>
                              </a:clrTo>
                            </a:clrChange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4231" y="2088"/>
                            <a:ext cx="97" cy="21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279" name="Line 23"/>
            <p:cNvSpPr/>
            <p:nvPr/>
          </p:nvSpPr>
          <p:spPr>
            <a:xfrm flipV="1">
              <a:off x="3352" y="1603"/>
              <a:ext cx="768" cy="288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280" name="Line 24"/>
            <p:cNvSpPr/>
            <p:nvPr/>
          </p:nvSpPr>
          <p:spPr>
            <a:xfrm flipV="1">
              <a:off x="4493" y="1999"/>
              <a:ext cx="432" cy="144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11281" name="Group 28"/>
            <p:cNvGrpSpPr/>
            <p:nvPr/>
          </p:nvGrpSpPr>
          <p:grpSpPr>
            <a:xfrm>
              <a:off x="2971" y="1355"/>
              <a:ext cx="2286" cy="1386"/>
              <a:chOff x="2639" y="676"/>
              <a:chExt cx="2286" cy="1386"/>
            </a:xfrm>
          </p:grpSpPr>
          <p:sp>
            <p:nvSpPr>
              <p:cNvPr id="11282" name="Freeform 29"/>
              <p:cNvSpPr/>
              <p:nvPr/>
            </p:nvSpPr>
            <p:spPr>
              <a:xfrm rot="-1046860">
                <a:off x="2960" y="1049"/>
                <a:ext cx="1057" cy="37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520" h="936">
                    <a:moveTo>
                      <a:pt x="0" y="936"/>
                    </a:moveTo>
                    <a:cubicBezTo>
                      <a:pt x="420" y="468"/>
                      <a:pt x="840" y="0"/>
                      <a:pt x="1260" y="0"/>
                    </a:cubicBezTo>
                    <a:cubicBezTo>
                      <a:pt x="1680" y="0"/>
                      <a:pt x="2100" y="468"/>
                      <a:pt x="2520" y="936"/>
                    </a:cubicBezTo>
                  </a:path>
                </a:pathLst>
              </a:custGeom>
              <a:noFill/>
              <a:ln w="317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283" name="Freeform 30"/>
              <p:cNvSpPr/>
              <p:nvPr/>
            </p:nvSpPr>
            <p:spPr>
              <a:xfrm>
                <a:off x="3984" y="1056"/>
                <a:ext cx="648" cy="34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620" h="858">
                    <a:moveTo>
                      <a:pt x="0" y="468"/>
                    </a:moveTo>
                    <a:cubicBezTo>
                      <a:pt x="405" y="663"/>
                      <a:pt x="810" y="858"/>
                      <a:pt x="1080" y="780"/>
                    </a:cubicBezTo>
                    <a:cubicBezTo>
                      <a:pt x="1350" y="702"/>
                      <a:pt x="1530" y="130"/>
                      <a:pt x="1620" y="0"/>
                    </a:cubicBezTo>
                  </a:path>
                </a:pathLst>
              </a:custGeom>
              <a:noFill/>
              <a:ln w="31750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1284" name="Group 31"/>
              <p:cNvGrpSpPr/>
              <p:nvPr/>
            </p:nvGrpSpPr>
            <p:grpSpPr>
              <a:xfrm>
                <a:off x="2639" y="676"/>
                <a:ext cx="2286" cy="1386"/>
                <a:chOff x="2496" y="1876"/>
                <a:chExt cx="2286" cy="1386"/>
              </a:xfrm>
            </p:grpSpPr>
            <p:sp>
              <p:nvSpPr>
                <p:cNvPr id="11285" name="Line 32"/>
                <p:cNvSpPr/>
                <p:nvPr/>
              </p:nvSpPr>
              <p:spPr>
                <a:xfrm flipV="1">
                  <a:off x="2496" y="3005"/>
                  <a:ext cx="2286" cy="19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11286" name="Line 33"/>
                <p:cNvSpPr/>
                <p:nvPr/>
              </p:nvSpPr>
              <p:spPr>
                <a:xfrm flipH="1" flipV="1">
                  <a:off x="2725" y="1926"/>
                  <a:ext cx="0" cy="1336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graphicFrame>
              <p:nvGraphicFramePr>
                <p:cNvPr id="11287" name="Object 19"/>
                <p:cNvGraphicFramePr/>
                <p:nvPr/>
              </p:nvGraphicFramePr>
              <p:xfrm>
                <a:off x="4606" y="3056"/>
                <a:ext cx="159" cy="15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52" name="" r:id="rId9" imgW="254000" imgH="241300" progId="Equation.3">
                        <p:embed/>
                      </p:oleObj>
                    </mc:Choice>
                    <mc:Fallback>
                      <p:oleObj name="" r:id="rId9" imgW="254000" imgH="241300" progId="Equation.3">
                        <p:embed/>
                        <p:pic>
                          <p:nvPicPr>
                            <p:cNvPr id="0" name="图片 3151"/>
                            <p:cNvPicPr/>
                            <p:nvPr/>
                          </p:nvPicPr>
                          <p:blipFill>
                            <a:blip r:embed="rId1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606" y="3056"/>
                              <a:ext cx="159" cy="15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1288" name="Object 20"/>
                <p:cNvGraphicFramePr/>
                <p:nvPr/>
              </p:nvGraphicFramePr>
              <p:xfrm>
                <a:off x="2553" y="3072"/>
                <a:ext cx="135" cy="15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53" name="" r:id="rId11" imgW="215900" imgH="241300" progId="Equation.3">
                        <p:embed/>
                      </p:oleObj>
                    </mc:Choice>
                    <mc:Fallback>
                      <p:oleObj name="" r:id="rId11" imgW="215900" imgH="241300" progId="Equation.3">
                        <p:embed/>
                        <p:pic>
                          <p:nvPicPr>
                            <p:cNvPr id="0" name="图片 3152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553" y="3072"/>
                              <a:ext cx="135" cy="151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1289" name="Object 21"/>
                <p:cNvGraphicFramePr/>
                <p:nvPr/>
              </p:nvGraphicFramePr>
              <p:xfrm>
                <a:off x="2553" y="1876"/>
                <a:ext cx="159" cy="19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3154" name="" r:id="rId13" imgW="254000" imgH="317500" progId="Equation.3">
                        <p:embed/>
                      </p:oleObj>
                    </mc:Choice>
                    <mc:Fallback>
                      <p:oleObj name="" r:id="rId13" imgW="254000" imgH="317500" progId="Equation.3">
                        <p:embed/>
                        <p:pic>
                          <p:nvPicPr>
                            <p:cNvPr id="0" name="图片 3153"/>
                            <p:cNvPicPr/>
                            <p:nvPr/>
                          </p:nvPicPr>
                          <p:blipFill>
                            <a:blip r:embed="rId1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553" y="1876"/>
                              <a:ext cx="159" cy="199"/>
                            </a:xfrm>
                            <a:prstGeom prst="rect">
                              <a:avLst/>
                            </a:prstGeom>
                            <a:noFill/>
                            <a:ln w="38100">
                              <a:noFill/>
                              <a:miter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11290" name="Object 16"/>
              <p:cNvGraphicFramePr/>
              <p:nvPr/>
            </p:nvGraphicFramePr>
            <p:xfrm>
              <a:off x="3998" y="780"/>
              <a:ext cx="624" cy="1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5" name="" r:id="rId15" imgW="1358265" imgH="393700" progId="Equation.3">
                      <p:embed/>
                    </p:oleObj>
                  </mc:Choice>
                  <mc:Fallback>
                    <p:oleObj name="" r:id="rId15" imgW="1358265" imgH="393700" progId="Equation.3">
                      <p:embed/>
                      <p:pic>
                        <p:nvPicPr>
                          <p:cNvPr id="0" name="图片 3154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3998" y="780"/>
                            <a:ext cx="624" cy="1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291" name="Object 17"/>
              <p:cNvGraphicFramePr/>
              <p:nvPr/>
            </p:nvGraphicFramePr>
            <p:xfrm>
              <a:off x="2879" y="1488"/>
              <a:ext cx="138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6" name="" r:id="rId17" imgW="292100" imgH="304800" progId="Equation.3">
                      <p:embed/>
                    </p:oleObj>
                  </mc:Choice>
                  <mc:Fallback>
                    <p:oleObj name="" r:id="rId17" imgW="292100" imgH="304800" progId="Equation.3">
                      <p:embed/>
                      <p:pic>
                        <p:nvPicPr>
                          <p:cNvPr id="0" name="图片 3155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2879" y="1488"/>
                            <a:ext cx="138" cy="14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292" name="Object 18"/>
              <p:cNvGraphicFramePr/>
              <p:nvPr/>
            </p:nvGraphicFramePr>
            <p:xfrm>
              <a:off x="4703" y="963"/>
              <a:ext cx="138" cy="1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7" name="" r:id="rId19" imgW="292100" imgH="292100" progId="Equation.3">
                      <p:embed/>
                    </p:oleObj>
                  </mc:Choice>
                  <mc:Fallback>
                    <p:oleObj name="" r:id="rId19" imgW="292100" imgH="292100" progId="Equation.3">
                      <p:embed/>
                      <p:pic>
                        <p:nvPicPr>
                          <p:cNvPr id="0" name="图片 3156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4703" y="963"/>
                            <a:ext cx="138" cy="138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293" name="Object 12"/>
            <p:cNvGraphicFramePr/>
            <p:nvPr/>
          </p:nvGraphicFramePr>
          <p:xfrm>
            <a:off x="3676" y="1543"/>
            <a:ext cx="139" cy="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" r:id="rId21" imgW="292100" imgH="292100" progId="Equation.3">
                    <p:embed/>
                  </p:oleObj>
                </mc:Choice>
                <mc:Fallback>
                  <p:oleObj name="" r:id="rId21" imgW="292100" imgH="292100" progId="Equation.3">
                    <p:embed/>
                    <p:pic>
                      <p:nvPicPr>
                        <p:cNvPr id="0" name="图片 3157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676" y="1543"/>
                          <a:ext cx="139" cy="1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94" name="Object 13"/>
            <p:cNvGraphicFramePr/>
            <p:nvPr/>
          </p:nvGraphicFramePr>
          <p:xfrm>
            <a:off x="4733" y="2071"/>
            <a:ext cx="150" cy="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9" name="" r:id="rId23" imgW="317500" imgH="292100" progId="Equation.3">
                    <p:embed/>
                  </p:oleObj>
                </mc:Choice>
                <mc:Fallback>
                  <p:oleObj name="" r:id="rId23" imgW="317500" imgH="292100" progId="Equation.3">
                    <p:embed/>
                    <p:pic>
                      <p:nvPicPr>
                        <p:cNvPr id="0" name="图片 3158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4733" y="2071"/>
                          <a:ext cx="150" cy="1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295" name="Object 2"/>
          <p:cNvGraphicFramePr/>
          <p:nvPr/>
        </p:nvGraphicFramePr>
        <p:xfrm>
          <a:off x="833438" y="2228850"/>
          <a:ext cx="327342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25" imgW="3352800" imgH="876300" progId="Equation.DSMT4">
                  <p:embed/>
                </p:oleObj>
              </mc:Choice>
              <mc:Fallback>
                <p:oleObj name="" r:id="rId25" imgW="3352800" imgH="876300" progId="Equation.DSMT4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33438" y="2228850"/>
                        <a:ext cx="3273425" cy="8112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788" name="Object 3"/>
          <p:cNvGraphicFramePr/>
          <p:nvPr/>
        </p:nvGraphicFramePr>
        <p:xfrm>
          <a:off x="827088" y="3141663"/>
          <a:ext cx="4897437" cy="129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27" imgW="5041900" imgH="1333500" progId="Equation.3">
                  <p:embed/>
                </p:oleObj>
              </mc:Choice>
              <mc:Fallback>
                <p:oleObj name="" r:id="rId27" imgW="5041900" imgH="13335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27088" y="3141663"/>
                        <a:ext cx="4897437" cy="1293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789" name="Object 4"/>
          <p:cNvGraphicFramePr/>
          <p:nvPr/>
        </p:nvGraphicFramePr>
        <p:xfrm>
          <a:off x="755650" y="5084763"/>
          <a:ext cx="799306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29" imgW="8140700" imgH="419100" progId="Equation.3">
                  <p:embed/>
                </p:oleObj>
              </mc:Choice>
              <mc:Fallback>
                <p:oleObj name="" r:id="rId29" imgW="8140700" imgH="419100" progId="Equation.3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55650" y="5084763"/>
                        <a:ext cx="7993063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790" name="Object 5"/>
          <p:cNvGraphicFramePr/>
          <p:nvPr/>
        </p:nvGraphicFramePr>
        <p:xfrm>
          <a:off x="755650" y="4508500"/>
          <a:ext cx="7835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31" imgW="7835900" imgH="419100" progId="Equation.3">
                  <p:embed/>
                </p:oleObj>
              </mc:Choice>
              <mc:Fallback>
                <p:oleObj name="" r:id="rId31" imgW="7835900" imgH="4191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55650" y="4508500"/>
                        <a:ext cx="7835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791" name="Object 6"/>
          <p:cNvGraphicFramePr/>
          <p:nvPr/>
        </p:nvGraphicFramePr>
        <p:xfrm>
          <a:off x="827088" y="5589588"/>
          <a:ext cx="7226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33" imgW="7556500" imgH="838200" progId="Equation.DSMT4">
                  <p:embed/>
                </p:oleObj>
              </mc:Choice>
              <mc:Fallback>
                <p:oleObj name="" r:id="rId33" imgW="7556500" imgH="838200" progId="Equation.DSMT4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827088" y="5589588"/>
                        <a:ext cx="72263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0" name="Object 7"/>
          <p:cNvGraphicFramePr/>
          <p:nvPr/>
        </p:nvGraphicFramePr>
        <p:xfrm>
          <a:off x="814388" y="327025"/>
          <a:ext cx="351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35" imgW="3517900" imgH="419100" progId="Equation.3">
                  <p:embed/>
                </p:oleObj>
              </mc:Choice>
              <mc:Fallback>
                <p:oleObj name="" r:id="rId35" imgW="3517900" imgH="41910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814388" y="327025"/>
                        <a:ext cx="3517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1" name="Object 8"/>
          <p:cNvGraphicFramePr/>
          <p:nvPr/>
        </p:nvGraphicFramePr>
        <p:xfrm>
          <a:off x="827088" y="1484313"/>
          <a:ext cx="792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37" imgW="7924800" imgH="838200" progId="Equation.3">
                  <p:embed/>
                </p:oleObj>
              </mc:Choice>
              <mc:Fallback>
                <p:oleObj name="" r:id="rId37" imgW="7924800" imgH="83820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3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484313"/>
                        <a:ext cx="7924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2" name="Object 9"/>
          <p:cNvGraphicFramePr/>
          <p:nvPr/>
        </p:nvGraphicFramePr>
        <p:xfrm>
          <a:off x="4427538" y="333375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39" imgW="2641600" imgH="419100" progId="Equation.3">
                  <p:embed/>
                </p:oleObj>
              </mc:Choice>
              <mc:Fallback>
                <p:oleObj name="" r:id="rId39" imgW="2641600" imgH="4191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4427538" y="333375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3" name="Object 10"/>
          <p:cNvGraphicFramePr/>
          <p:nvPr/>
        </p:nvGraphicFramePr>
        <p:xfrm>
          <a:off x="827088" y="765175"/>
          <a:ext cx="403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41" imgW="4038600" imgH="419100" progId="Equation.3">
                  <p:embed/>
                </p:oleObj>
              </mc:Choice>
              <mc:Fallback>
                <p:oleObj name="" r:id="rId41" imgW="4038600" imgH="41910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403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4" name="Object 11"/>
          <p:cNvGraphicFramePr/>
          <p:nvPr/>
        </p:nvGraphicFramePr>
        <p:xfrm>
          <a:off x="827088" y="1268413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43" imgW="3908425" imgH="405765" progId="Equation.3">
                  <p:embed/>
                </p:oleObj>
              </mc:Choice>
              <mc:Fallback>
                <p:oleObj name="" r:id="rId43" imgW="3908425" imgH="405765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0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00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01810" name="Object 3"/>
          <p:cNvGraphicFramePr/>
          <p:nvPr/>
        </p:nvGraphicFramePr>
        <p:xfrm>
          <a:off x="779463" y="3003550"/>
          <a:ext cx="5526087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1" imgW="5989320" imgH="405765" progId="Equation.3">
                  <p:embed/>
                </p:oleObj>
              </mc:Choice>
              <mc:Fallback>
                <p:oleObj name="" r:id="rId1" imgW="5989320" imgH="405765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79463" y="3003550"/>
                        <a:ext cx="5526087" cy="369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1" name="Object 4"/>
          <p:cNvGraphicFramePr/>
          <p:nvPr/>
        </p:nvGraphicFramePr>
        <p:xfrm>
          <a:off x="827088" y="3429000"/>
          <a:ext cx="57467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3" imgW="6096000" imgH="419100" progId="Equation.3">
                  <p:embed/>
                </p:oleObj>
              </mc:Choice>
              <mc:Fallback>
                <p:oleObj name="" r:id="rId3" imgW="6096000" imgH="4191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3429000"/>
                        <a:ext cx="574675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2" name="Object 5"/>
          <p:cNvGraphicFramePr/>
          <p:nvPr/>
        </p:nvGraphicFramePr>
        <p:xfrm>
          <a:off x="827088" y="3789363"/>
          <a:ext cx="447198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5" imgW="4584700" imgH="838200" progId="Equation.3">
                  <p:embed/>
                </p:oleObj>
              </mc:Choice>
              <mc:Fallback>
                <p:oleObj name="" r:id="rId5" imgW="4584700" imgH="8382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789363"/>
                        <a:ext cx="4471987" cy="817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3" name="Object 6"/>
          <p:cNvGraphicFramePr/>
          <p:nvPr/>
        </p:nvGraphicFramePr>
        <p:xfrm>
          <a:off x="6307138" y="3001963"/>
          <a:ext cx="267493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7" imgW="2856230" imgH="393700" progId="Equation.3">
                  <p:embed/>
                </p:oleObj>
              </mc:Choice>
              <mc:Fallback>
                <p:oleObj name="" r:id="rId7" imgW="2856230" imgH="39370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07138" y="3001963"/>
                        <a:ext cx="2674937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4" name="Object 7"/>
          <p:cNvGraphicFramePr/>
          <p:nvPr/>
        </p:nvGraphicFramePr>
        <p:xfrm>
          <a:off x="827088" y="4581525"/>
          <a:ext cx="381635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9" imgW="3911600" imgH="838200" progId="Equation.DSMT4">
                  <p:embed/>
                </p:oleObj>
              </mc:Choice>
              <mc:Fallback>
                <p:oleObj name="" r:id="rId9" imgW="3911600" imgH="838200" progId="Equation.DSMT4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4581525"/>
                        <a:ext cx="3816350" cy="817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5" name="Object 8"/>
          <p:cNvGraphicFramePr/>
          <p:nvPr/>
        </p:nvGraphicFramePr>
        <p:xfrm>
          <a:off x="827088" y="5373688"/>
          <a:ext cx="3294062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11" imgW="3378200" imgH="838200" progId="Equation.3">
                  <p:embed/>
                </p:oleObj>
              </mc:Choice>
              <mc:Fallback>
                <p:oleObj name="" r:id="rId11" imgW="3378200" imgH="83820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5373688"/>
                        <a:ext cx="3294062" cy="817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6" name="AutoShape 56"/>
          <p:cNvSpPr/>
          <p:nvPr/>
        </p:nvSpPr>
        <p:spPr>
          <a:xfrm>
            <a:off x="4859338" y="5300663"/>
            <a:ext cx="3241675" cy="533400"/>
          </a:xfrm>
          <a:prstGeom prst="wedgeRectCallout">
            <a:avLst>
              <a:gd name="adj1" fmla="val -81903"/>
              <a:gd name="adj2" fmla="val 31546"/>
            </a:avLst>
          </a:prstGeom>
          <a:noFill/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称为拉格朗日中值公式</a:t>
            </a: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296" name="Object 10"/>
          <p:cNvGraphicFramePr/>
          <p:nvPr/>
        </p:nvGraphicFramePr>
        <p:xfrm>
          <a:off x="814388" y="327025"/>
          <a:ext cx="351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3" imgW="3517900" imgH="419100" progId="Equation.3">
                  <p:embed/>
                </p:oleObj>
              </mc:Choice>
              <mc:Fallback>
                <p:oleObj name="" r:id="rId13" imgW="3517900" imgH="4191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4388" y="327025"/>
                        <a:ext cx="3517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11"/>
          <p:cNvGraphicFramePr/>
          <p:nvPr/>
        </p:nvGraphicFramePr>
        <p:xfrm>
          <a:off x="827088" y="1484313"/>
          <a:ext cx="792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5" imgW="7924800" imgH="838200" progId="Equation.3">
                  <p:embed/>
                </p:oleObj>
              </mc:Choice>
              <mc:Fallback>
                <p:oleObj name="" r:id="rId15" imgW="7924800" imgH="8382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484313"/>
                        <a:ext cx="7924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2"/>
          <p:cNvGraphicFramePr/>
          <p:nvPr/>
        </p:nvGraphicFramePr>
        <p:xfrm>
          <a:off x="4427538" y="333375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17" imgW="2641600" imgH="419100" progId="Equation.3">
                  <p:embed/>
                </p:oleObj>
              </mc:Choice>
              <mc:Fallback>
                <p:oleObj name="" r:id="rId17" imgW="2641600" imgH="4191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27538" y="333375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3"/>
          <p:cNvGraphicFramePr/>
          <p:nvPr/>
        </p:nvGraphicFramePr>
        <p:xfrm>
          <a:off x="827088" y="765175"/>
          <a:ext cx="403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19" imgW="4038600" imgH="419100" progId="Equation.3">
                  <p:embed/>
                </p:oleObj>
              </mc:Choice>
              <mc:Fallback>
                <p:oleObj name="" r:id="rId19" imgW="4038600" imgH="4191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403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4"/>
          <p:cNvGraphicFramePr/>
          <p:nvPr/>
        </p:nvGraphicFramePr>
        <p:xfrm>
          <a:off x="827088" y="1268413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21" imgW="3908425" imgH="405765" progId="Equation.3">
                  <p:embed/>
                </p:oleObj>
              </mc:Choice>
              <mc:Fallback>
                <p:oleObj name="" r:id="rId21" imgW="3908425" imgH="405765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58"/>
          <p:cNvGraphicFramePr>
            <a:graphicFrameLocks noChangeAspect="1"/>
          </p:cNvGraphicFramePr>
          <p:nvPr/>
        </p:nvGraphicFramePr>
        <p:xfrm>
          <a:off x="754063" y="6237288"/>
          <a:ext cx="637698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" r:id="rId23" imgW="6360160" imgH="444500" progId="Equation.DSMT4">
                  <p:embed/>
                </p:oleObj>
              </mc:Choice>
              <mc:Fallback>
                <p:oleObj name="" r:id="rId23" imgW="6360160" imgH="444500" progId="Equation.DSMT4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4063" y="6237288"/>
                        <a:ext cx="6376987" cy="455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6"/>
          <p:cNvGraphicFramePr/>
          <p:nvPr/>
        </p:nvGraphicFramePr>
        <p:xfrm>
          <a:off x="827088" y="2133600"/>
          <a:ext cx="72263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25" imgW="7556500" imgH="838200" progId="Equation.DSMT4">
                  <p:embed/>
                </p:oleObj>
              </mc:Choice>
              <mc:Fallback>
                <p:oleObj name="" r:id="rId25" imgW="7556500" imgH="838200" progId="Equation.DSMT4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7088" y="2133600"/>
                        <a:ext cx="7226300" cy="800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5"/>
          <p:cNvGraphicFramePr>
            <a:graphicFrameLocks noChangeAspect="1"/>
          </p:cNvGraphicFramePr>
          <p:nvPr/>
        </p:nvGraphicFramePr>
        <p:xfrm>
          <a:off x="5076825" y="4652963"/>
          <a:ext cx="365283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27" imgW="3643630" imgH="381000" progId="Equation.DSMT4">
                  <p:embed/>
                </p:oleObj>
              </mc:Choice>
              <mc:Fallback>
                <p:oleObj name="" r:id="rId27" imgW="3643630" imgH="381000" progId="Equation.DSMT4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2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076825" y="4652963"/>
                        <a:ext cx="3652838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13" name="Object 2"/>
          <p:cNvGraphicFramePr>
            <a:graphicFrameLocks noChangeAspect="1"/>
          </p:cNvGraphicFramePr>
          <p:nvPr/>
        </p:nvGraphicFramePr>
        <p:xfrm>
          <a:off x="900113" y="338138"/>
          <a:ext cx="34798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1" imgW="3478530" imgH="381000" progId="Equation.DSMT4">
                  <p:embed/>
                </p:oleObj>
              </mc:Choice>
              <mc:Fallback>
                <p:oleObj name="" r:id="rId1" imgW="3478530" imgH="381000" progId="Equation.DSMT4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338138"/>
                        <a:ext cx="34798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4427538" y="331788"/>
          <a:ext cx="3454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3" imgW="3454400" imgH="431800" progId="Equation.3">
                  <p:embed/>
                </p:oleObj>
              </mc:Choice>
              <mc:Fallback>
                <p:oleObj name="" r:id="rId3" imgW="3454400" imgH="4318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7538" y="331788"/>
                        <a:ext cx="3454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4"/>
          <p:cNvGraphicFramePr>
            <a:graphicFrameLocks noChangeAspect="1"/>
          </p:cNvGraphicFramePr>
          <p:nvPr/>
        </p:nvGraphicFramePr>
        <p:xfrm>
          <a:off x="2555875" y="1268413"/>
          <a:ext cx="2997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5" imgW="4000500" imgH="1117600" progId="Equation.3">
                  <p:embed/>
                </p:oleObj>
              </mc:Choice>
              <mc:Fallback>
                <p:oleObj name="" r:id="rId5" imgW="4000500" imgH="111760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2555875" y="1268413"/>
                        <a:ext cx="2997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5"/>
          <p:cNvGraphicFramePr>
            <a:graphicFrameLocks noChangeAspect="1"/>
          </p:cNvGraphicFramePr>
          <p:nvPr/>
        </p:nvGraphicFramePr>
        <p:xfrm>
          <a:off x="827088" y="836613"/>
          <a:ext cx="7340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7" imgW="7340600" imgH="419100" progId="Equation.3">
                  <p:embed/>
                </p:oleObj>
              </mc:Choice>
              <mc:Fallback>
                <p:oleObj name="" r:id="rId7" imgW="7340600" imgH="41910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7340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6"/>
          <p:cNvGraphicFramePr>
            <a:graphicFrameLocks noChangeAspect="1"/>
          </p:cNvGraphicFramePr>
          <p:nvPr/>
        </p:nvGraphicFramePr>
        <p:xfrm>
          <a:off x="982663" y="2133600"/>
          <a:ext cx="36607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9" imgW="3909695" imgH="393700" progId="Equation.DSMT4">
                  <p:embed/>
                </p:oleObj>
              </mc:Choice>
              <mc:Fallback>
                <p:oleObj name="" r:id="rId9" imgW="3909695" imgH="393700" progId="Equation.DSMT4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2663" y="2133600"/>
                        <a:ext cx="3660775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3" name="Object 13"/>
          <p:cNvGraphicFramePr/>
          <p:nvPr/>
        </p:nvGraphicFramePr>
        <p:xfrm>
          <a:off x="900113" y="2565400"/>
          <a:ext cx="5880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11" imgW="5880100" imgH="838200" progId="Equation.DSMT4">
                  <p:embed/>
                </p:oleObj>
              </mc:Choice>
              <mc:Fallback>
                <p:oleObj name="" r:id="rId11" imgW="5880100" imgH="838200" progId="Equation.DSMT4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2565400"/>
                        <a:ext cx="5880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4" name="Object 14"/>
          <p:cNvGraphicFramePr/>
          <p:nvPr/>
        </p:nvGraphicFramePr>
        <p:xfrm>
          <a:off x="900113" y="3573463"/>
          <a:ext cx="7327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13" imgW="7327900" imgH="838200" progId="Equation.DSMT4">
                  <p:embed/>
                </p:oleObj>
              </mc:Choice>
              <mc:Fallback>
                <p:oleObj name="" r:id="rId13" imgW="7327900" imgH="838200" progId="Equation.DSMT4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3573463"/>
                        <a:ext cx="7327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9" name="Object 15"/>
          <p:cNvGraphicFramePr/>
          <p:nvPr/>
        </p:nvGraphicFramePr>
        <p:xfrm>
          <a:off x="7019925" y="3789363"/>
          <a:ext cx="190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15" imgW="190500" imgH="317500" progId="Equation.DSMT4">
                  <p:embed/>
                </p:oleObj>
              </mc:Choice>
              <mc:Fallback>
                <p:oleObj name="" r:id="rId15" imgW="190500" imgH="317500" progId="Equation.DSMT4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19925" y="3789363"/>
                        <a:ext cx="190500" cy="317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Object 16"/>
          <p:cNvGraphicFramePr/>
          <p:nvPr/>
        </p:nvGraphicFramePr>
        <p:xfrm>
          <a:off x="900113" y="4508500"/>
          <a:ext cx="7645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7" imgW="7642225" imgH="444500" progId="Equation.DSMT4">
                  <p:embed/>
                </p:oleObj>
              </mc:Choice>
              <mc:Fallback>
                <p:oleObj name="" r:id="rId17" imgW="7642225" imgH="444500" progId="Equation.DSMT4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4508500"/>
                        <a:ext cx="7645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7" name="Object 17"/>
          <p:cNvGraphicFramePr/>
          <p:nvPr/>
        </p:nvGraphicFramePr>
        <p:xfrm>
          <a:off x="2555875" y="5157788"/>
          <a:ext cx="4406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19" imgW="4406900" imgH="838200" progId="Equation.DSMT4">
                  <p:embed/>
                </p:oleObj>
              </mc:Choice>
              <mc:Fallback>
                <p:oleObj name="" r:id="rId19" imgW="4406900" imgH="838200" progId="Equation.DSMT4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555875" y="5157788"/>
                        <a:ext cx="4406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8" name="Object 18"/>
          <p:cNvGraphicFramePr>
            <a:graphicFrameLocks noChangeAspect="1"/>
          </p:cNvGraphicFramePr>
          <p:nvPr/>
        </p:nvGraphicFramePr>
        <p:xfrm>
          <a:off x="900113" y="6092825"/>
          <a:ext cx="336073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21" imgW="3351530" imgH="393700" progId="Equation.DSMT4">
                  <p:embed/>
                </p:oleObj>
              </mc:Choice>
              <mc:Fallback>
                <p:oleObj name="" r:id="rId21" imgW="3351530" imgH="393700" progId="Equation.DSMT4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6092825"/>
                        <a:ext cx="3360737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7" name="Object 2"/>
          <p:cNvGraphicFramePr/>
          <p:nvPr/>
        </p:nvGraphicFramePr>
        <p:xfrm>
          <a:off x="755650" y="2205038"/>
          <a:ext cx="7454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7642225" imgH="444500" progId="Equation.DSMT4">
                  <p:embed/>
                </p:oleObj>
              </mc:Choice>
              <mc:Fallback>
                <p:oleObj name="" r:id="rId1" imgW="7642225" imgH="444500" progId="Equation.DSMT4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2205038"/>
                        <a:ext cx="7454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5" name="Object 3"/>
          <p:cNvGraphicFramePr/>
          <p:nvPr/>
        </p:nvGraphicFramePr>
        <p:xfrm>
          <a:off x="827088" y="2781300"/>
          <a:ext cx="5511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5506720" imgH="405765" progId="Equation.3">
                  <p:embed/>
                </p:oleObj>
              </mc:Choice>
              <mc:Fallback>
                <p:oleObj name="" r:id="rId3" imgW="5506720" imgH="405765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781300"/>
                        <a:ext cx="5511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6" name="Object 4"/>
          <p:cNvGraphicFramePr/>
          <p:nvPr/>
        </p:nvGraphicFramePr>
        <p:xfrm>
          <a:off x="6443663" y="2565400"/>
          <a:ext cx="2374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5" imgW="2374900" imgH="838200" progId="Equation.3">
                  <p:embed/>
                </p:oleObj>
              </mc:Choice>
              <mc:Fallback>
                <p:oleObj name="" r:id="rId5" imgW="2374900" imgH="8382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3663" y="2565400"/>
                        <a:ext cx="2374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7" name="Object 5"/>
          <p:cNvGraphicFramePr/>
          <p:nvPr/>
        </p:nvGraphicFramePr>
        <p:xfrm>
          <a:off x="755650" y="3213100"/>
          <a:ext cx="6616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7" imgW="6616700" imgH="838200" progId="Equation.3">
                  <p:embed/>
                </p:oleObj>
              </mc:Choice>
              <mc:Fallback>
                <p:oleObj name="" r:id="rId7" imgW="6616700" imgH="8382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3213100"/>
                        <a:ext cx="6616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39" name="Object 6"/>
          <p:cNvGraphicFramePr/>
          <p:nvPr/>
        </p:nvGraphicFramePr>
        <p:xfrm>
          <a:off x="846138" y="4095750"/>
          <a:ext cx="52911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9" imgW="5191760" imgH="381000" progId="Equation.DSMT4">
                  <p:embed/>
                </p:oleObj>
              </mc:Choice>
              <mc:Fallback>
                <p:oleObj name="" r:id="rId9" imgW="5191760" imgH="381000" progId="Equation.DSMT4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6138" y="4095750"/>
                        <a:ext cx="5291137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44" name="Object 7"/>
          <p:cNvGraphicFramePr/>
          <p:nvPr/>
        </p:nvGraphicFramePr>
        <p:xfrm>
          <a:off x="5867400" y="5949950"/>
          <a:ext cx="297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1" imgW="2970530" imgH="431800" progId="Equation.3">
                  <p:embed/>
                </p:oleObj>
              </mc:Choice>
              <mc:Fallback>
                <p:oleObj name="" r:id="rId11" imgW="2970530" imgH="4318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867400" y="5949950"/>
                        <a:ext cx="2971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48" name="Object 8"/>
          <p:cNvGraphicFramePr/>
          <p:nvPr/>
        </p:nvGraphicFramePr>
        <p:xfrm>
          <a:off x="755650" y="4581525"/>
          <a:ext cx="73056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3" imgW="7486650" imgH="405765" progId="Equation.DSMT4">
                  <p:embed/>
                </p:oleObj>
              </mc:Choice>
              <mc:Fallback>
                <p:oleObj name="" r:id="rId13" imgW="7486650" imgH="405765" progId="Equation.DSMT4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4581525"/>
                        <a:ext cx="7305675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49" name="Object 9"/>
          <p:cNvGraphicFramePr/>
          <p:nvPr/>
        </p:nvGraphicFramePr>
        <p:xfrm>
          <a:off x="827088" y="5013325"/>
          <a:ext cx="4432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5" imgW="4430395" imgH="444500" progId="Equation.3">
                  <p:embed/>
                </p:oleObj>
              </mc:Choice>
              <mc:Fallback>
                <p:oleObj name="" r:id="rId15" imgW="4430395" imgH="4445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5013325"/>
                        <a:ext cx="4432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50" name="Object 10"/>
          <p:cNvGraphicFramePr/>
          <p:nvPr/>
        </p:nvGraphicFramePr>
        <p:xfrm>
          <a:off x="755650" y="5518150"/>
          <a:ext cx="81978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7" imgW="8403590" imgH="431800" progId="Equation.3">
                  <p:embed/>
                </p:oleObj>
              </mc:Choice>
              <mc:Fallback>
                <p:oleObj name="" r:id="rId17" imgW="8403590" imgH="4318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5518150"/>
                        <a:ext cx="819785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7451" name="AutoShape 27"/>
          <p:cNvSpPr/>
          <p:nvPr/>
        </p:nvSpPr>
        <p:spPr>
          <a:xfrm>
            <a:off x="6372225" y="4941888"/>
            <a:ext cx="2087563" cy="533400"/>
          </a:xfrm>
          <a:prstGeom prst="wedgeRectCallout">
            <a:avLst>
              <a:gd name="adj1" fmla="val -75856"/>
              <a:gd name="adj2" fmla="val 52380"/>
            </a:avLst>
          </a:prstGeom>
          <a:noFill/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有限增量公式</a:t>
            </a:r>
            <a:endParaRPr lang="zh-CN" altLang="en-US" sz="2400" b="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28"/>
          <p:cNvGrpSpPr/>
          <p:nvPr/>
        </p:nvGrpSpPr>
        <p:grpSpPr>
          <a:xfrm>
            <a:off x="2339975" y="5949950"/>
            <a:ext cx="3240088" cy="488950"/>
            <a:chOff x="3024" y="1680"/>
            <a:chExt cx="2256" cy="336"/>
          </a:xfrm>
        </p:grpSpPr>
        <p:sp>
          <p:nvSpPr>
            <p:cNvPr id="14348" name="AutoShape 29"/>
            <p:cNvSpPr/>
            <p:nvPr/>
          </p:nvSpPr>
          <p:spPr>
            <a:xfrm>
              <a:off x="3024" y="1680"/>
              <a:ext cx="2256" cy="336"/>
            </a:xfrm>
            <a:prstGeom prst="wedgeRectCallout">
              <a:avLst>
                <a:gd name="adj1" fmla="val -65958"/>
                <a:gd name="adj2" fmla="val -55653"/>
              </a:avLst>
            </a:prstGeom>
            <a:noFill/>
            <a:ln w="12700" cap="flat" cmpd="sng">
              <a:solidFill>
                <a:schemeClr val="accen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sz="2400" b="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4349" name="Object 16"/>
            <p:cNvGraphicFramePr/>
            <p:nvPr/>
          </p:nvGraphicFramePr>
          <p:xfrm>
            <a:off x="3104" y="1732"/>
            <a:ext cx="2136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19" imgW="3389630" imgH="431800" progId="Equation.3">
                    <p:embed/>
                  </p:oleObj>
                </mc:Choice>
                <mc:Fallback>
                  <p:oleObj name="" r:id="rId19" imgW="3389630" imgH="431800" progId="Equation.3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20">
                          <a:clrChange>
                            <a:clrFrom>
                              <a:srgbClr val="000000"/>
                            </a:clrFrom>
                            <a:clrTo>
                              <a:srgbClr val="FF33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04" y="1732"/>
                          <a:ext cx="2136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350" name="Object 11"/>
          <p:cNvGraphicFramePr/>
          <p:nvPr/>
        </p:nvGraphicFramePr>
        <p:xfrm>
          <a:off x="814388" y="254000"/>
          <a:ext cx="3517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21" imgW="3517900" imgH="419100" progId="Equation.3">
                  <p:embed/>
                </p:oleObj>
              </mc:Choice>
              <mc:Fallback>
                <p:oleObj name="" r:id="rId21" imgW="3517900" imgH="4191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14388" y="254000"/>
                        <a:ext cx="3517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1" name="Object 12"/>
          <p:cNvGraphicFramePr/>
          <p:nvPr/>
        </p:nvGraphicFramePr>
        <p:xfrm>
          <a:off x="827088" y="1412875"/>
          <a:ext cx="7924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23" imgW="7924800" imgH="838200" progId="Equation.3">
                  <p:embed/>
                </p:oleObj>
              </mc:Choice>
              <mc:Fallback>
                <p:oleObj name="" r:id="rId23" imgW="7924800" imgH="8382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1412875"/>
                        <a:ext cx="7924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2" name="Object 13"/>
          <p:cNvGraphicFramePr/>
          <p:nvPr/>
        </p:nvGraphicFramePr>
        <p:xfrm>
          <a:off x="4427538" y="260350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25" imgW="2641600" imgH="419100" progId="Equation.3">
                  <p:embed/>
                </p:oleObj>
              </mc:Choice>
              <mc:Fallback>
                <p:oleObj name="" r:id="rId25" imgW="2641600" imgH="4191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427538" y="260350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3" name="Object 14"/>
          <p:cNvGraphicFramePr/>
          <p:nvPr/>
        </p:nvGraphicFramePr>
        <p:xfrm>
          <a:off x="827088" y="692150"/>
          <a:ext cx="4038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27" imgW="4038600" imgH="419100" progId="Equation.3">
                  <p:embed/>
                </p:oleObj>
              </mc:Choice>
              <mc:Fallback>
                <p:oleObj name="" r:id="rId27" imgW="4038600" imgH="4191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4038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4" name="Object 15"/>
          <p:cNvGraphicFramePr/>
          <p:nvPr/>
        </p:nvGraphicFramePr>
        <p:xfrm>
          <a:off x="827088" y="1195388"/>
          <a:ext cx="3911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29" imgW="3908425" imgH="405765" progId="Equation.3">
                  <p:embed/>
                </p:oleObj>
              </mc:Choice>
              <mc:Fallback>
                <p:oleObj name="" r:id="rId29" imgW="3908425" imgH="405765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27088" y="1195388"/>
                        <a:ext cx="3911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8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8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48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361" name="Object 2"/>
          <p:cNvGraphicFramePr/>
          <p:nvPr/>
        </p:nvGraphicFramePr>
        <p:xfrm>
          <a:off x="755650" y="188913"/>
          <a:ext cx="772477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1" imgW="7718425" imgH="951865" progId="Equation.DSMT4">
                  <p:embed/>
                </p:oleObj>
              </mc:Choice>
              <mc:Fallback>
                <p:oleObj name="" r:id="rId1" imgW="7718425" imgH="951865" progId="Equation.DSMT4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188913"/>
                        <a:ext cx="7724775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3" name="Object 3"/>
          <p:cNvGraphicFramePr/>
          <p:nvPr/>
        </p:nvGraphicFramePr>
        <p:xfrm>
          <a:off x="755650" y="1198563"/>
          <a:ext cx="453707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3" imgW="4419600" imgH="419100" progId="Equation.3">
                  <p:embed/>
                </p:oleObj>
              </mc:Choice>
              <mc:Fallback>
                <p:oleObj name="" r:id="rId3" imgW="4419600" imgH="4191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198563"/>
                        <a:ext cx="4537075" cy="430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4" name="Object 4"/>
          <p:cNvGraphicFramePr/>
          <p:nvPr/>
        </p:nvGraphicFramePr>
        <p:xfrm>
          <a:off x="755650" y="1700213"/>
          <a:ext cx="6388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5" imgW="6388100" imgH="419100" progId="Equation.3">
                  <p:embed/>
                </p:oleObj>
              </mc:Choice>
              <mc:Fallback>
                <p:oleObj name="" r:id="rId5" imgW="6388100" imgH="4191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1700213"/>
                        <a:ext cx="6388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5" name="Object 5"/>
          <p:cNvGraphicFramePr/>
          <p:nvPr/>
        </p:nvGraphicFramePr>
        <p:xfrm>
          <a:off x="874713" y="3213100"/>
          <a:ext cx="1905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7" imgW="1903095" imgH="405765" progId="Equation.DSMT4">
                  <p:embed/>
                </p:oleObj>
              </mc:Choice>
              <mc:Fallback>
                <p:oleObj name="" r:id="rId7" imgW="1903095" imgH="405765" progId="Equation.DSMT4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4713" y="3213100"/>
                        <a:ext cx="1905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6" name="Object 6"/>
          <p:cNvGraphicFramePr/>
          <p:nvPr/>
        </p:nvGraphicFramePr>
        <p:xfrm>
          <a:off x="2916238" y="3213100"/>
          <a:ext cx="3086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9" imgW="3086100" imgH="419100" progId="Equation.3">
                  <p:embed/>
                </p:oleObj>
              </mc:Choice>
              <mc:Fallback>
                <p:oleObj name="" r:id="rId9" imgW="3086100" imgH="4191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16238" y="3213100"/>
                        <a:ext cx="3086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7" name="Object 7"/>
          <p:cNvGraphicFramePr/>
          <p:nvPr/>
        </p:nvGraphicFramePr>
        <p:xfrm>
          <a:off x="827088" y="3716338"/>
          <a:ext cx="2717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11" imgW="2717800" imgH="419100" progId="Equation.3">
                  <p:embed/>
                </p:oleObj>
              </mc:Choice>
              <mc:Fallback>
                <p:oleObj name="" r:id="rId11" imgW="2717800" imgH="4191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3716338"/>
                        <a:ext cx="2717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8" name="Object 8"/>
          <p:cNvGraphicFramePr/>
          <p:nvPr/>
        </p:nvGraphicFramePr>
        <p:xfrm>
          <a:off x="3635375" y="3716338"/>
          <a:ext cx="17272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3" imgW="2032000" imgH="419100" progId="Equation.3">
                  <p:embed/>
                </p:oleObj>
              </mc:Choice>
              <mc:Fallback>
                <p:oleObj name="" r:id="rId13" imgW="2032000" imgH="4191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35375" y="3716338"/>
                        <a:ext cx="1727200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69" name="Object 9"/>
          <p:cNvGraphicFramePr/>
          <p:nvPr/>
        </p:nvGraphicFramePr>
        <p:xfrm>
          <a:off x="900113" y="2205038"/>
          <a:ext cx="5842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5" imgW="5842000" imgH="939800" progId="Equation.3">
                  <p:embed/>
                </p:oleObj>
              </mc:Choice>
              <mc:Fallback>
                <p:oleObj name="" r:id="rId15" imgW="5842000" imgH="9398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2205038"/>
                        <a:ext cx="58420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70" name="Object 10"/>
          <p:cNvGraphicFramePr/>
          <p:nvPr/>
        </p:nvGraphicFramePr>
        <p:xfrm>
          <a:off x="755650" y="4221163"/>
          <a:ext cx="7340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7" imgW="7337425" imgH="431800" progId="Equation.3">
                  <p:embed/>
                </p:oleObj>
              </mc:Choice>
              <mc:Fallback>
                <p:oleObj name="" r:id="rId17" imgW="7337425" imgH="4318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5650" y="4221163"/>
                        <a:ext cx="7340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71" name="Object 11"/>
          <p:cNvGraphicFramePr/>
          <p:nvPr/>
        </p:nvGraphicFramePr>
        <p:xfrm>
          <a:off x="755650" y="4724400"/>
          <a:ext cx="4127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9" imgW="4125595" imgH="431800" progId="Equation.3">
                  <p:embed/>
                </p:oleObj>
              </mc:Choice>
              <mc:Fallback>
                <p:oleObj name="" r:id="rId19" imgW="4125595" imgH="4318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55650" y="4724400"/>
                        <a:ext cx="4127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72" name="Object 12"/>
          <p:cNvGraphicFramePr/>
          <p:nvPr/>
        </p:nvGraphicFramePr>
        <p:xfrm>
          <a:off x="755650" y="5227638"/>
          <a:ext cx="3543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1" imgW="3543300" imgH="419100" progId="Equation.3">
                  <p:embed/>
                </p:oleObj>
              </mc:Choice>
              <mc:Fallback>
                <p:oleObj name="" r:id="rId21" imgW="3543300" imgH="4191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55650" y="5227638"/>
                        <a:ext cx="3543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73" name="Object 13"/>
          <p:cNvGraphicFramePr/>
          <p:nvPr/>
        </p:nvGraphicFramePr>
        <p:xfrm>
          <a:off x="4284663" y="5227638"/>
          <a:ext cx="6096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3" imgW="609600" imgH="330200" progId="Equation.3">
                  <p:embed/>
                </p:oleObj>
              </mc:Choice>
              <mc:Fallback>
                <p:oleObj name="" r:id="rId23" imgW="609600" imgH="3302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284663" y="5227638"/>
                        <a:ext cx="609600" cy="33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74" name="Object 14"/>
          <p:cNvGraphicFramePr/>
          <p:nvPr/>
        </p:nvGraphicFramePr>
        <p:xfrm>
          <a:off x="755650" y="5732463"/>
          <a:ext cx="1955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25" imgW="1955165" imgH="393700" progId="Equation.3">
                  <p:embed/>
                </p:oleObj>
              </mc:Choice>
              <mc:Fallback>
                <p:oleObj name="" r:id="rId25" imgW="1955165" imgH="3937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55650" y="5732463"/>
                        <a:ext cx="1955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75" name="Object 15"/>
          <p:cNvGraphicFramePr/>
          <p:nvPr/>
        </p:nvGraphicFramePr>
        <p:xfrm>
          <a:off x="2843213" y="5732463"/>
          <a:ext cx="2806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27" imgW="2806700" imgH="419100" progId="Equation.3">
                  <p:embed/>
                </p:oleObj>
              </mc:Choice>
              <mc:Fallback>
                <p:oleObj name="" r:id="rId27" imgW="2806700" imgH="4191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843213" y="5732463"/>
                        <a:ext cx="2806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7448" name="Object 8"/>
          <p:cNvGraphicFramePr/>
          <p:nvPr/>
        </p:nvGraphicFramePr>
        <p:xfrm>
          <a:off x="755650" y="6167438"/>
          <a:ext cx="61166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29" imgW="6271260" imgH="444500" progId="Equation.DSMT4">
                  <p:embed/>
                </p:oleObj>
              </mc:Choice>
              <mc:Fallback>
                <p:oleObj name="" r:id="rId29" imgW="6271260" imgH="444500" progId="Equation.DSMT4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6167438"/>
                        <a:ext cx="6116638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8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8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8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6385" name="Object 2"/>
          <p:cNvGraphicFramePr/>
          <p:nvPr/>
        </p:nvGraphicFramePr>
        <p:xfrm>
          <a:off x="742950" y="188913"/>
          <a:ext cx="68468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" imgW="6845300" imgH="838200" progId="Equation.DSMT4">
                  <p:embed/>
                </p:oleObj>
              </mc:Choice>
              <mc:Fallback>
                <p:oleObj name="" r:id="rId1" imgW="6845300" imgH="838200" progId="Equation.DSMT4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42950" y="188913"/>
                        <a:ext cx="6846888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1" name="Object 3"/>
          <p:cNvGraphicFramePr/>
          <p:nvPr/>
        </p:nvGraphicFramePr>
        <p:xfrm>
          <a:off x="755650" y="1125538"/>
          <a:ext cx="6751638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3" imgW="7226300" imgH="927100" progId="Equation.DSMT4">
                  <p:embed/>
                </p:oleObj>
              </mc:Choice>
              <mc:Fallback>
                <p:oleObj name="" r:id="rId3" imgW="7226300" imgH="927100" progId="Equation.DSMT4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125538"/>
                        <a:ext cx="6751638" cy="865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3" name="Object 4"/>
          <p:cNvGraphicFramePr/>
          <p:nvPr/>
        </p:nvGraphicFramePr>
        <p:xfrm>
          <a:off x="4643438" y="2060575"/>
          <a:ext cx="21907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2284730" imgH="393700" progId="Equation.3">
                  <p:embed/>
                </p:oleObj>
              </mc:Choice>
              <mc:Fallback>
                <p:oleObj name="" r:id="rId5" imgW="2284730" imgH="3937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3438" y="2060575"/>
                        <a:ext cx="2190750" cy="376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4" name="Object 5"/>
          <p:cNvGraphicFramePr/>
          <p:nvPr/>
        </p:nvGraphicFramePr>
        <p:xfrm>
          <a:off x="827088" y="2493963"/>
          <a:ext cx="51847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7" imgW="5407660" imgH="393700" progId="Equation.3">
                  <p:embed/>
                </p:oleObj>
              </mc:Choice>
              <mc:Fallback>
                <p:oleObj name="" r:id="rId7" imgW="5407660" imgH="3937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493963"/>
                        <a:ext cx="5184775" cy="376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5" name="Object 6"/>
          <p:cNvGraphicFramePr/>
          <p:nvPr/>
        </p:nvGraphicFramePr>
        <p:xfrm>
          <a:off x="793750" y="3074988"/>
          <a:ext cx="33718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9" imgW="3175000" imgH="368300" progId="Equation.DSMT4">
                  <p:embed/>
                </p:oleObj>
              </mc:Choice>
              <mc:Fallback>
                <p:oleObj name="" r:id="rId9" imgW="3175000" imgH="368300" progId="Equation.DSMT4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3750" y="3074988"/>
                        <a:ext cx="3371850" cy="349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6" name="Object 7"/>
          <p:cNvGraphicFramePr/>
          <p:nvPr/>
        </p:nvGraphicFramePr>
        <p:xfrm>
          <a:off x="4140200" y="2852738"/>
          <a:ext cx="11747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1" imgW="1104900" imgH="825500" progId="Equation.3">
                  <p:embed/>
                </p:oleObj>
              </mc:Choice>
              <mc:Fallback>
                <p:oleObj name="" r:id="rId11" imgW="1104900" imgH="8255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40200" y="2852738"/>
                        <a:ext cx="1174750" cy="792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7" name="Object 8"/>
          <p:cNvGraphicFramePr/>
          <p:nvPr/>
        </p:nvGraphicFramePr>
        <p:xfrm>
          <a:off x="5292725" y="2852738"/>
          <a:ext cx="72866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3" imgW="685800" imgH="838200" progId="Equation.3">
                  <p:embed/>
                </p:oleObj>
              </mc:Choice>
              <mc:Fallback>
                <p:oleObj name="" r:id="rId13" imgW="685800" imgH="8382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92725" y="2852738"/>
                        <a:ext cx="728663" cy="803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8" name="Object 9"/>
          <p:cNvGraphicFramePr/>
          <p:nvPr/>
        </p:nvGraphicFramePr>
        <p:xfrm>
          <a:off x="827088" y="5876925"/>
          <a:ext cx="550068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5" imgW="5740400" imgH="825500" progId="Equation.3">
                  <p:embed/>
                </p:oleObj>
              </mc:Choice>
              <mc:Fallback>
                <p:oleObj name="" r:id="rId15" imgW="5740400" imgH="8255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5876925"/>
                        <a:ext cx="5500687" cy="790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09" name="Object 10"/>
          <p:cNvGraphicFramePr/>
          <p:nvPr/>
        </p:nvGraphicFramePr>
        <p:xfrm>
          <a:off x="827088" y="3573463"/>
          <a:ext cx="5761037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17" imgW="5842000" imgH="838200" progId="Equation.DSMT4">
                  <p:embed/>
                </p:oleObj>
              </mc:Choice>
              <mc:Fallback>
                <p:oleObj name="" r:id="rId17" imgW="5842000" imgH="838200" progId="Equation.DSMT4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3573463"/>
                        <a:ext cx="5761037" cy="773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10" name="Object 11"/>
          <p:cNvGraphicFramePr/>
          <p:nvPr/>
        </p:nvGraphicFramePr>
        <p:xfrm>
          <a:off x="755650" y="4365625"/>
          <a:ext cx="624998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9" imgW="5880100" imgH="838200" progId="Equation.DSMT4">
                  <p:embed/>
                </p:oleObj>
              </mc:Choice>
              <mc:Fallback>
                <p:oleObj name="" r:id="rId19" imgW="5880100" imgH="838200" progId="Equation.DSMT4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55650" y="4365625"/>
                        <a:ext cx="6249988" cy="803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11" name="Object 12"/>
          <p:cNvGraphicFramePr/>
          <p:nvPr/>
        </p:nvGraphicFramePr>
        <p:xfrm>
          <a:off x="722313" y="5153025"/>
          <a:ext cx="4935537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21" imgW="4686300" imgH="838200" progId="Equation.DSMT4">
                  <p:embed/>
                </p:oleObj>
              </mc:Choice>
              <mc:Fallback>
                <p:oleObj name="" r:id="rId21" imgW="4686300" imgH="838200" progId="Equation.DSMT4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22313" y="5153025"/>
                        <a:ext cx="4935537" cy="795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7409" name="Object 2"/>
          <p:cNvGraphicFramePr>
            <a:graphicFrameLocks noChangeAspect="1"/>
          </p:cNvGraphicFramePr>
          <p:nvPr/>
        </p:nvGraphicFramePr>
        <p:xfrm>
          <a:off x="900113" y="333375"/>
          <a:ext cx="7950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1" imgW="7947025" imgH="951865" progId="Equation.DSMT4">
                  <p:embed/>
                </p:oleObj>
              </mc:Choice>
              <mc:Fallback>
                <p:oleObj name="" r:id="rId1" imgW="7947025" imgH="951865" progId="Equation.DSMT4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333375"/>
                        <a:ext cx="79502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47" name="Object 3"/>
          <p:cNvGraphicFramePr>
            <a:graphicFrameLocks noChangeAspect="1"/>
          </p:cNvGraphicFramePr>
          <p:nvPr/>
        </p:nvGraphicFramePr>
        <p:xfrm>
          <a:off x="900113" y="1412875"/>
          <a:ext cx="1905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" imgW="1905000" imgH="419100" progId="Equation.3">
                  <p:embed/>
                </p:oleObj>
              </mc:Choice>
              <mc:Fallback>
                <p:oleObj name="" r:id="rId3" imgW="1905000" imgH="4191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1412875"/>
                        <a:ext cx="1905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48" name="Object 4"/>
          <p:cNvGraphicFramePr>
            <a:graphicFrameLocks noChangeAspect="1"/>
          </p:cNvGraphicFramePr>
          <p:nvPr/>
        </p:nvGraphicFramePr>
        <p:xfrm>
          <a:off x="971550" y="1916113"/>
          <a:ext cx="5118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5" imgW="5118100" imgH="406400" progId="Equation.3">
                  <p:embed/>
                </p:oleObj>
              </mc:Choice>
              <mc:Fallback>
                <p:oleObj name="" r:id="rId5" imgW="5118100" imgH="4064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550" y="1916113"/>
                        <a:ext cx="5118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49" name="Object 5"/>
          <p:cNvGraphicFramePr>
            <a:graphicFrameLocks noChangeAspect="1"/>
          </p:cNvGraphicFramePr>
          <p:nvPr/>
        </p:nvGraphicFramePr>
        <p:xfrm>
          <a:off x="971550" y="2492375"/>
          <a:ext cx="1968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7" imgW="1968500" imgH="838200" progId="Equation.3">
                  <p:embed/>
                </p:oleObj>
              </mc:Choice>
              <mc:Fallback>
                <p:oleObj name="" r:id="rId7" imgW="1968500" imgH="8382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1550" y="2492375"/>
                        <a:ext cx="19685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0" name="Object 6"/>
          <p:cNvGraphicFramePr>
            <a:graphicFrameLocks noChangeAspect="1"/>
          </p:cNvGraphicFramePr>
          <p:nvPr/>
        </p:nvGraphicFramePr>
        <p:xfrm>
          <a:off x="3130550" y="2492375"/>
          <a:ext cx="1371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9" imgW="1371600" imgH="825500" progId="Equation.3">
                  <p:embed/>
                </p:oleObj>
              </mc:Choice>
              <mc:Fallback>
                <p:oleObj name="" r:id="rId9" imgW="1371600" imgH="8255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30550" y="2492375"/>
                        <a:ext cx="13716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1" name="Object 7"/>
          <p:cNvGraphicFramePr>
            <a:graphicFrameLocks noChangeAspect="1"/>
          </p:cNvGraphicFramePr>
          <p:nvPr/>
        </p:nvGraphicFramePr>
        <p:xfrm>
          <a:off x="900113" y="3357563"/>
          <a:ext cx="1155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11" imgW="1155700" imgH="419100" progId="Equation.3">
                  <p:embed/>
                </p:oleObj>
              </mc:Choice>
              <mc:Fallback>
                <p:oleObj name="" r:id="rId11" imgW="1155700" imgH="4191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3357563"/>
                        <a:ext cx="1155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2" name="Object 8"/>
          <p:cNvGraphicFramePr>
            <a:graphicFrameLocks noChangeAspect="1"/>
          </p:cNvGraphicFramePr>
          <p:nvPr/>
        </p:nvGraphicFramePr>
        <p:xfrm>
          <a:off x="971550" y="4005263"/>
          <a:ext cx="5080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13" imgW="5080000" imgH="444500" progId="Equation.3">
                  <p:embed/>
                </p:oleObj>
              </mc:Choice>
              <mc:Fallback>
                <p:oleObj name="" r:id="rId13" imgW="5080000" imgH="4445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71550" y="4005263"/>
                        <a:ext cx="5080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3" name="Object 9"/>
          <p:cNvGraphicFramePr>
            <a:graphicFrameLocks noChangeAspect="1"/>
          </p:cNvGraphicFramePr>
          <p:nvPr/>
        </p:nvGraphicFramePr>
        <p:xfrm>
          <a:off x="900113" y="4725988"/>
          <a:ext cx="2108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5" imgW="2108200" imgH="838200" progId="Equation.3">
                  <p:embed/>
                </p:oleObj>
              </mc:Choice>
              <mc:Fallback>
                <p:oleObj name="" r:id="rId15" imgW="2108200" imgH="8382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4725988"/>
                        <a:ext cx="2108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4" name="Object 10"/>
          <p:cNvGraphicFramePr>
            <a:graphicFrameLocks noChangeAspect="1"/>
          </p:cNvGraphicFramePr>
          <p:nvPr/>
        </p:nvGraphicFramePr>
        <p:xfrm>
          <a:off x="3203575" y="4725988"/>
          <a:ext cx="33909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7" imgW="3390900" imgH="863600" progId="Equation.3">
                  <p:embed/>
                </p:oleObj>
              </mc:Choice>
              <mc:Fallback>
                <p:oleObj name="" r:id="rId17" imgW="3390900" imgH="8636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203575" y="4725988"/>
                        <a:ext cx="33909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555" name="Object 11"/>
          <p:cNvGraphicFramePr>
            <a:graphicFrameLocks noChangeAspect="1"/>
          </p:cNvGraphicFramePr>
          <p:nvPr/>
        </p:nvGraphicFramePr>
        <p:xfrm>
          <a:off x="827088" y="5732463"/>
          <a:ext cx="6342062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9" imgW="6334760" imgH="431800" progId="Equation.DSMT4">
                  <p:embed/>
                </p:oleObj>
              </mc:Choice>
              <mc:Fallback>
                <p:oleObj name="" r:id="rId19" imgW="6334760" imgH="431800" progId="Equation.DSMT4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5732463"/>
                        <a:ext cx="6342062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49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8433" name="Object 2"/>
          <p:cNvGraphicFramePr/>
          <p:nvPr/>
        </p:nvGraphicFramePr>
        <p:xfrm>
          <a:off x="827088" y="333375"/>
          <a:ext cx="292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1" imgW="2918460" imgH="405765" progId="Equation.3">
                  <p:embed/>
                </p:oleObj>
              </mc:Choice>
              <mc:Fallback>
                <p:oleObj name="" r:id="rId1" imgW="2918460" imgH="405765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333375"/>
                        <a:ext cx="2921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91" name="Object 3"/>
          <p:cNvGraphicFramePr/>
          <p:nvPr/>
        </p:nvGraphicFramePr>
        <p:xfrm>
          <a:off x="3924300" y="333375"/>
          <a:ext cx="2832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3" imgW="2829560" imgH="405765" progId="Equation.3">
                  <p:embed/>
                </p:oleObj>
              </mc:Choice>
              <mc:Fallback>
                <p:oleObj name="" r:id="rId3" imgW="2829560" imgH="405765" progId="Equation.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4300" y="333375"/>
                        <a:ext cx="2832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92" name="Object 4"/>
          <p:cNvGraphicFramePr/>
          <p:nvPr/>
        </p:nvGraphicFramePr>
        <p:xfrm>
          <a:off x="755650" y="1773238"/>
          <a:ext cx="7962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" r:id="rId5" imgW="7962900" imgH="914400" progId="Equation.3">
                  <p:embed/>
                </p:oleObj>
              </mc:Choice>
              <mc:Fallback>
                <p:oleObj name="" r:id="rId5" imgW="7962900" imgH="914400" progId="Equation.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1773238"/>
                        <a:ext cx="79629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95" name="Object 5"/>
          <p:cNvGraphicFramePr/>
          <p:nvPr/>
        </p:nvGraphicFramePr>
        <p:xfrm>
          <a:off x="755650" y="3070225"/>
          <a:ext cx="42640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4557395" imgH="431800" progId="Equation.3">
                  <p:embed/>
                </p:oleObj>
              </mc:Choice>
              <mc:Fallback>
                <p:oleObj name="" r:id="rId7" imgW="4557395" imgH="4318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3070225"/>
                        <a:ext cx="4264025" cy="401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97" name="Object 6"/>
          <p:cNvGraphicFramePr/>
          <p:nvPr/>
        </p:nvGraphicFramePr>
        <p:xfrm>
          <a:off x="755650" y="3502025"/>
          <a:ext cx="4752975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9" imgW="5118100" imgH="838200" progId="Equation.3">
                  <p:embed/>
                </p:oleObj>
              </mc:Choice>
              <mc:Fallback>
                <p:oleObj name="" r:id="rId9" imgW="5118100" imgH="838200" progId="Equation.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3502025"/>
                        <a:ext cx="4752975" cy="754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499" name="Object 7"/>
          <p:cNvGraphicFramePr/>
          <p:nvPr/>
        </p:nvGraphicFramePr>
        <p:xfrm>
          <a:off x="755650" y="2565400"/>
          <a:ext cx="3187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" r:id="rId11" imgW="3187700" imgH="419100" progId="Equation.3">
                  <p:embed/>
                </p:oleObj>
              </mc:Choice>
              <mc:Fallback>
                <p:oleObj name="" r:id="rId11" imgW="3187700" imgH="4191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2565400"/>
                        <a:ext cx="3187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510" name="Object 9"/>
          <p:cNvGraphicFramePr/>
          <p:nvPr/>
        </p:nvGraphicFramePr>
        <p:xfrm>
          <a:off x="827088" y="765175"/>
          <a:ext cx="40322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3" imgW="3860800" imgH="419100" progId="Equation.3">
                  <p:embed/>
                </p:oleObj>
              </mc:Choice>
              <mc:Fallback>
                <p:oleObj name="" r:id="rId13" imgW="3860800" imgH="4191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403225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9511" name="Object 10"/>
          <p:cNvGraphicFramePr/>
          <p:nvPr/>
        </p:nvGraphicFramePr>
        <p:xfrm>
          <a:off x="827088" y="1268413"/>
          <a:ext cx="5715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15" imgW="5709920" imgH="405765" progId="Equation.3">
                  <p:embed/>
                </p:oleObj>
              </mc:Choice>
              <mc:Fallback>
                <p:oleObj name="" r:id="rId15" imgW="5709920" imgH="405765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5715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9"/>
          <p:cNvGraphicFramePr>
            <a:graphicFrameLocks noChangeAspect="1"/>
          </p:cNvGraphicFramePr>
          <p:nvPr/>
        </p:nvGraphicFramePr>
        <p:xfrm>
          <a:off x="827088" y="4294188"/>
          <a:ext cx="81105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" r:id="rId17" imgW="8187690" imgH="444500" progId="Equation.DSMT4">
                  <p:embed/>
                </p:oleObj>
              </mc:Choice>
              <mc:Fallback>
                <p:oleObj name="" r:id="rId17" imgW="8187690" imgH="444500" progId="Equation.DSMT4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4294188"/>
                        <a:ext cx="8110537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>
            <a:graphicFrameLocks noChangeAspect="1"/>
          </p:cNvGraphicFramePr>
          <p:nvPr/>
        </p:nvGraphicFramePr>
        <p:xfrm>
          <a:off x="896938" y="4725988"/>
          <a:ext cx="29845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19" imgW="2984500" imgH="838200" progId="Equation.3">
                  <p:embed/>
                </p:oleObj>
              </mc:Choice>
              <mc:Fallback>
                <p:oleObj name="" r:id="rId19" imgW="2984500" imgH="8382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96938" y="4725988"/>
                        <a:ext cx="29845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4067175" y="4941888"/>
          <a:ext cx="444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21" imgW="443865" imgH="405765" progId="Equation.3">
                  <p:embed/>
                </p:oleObj>
              </mc:Choice>
              <mc:Fallback>
                <p:oleObj name="" r:id="rId21" imgW="443865" imgH="405765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067175" y="4941888"/>
                        <a:ext cx="444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2"/>
          <p:cNvGraphicFramePr>
            <a:graphicFrameLocks noChangeAspect="1"/>
          </p:cNvGraphicFramePr>
          <p:nvPr/>
        </p:nvGraphicFramePr>
        <p:xfrm>
          <a:off x="4826000" y="4652963"/>
          <a:ext cx="2882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" r:id="rId23" imgW="2882900" imgH="838200" progId="Equation.3">
                  <p:embed/>
                </p:oleObj>
              </mc:Choice>
              <mc:Fallback>
                <p:oleObj name="" r:id="rId23" imgW="2882900" imgH="8382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826000" y="4652963"/>
                        <a:ext cx="28829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3"/>
          <p:cNvGraphicFramePr>
            <a:graphicFrameLocks noChangeAspect="1"/>
          </p:cNvGraphicFramePr>
          <p:nvPr/>
        </p:nvGraphicFramePr>
        <p:xfrm>
          <a:off x="7812088" y="4870450"/>
          <a:ext cx="482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25" imgW="482600" imgH="406400" progId="Equation.3">
                  <p:embed/>
                </p:oleObj>
              </mc:Choice>
              <mc:Fallback>
                <p:oleObj name="" r:id="rId25" imgW="482600" imgH="4064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812088" y="4870450"/>
                        <a:ext cx="482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4"/>
          <p:cNvGraphicFramePr>
            <a:graphicFrameLocks noChangeAspect="1"/>
          </p:cNvGraphicFramePr>
          <p:nvPr/>
        </p:nvGraphicFramePr>
        <p:xfrm>
          <a:off x="827088" y="5589588"/>
          <a:ext cx="50292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27" imgW="5029200" imgH="914400" progId="Equation.3">
                  <p:embed/>
                </p:oleObj>
              </mc:Choice>
              <mc:Fallback>
                <p:oleObj name="" r:id="rId27" imgW="5029200" imgH="9144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27088" y="5589588"/>
                        <a:ext cx="50292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5"/>
          <p:cNvGraphicFramePr>
            <a:graphicFrameLocks noChangeAspect="1"/>
          </p:cNvGraphicFramePr>
          <p:nvPr/>
        </p:nvGraphicFramePr>
        <p:xfrm>
          <a:off x="6083300" y="5602288"/>
          <a:ext cx="23622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29" imgW="3149600" imgH="520700" progId="Equation.3">
                  <p:embed/>
                </p:oleObj>
              </mc:Choice>
              <mc:Fallback>
                <p:oleObj name="" r:id="rId29" imgW="3149600" imgH="5207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3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083300" y="5602288"/>
                        <a:ext cx="23622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" name="Text Box 5"/>
          <p:cNvSpPr txBox="1"/>
          <p:nvPr/>
        </p:nvSpPr>
        <p:spPr>
          <a:xfrm>
            <a:off x="6011863" y="6021388"/>
            <a:ext cx="2568575" cy="490537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答案：不可以</a:t>
            </a:r>
            <a:endParaRPr lang="zh-CN" altLang="en-US" sz="26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Text Box 5"/>
          <p:cNvSpPr txBox="1"/>
          <p:nvPr/>
        </p:nvSpPr>
        <p:spPr>
          <a:xfrm>
            <a:off x="5508625" y="3140075"/>
            <a:ext cx="3573463" cy="892175"/>
          </a:xfrm>
          <a:prstGeom prst="rect">
            <a:avLst/>
          </a:prstGeom>
          <a:noFill/>
          <a:ln w="57150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拉格朗日中值定理是柯西中值定理的特殊情形</a:t>
            </a:r>
            <a:endParaRPr lang="zh-CN" altLang="en-US" sz="2600" dirty="0">
              <a:solidFill>
                <a:schemeClr val="accent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9457" name="Object 2"/>
          <p:cNvGraphicFramePr/>
          <p:nvPr/>
        </p:nvGraphicFramePr>
        <p:xfrm>
          <a:off x="827088" y="2133600"/>
          <a:ext cx="80454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1" imgW="8432800" imgH="914400" progId="Equation.DSMT4">
                  <p:embed/>
                </p:oleObj>
              </mc:Choice>
              <mc:Fallback>
                <p:oleObj name="" r:id="rId1" imgW="8432800" imgH="914400" progId="Equation.DSMT4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133600"/>
                        <a:ext cx="8045450" cy="871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6" name="Object 3"/>
          <p:cNvGraphicFramePr/>
          <p:nvPr/>
        </p:nvGraphicFramePr>
        <p:xfrm>
          <a:off x="827088" y="3068638"/>
          <a:ext cx="5454650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3" imgW="5989320" imgH="405765" progId="Equation.3">
                  <p:embed/>
                </p:oleObj>
              </mc:Choice>
              <mc:Fallback>
                <p:oleObj name="" r:id="rId3" imgW="5989320" imgH="405765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3068638"/>
                        <a:ext cx="5454650" cy="369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7" name="Object 4"/>
          <p:cNvGraphicFramePr/>
          <p:nvPr/>
        </p:nvGraphicFramePr>
        <p:xfrm>
          <a:off x="827088" y="3573463"/>
          <a:ext cx="574675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5" imgW="6096000" imgH="419100" progId="Equation.3">
                  <p:embed/>
                </p:oleObj>
              </mc:Choice>
              <mc:Fallback>
                <p:oleObj name="" r:id="rId5" imgW="6096000" imgH="4191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573463"/>
                        <a:ext cx="574675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8" name="Object 5"/>
          <p:cNvGraphicFramePr/>
          <p:nvPr/>
        </p:nvGraphicFramePr>
        <p:xfrm>
          <a:off x="900113" y="4005263"/>
          <a:ext cx="525462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7" imgW="5384800" imgH="914400" progId="Equation.3">
                  <p:embed/>
                </p:oleObj>
              </mc:Choice>
              <mc:Fallback>
                <p:oleObj name="" r:id="rId7" imgW="5384800" imgH="9144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4005263"/>
                        <a:ext cx="5254625" cy="890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29" name="Object 6"/>
          <p:cNvGraphicFramePr/>
          <p:nvPr/>
        </p:nvGraphicFramePr>
        <p:xfrm>
          <a:off x="6227763" y="3068638"/>
          <a:ext cx="267493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" r:id="rId9" imgW="2856230" imgH="393700" progId="Equation.3">
                  <p:embed/>
                </p:oleObj>
              </mc:Choice>
              <mc:Fallback>
                <p:oleObj name="" r:id="rId9" imgW="2856230" imgH="3937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27763" y="3068638"/>
                        <a:ext cx="2674937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30" name="Object 7"/>
          <p:cNvGraphicFramePr/>
          <p:nvPr/>
        </p:nvGraphicFramePr>
        <p:xfrm>
          <a:off x="900113" y="4868863"/>
          <a:ext cx="460851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11" imgW="4724400" imgH="914400" progId="Equation.DSMT4">
                  <p:embed/>
                </p:oleObj>
              </mc:Choice>
              <mc:Fallback>
                <p:oleObj name="" r:id="rId11" imgW="4724400" imgH="914400" progId="Equation.DSMT4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4868863"/>
                        <a:ext cx="4608512" cy="892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31" name="Object 8"/>
          <p:cNvGraphicFramePr/>
          <p:nvPr/>
        </p:nvGraphicFramePr>
        <p:xfrm>
          <a:off x="900113" y="6021388"/>
          <a:ext cx="1866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3" imgW="1864995" imgH="405765" progId="Equation.3">
                  <p:embed/>
                </p:oleObj>
              </mc:Choice>
              <mc:Fallback>
                <p:oleObj name="" r:id="rId13" imgW="1864995" imgH="405765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6021388"/>
                        <a:ext cx="18669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5632" name="Object 9"/>
          <p:cNvGraphicFramePr/>
          <p:nvPr/>
        </p:nvGraphicFramePr>
        <p:xfrm>
          <a:off x="2771775" y="5805488"/>
          <a:ext cx="323056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15" imgW="3594100" imgH="914400" progId="Equation.3">
                  <p:embed/>
                </p:oleObj>
              </mc:Choice>
              <mc:Fallback>
                <p:oleObj name="" r:id="rId15" imgW="3594100" imgH="9144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771775" y="5805488"/>
                        <a:ext cx="3230563" cy="822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5" name="Object 10"/>
          <p:cNvGraphicFramePr/>
          <p:nvPr/>
        </p:nvGraphicFramePr>
        <p:xfrm>
          <a:off x="827088" y="260350"/>
          <a:ext cx="292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" r:id="rId17" imgW="2918460" imgH="405765" progId="Equation.3">
                  <p:embed/>
                </p:oleObj>
              </mc:Choice>
              <mc:Fallback>
                <p:oleObj name="" r:id="rId17" imgW="2918460" imgH="405765" progId="Equation.3">
                  <p:embed/>
                  <p:pic>
                    <p:nvPicPr>
                      <p:cNvPr id="0" name="图片 315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2921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6" name="Object 11"/>
          <p:cNvGraphicFramePr/>
          <p:nvPr/>
        </p:nvGraphicFramePr>
        <p:xfrm>
          <a:off x="3924300" y="260350"/>
          <a:ext cx="2832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19" imgW="2829560" imgH="405765" progId="Equation.3">
                  <p:embed/>
                </p:oleObj>
              </mc:Choice>
              <mc:Fallback>
                <p:oleObj name="" r:id="rId19" imgW="2829560" imgH="405765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924300" y="260350"/>
                        <a:ext cx="2832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7" name="Object 12"/>
          <p:cNvGraphicFramePr/>
          <p:nvPr/>
        </p:nvGraphicFramePr>
        <p:xfrm>
          <a:off x="827088" y="1125538"/>
          <a:ext cx="7962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21" imgW="7962900" imgH="914400" progId="Equation.3">
                  <p:embed/>
                </p:oleObj>
              </mc:Choice>
              <mc:Fallback>
                <p:oleObj name="" r:id="rId21" imgW="7962900" imgH="9144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1125538"/>
                        <a:ext cx="79629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13"/>
          <p:cNvGraphicFramePr/>
          <p:nvPr/>
        </p:nvGraphicFramePr>
        <p:xfrm>
          <a:off x="827088" y="692150"/>
          <a:ext cx="279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" r:id="rId23" imgW="2791460" imgH="405765" progId="Equation.3">
                  <p:embed/>
                </p:oleObj>
              </mc:Choice>
              <mc:Fallback>
                <p:oleObj name="" r:id="rId23" imgW="2791460" imgH="405765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2794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9" name="Object 14"/>
          <p:cNvGraphicFramePr/>
          <p:nvPr/>
        </p:nvGraphicFramePr>
        <p:xfrm>
          <a:off x="3779838" y="692150"/>
          <a:ext cx="4635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25" imgW="4631690" imgH="405765" progId="Equation.3">
                  <p:embed/>
                </p:oleObj>
              </mc:Choice>
              <mc:Fallback>
                <p:oleObj name="" r:id="rId25" imgW="4631690" imgH="405765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779838" y="692150"/>
                        <a:ext cx="4635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9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481" name="Object 17"/>
          <p:cNvGraphicFramePr>
            <a:graphicFrameLocks noChangeAspect="1"/>
          </p:cNvGraphicFramePr>
          <p:nvPr/>
        </p:nvGraphicFramePr>
        <p:xfrm>
          <a:off x="755650" y="2781300"/>
          <a:ext cx="4892675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1" imgW="5219700" imgH="914400" progId="Equation.DSMT4">
                  <p:embed/>
                </p:oleObj>
              </mc:Choice>
              <mc:Fallback>
                <p:oleObj name="" r:id="rId1" imgW="5219700" imgH="914400" progId="Equation.DSMT4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2781300"/>
                        <a:ext cx="4892675" cy="862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2" name="Object 10"/>
          <p:cNvGraphicFramePr/>
          <p:nvPr/>
        </p:nvGraphicFramePr>
        <p:xfrm>
          <a:off x="827088" y="260350"/>
          <a:ext cx="292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3" imgW="2918460" imgH="405765" progId="Equation.3">
                  <p:embed/>
                </p:oleObj>
              </mc:Choice>
              <mc:Fallback>
                <p:oleObj name="" r:id="rId3" imgW="2918460" imgH="405765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2921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11"/>
          <p:cNvGraphicFramePr/>
          <p:nvPr/>
        </p:nvGraphicFramePr>
        <p:xfrm>
          <a:off x="3924300" y="260350"/>
          <a:ext cx="2832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5" imgW="2829560" imgH="405765" progId="Equation.3">
                  <p:embed/>
                </p:oleObj>
              </mc:Choice>
              <mc:Fallback>
                <p:oleObj name="" r:id="rId5" imgW="2829560" imgH="405765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4300" y="260350"/>
                        <a:ext cx="2832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12"/>
          <p:cNvGraphicFramePr/>
          <p:nvPr/>
        </p:nvGraphicFramePr>
        <p:xfrm>
          <a:off x="827088" y="1125538"/>
          <a:ext cx="7962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7" imgW="7962900" imgH="914400" progId="Equation.3">
                  <p:embed/>
                </p:oleObj>
              </mc:Choice>
              <mc:Fallback>
                <p:oleObj name="" r:id="rId7" imgW="7962900" imgH="9144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1125538"/>
                        <a:ext cx="79629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13"/>
          <p:cNvGraphicFramePr/>
          <p:nvPr/>
        </p:nvGraphicFramePr>
        <p:xfrm>
          <a:off x="827088" y="692150"/>
          <a:ext cx="2794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9" imgW="2791460" imgH="405765" progId="Equation.3">
                  <p:embed/>
                </p:oleObj>
              </mc:Choice>
              <mc:Fallback>
                <p:oleObj name="" r:id="rId9" imgW="2791460" imgH="405765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27940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14"/>
          <p:cNvGraphicFramePr/>
          <p:nvPr/>
        </p:nvGraphicFramePr>
        <p:xfrm>
          <a:off x="3779838" y="692150"/>
          <a:ext cx="4635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11" imgW="4631690" imgH="405765" progId="Equation.3">
                  <p:embed/>
                </p:oleObj>
              </mc:Choice>
              <mc:Fallback>
                <p:oleObj name="" r:id="rId11" imgW="4631690" imgH="405765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79838" y="692150"/>
                        <a:ext cx="4635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2"/>
          <p:cNvGraphicFramePr/>
          <p:nvPr/>
        </p:nvGraphicFramePr>
        <p:xfrm>
          <a:off x="827088" y="2133600"/>
          <a:ext cx="804545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2" name="" r:id="rId13" imgW="8432800" imgH="914400" progId="Equation.DSMT4">
                  <p:embed/>
                </p:oleObj>
              </mc:Choice>
              <mc:Fallback>
                <p:oleObj name="" r:id="rId13" imgW="8432800" imgH="914400" progId="Equation.DSMT4">
                  <p:embed/>
                  <p:pic>
                    <p:nvPicPr>
                      <p:cNvPr id="0" name="图片 316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2133600"/>
                        <a:ext cx="8045450" cy="871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3"/>
          <p:cNvGraphicFramePr>
            <a:graphicFrameLocks noChangeAspect="1"/>
          </p:cNvGraphicFramePr>
          <p:nvPr/>
        </p:nvGraphicFramePr>
        <p:xfrm>
          <a:off x="755650" y="3716338"/>
          <a:ext cx="7058025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15" imgW="7251700" imgH="1358900" progId="Equation.DSMT4">
                  <p:embed/>
                </p:oleObj>
              </mc:Choice>
              <mc:Fallback>
                <p:oleObj name="" r:id="rId15" imgW="7251700" imgH="1358900" progId="Equation.DSMT4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55650" y="3716338"/>
                        <a:ext cx="7058025" cy="1322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7" name="Object 7"/>
          <p:cNvGraphicFramePr>
            <a:graphicFrameLocks noChangeAspect="1"/>
          </p:cNvGraphicFramePr>
          <p:nvPr/>
        </p:nvGraphicFramePr>
        <p:xfrm>
          <a:off x="684213" y="5013325"/>
          <a:ext cx="6480175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" r:id="rId17" imgW="7861300" imgH="1816100" progId="Equation.DSMT4">
                  <p:embed/>
                </p:oleObj>
              </mc:Choice>
              <mc:Fallback>
                <p:oleObj name="" r:id="rId17" imgW="7861300" imgH="1816100" progId="Equation.DSMT4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84213" y="5013325"/>
                        <a:ext cx="6480175" cy="1520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8" name="Object 8"/>
          <p:cNvGraphicFramePr>
            <a:graphicFrameLocks noChangeAspect="1"/>
          </p:cNvGraphicFramePr>
          <p:nvPr/>
        </p:nvGraphicFramePr>
        <p:xfrm>
          <a:off x="7164388" y="5084763"/>
          <a:ext cx="1754187" cy="139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9" imgW="2120900" imgH="1688465" progId="Equation.DSMT4">
                  <p:embed/>
                </p:oleObj>
              </mc:Choice>
              <mc:Fallback>
                <p:oleObj name="" r:id="rId19" imgW="2120900" imgH="1688465" progId="Equation.DSMT4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164388" y="5084763"/>
                        <a:ext cx="1754187" cy="1395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1505" name="Object 3"/>
          <p:cNvGraphicFramePr>
            <a:graphicFrameLocks noChangeAspect="1"/>
          </p:cNvGraphicFramePr>
          <p:nvPr/>
        </p:nvGraphicFramePr>
        <p:xfrm>
          <a:off x="827088" y="260350"/>
          <a:ext cx="7058025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" imgW="7251700" imgH="1358900" progId="Equation.DSMT4">
                  <p:embed/>
                </p:oleObj>
              </mc:Choice>
              <mc:Fallback>
                <p:oleObj name="" r:id="rId1" imgW="7251700" imgH="1358900" progId="Equation.DSMT4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7058025" cy="1322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9" name="Object 9"/>
          <p:cNvGraphicFramePr>
            <a:graphicFrameLocks noChangeAspect="1"/>
          </p:cNvGraphicFramePr>
          <p:nvPr/>
        </p:nvGraphicFramePr>
        <p:xfrm>
          <a:off x="827088" y="1557338"/>
          <a:ext cx="4560887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3" imgW="4775200" imgH="838200" progId="Equation.DSMT4">
                  <p:embed/>
                </p:oleObj>
              </mc:Choice>
              <mc:Fallback>
                <p:oleObj name="" r:id="rId3" imgW="4775200" imgH="838200" progId="Equation.DSMT4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557338"/>
                        <a:ext cx="4560887" cy="803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0" name="Object 10"/>
          <p:cNvGraphicFramePr>
            <a:graphicFrameLocks noChangeAspect="1"/>
          </p:cNvGraphicFramePr>
          <p:nvPr/>
        </p:nvGraphicFramePr>
        <p:xfrm>
          <a:off x="827088" y="2420938"/>
          <a:ext cx="81692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5" imgW="8238490" imgH="444500" progId="Equation.DSMT4">
                  <p:embed/>
                </p:oleObj>
              </mc:Choice>
              <mc:Fallback>
                <p:oleObj name="" r:id="rId5" imgW="8238490" imgH="444500" progId="Equation.DSMT4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2420938"/>
                        <a:ext cx="8169275" cy="420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1" name="Object 11"/>
          <p:cNvGraphicFramePr>
            <a:graphicFrameLocks noChangeAspect="1"/>
          </p:cNvGraphicFramePr>
          <p:nvPr/>
        </p:nvGraphicFramePr>
        <p:xfrm>
          <a:off x="827088" y="2997200"/>
          <a:ext cx="479107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7" imgW="4826000" imgH="419100" progId="Equation.3">
                  <p:embed/>
                </p:oleObj>
              </mc:Choice>
              <mc:Fallback>
                <p:oleObj name="" r:id="rId7" imgW="4826000" imgH="4191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997200"/>
                        <a:ext cx="4791075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2" name="Object 12"/>
          <p:cNvGraphicFramePr>
            <a:graphicFrameLocks noChangeAspect="1"/>
          </p:cNvGraphicFramePr>
          <p:nvPr/>
        </p:nvGraphicFramePr>
        <p:xfrm>
          <a:off x="3054350" y="3502025"/>
          <a:ext cx="263366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" r:id="rId9" imgW="3035300" imgH="914400" progId="Equation.DSMT4">
                  <p:embed/>
                </p:oleObj>
              </mc:Choice>
              <mc:Fallback>
                <p:oleObj name="" r:id="rId9" imgW="3035300" imgH="914400" progId="Equation.DSMT4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54350" y="3502025"/>
                        <a:ext cx="2633663" cy="793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4" name="Object 14"/>
          <p:cNvGraphicFramePr>
            <a:graphicFrameLocks noChangeAspect="1"/>
          </p:cNvGraphicFramePr>
          <p:nvPr/>
        </p:nvGraphicFramePr>
        <p:xfrm>
          <a:off x="755650" y="4292600"/>
          <a:ext cx="56165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1" imgW="5816600" imgH="838200" progId="Equation.DSMT4">
                  <p:embed/>
                </p:oleObj>
              </mc:Choice>
              <mc:Fallback>
                <p:oleObj name="" r:id="rId11" imgW="5816600" imgH="838200" progId="Equation.DSMT4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650" y="4292600"/>
                        <a:ext cx="5616575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3818" name="Object 8"/>
          <p:cNvGraphicFramePr>
            <a:graphicFrameLocks noChangeAspect="1"/>
          </p:cNvGraphicFramePr>
          <p:nvPr/>
        </p:nvGraphicFramePr>
        <p:xfrm>
          <a:off x="827088" y="5084763"/>
          <a:ext cx="3902075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13" imgW="4940300" imgH="1816100" progId="Equation.DSMT4">
                  <p:embed/>
                </p:oleObj>
              </mc:Choice>
              <mc:Fallback>
                <p:oleObj name="" r:id="rId13" imgW="4940300" imgH="1816100" progId="Equation.DSMT4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5084763"/>
                        <a:ext cx="3902075" cy="1500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3819" name="Object 9"/>
          <p:cNvGraphicFramePr>
            <a:graphicFrameLocks noChangeAspect="1"/>
          </p:cNvGraphicFramePr>
          <p:nvPr/>
        </p:nvGraphicFramePr>
        <p:xfrm>
          <a:off x="4837113" y="5445125"/>
          <a:ext cx="417512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15" imgW="4965700" imgH="838200" progId="Equation.DSMT4">
                  <p:embed/>
                </p:oleObj>
              </mc:Choice>
              <mc:Fallback>
                <p:oleObj name="" r:id="rId15" imgW="4965700" imgH="838200" progId="Equation.DSMT4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37113" y="5445125"/>
                        <a:ext cx="4175125" cy="765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9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0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2529" name="Object 4"/>
          <p:cNvGraphicFramePr>
            <a:graphicFrameLocks noChangeAspect="1"/>
          </p:cNvGraphicFramePr>
          <p:nvPr/>
        </p:nvGraphicFramePr>
        <p:xfrm>
          <a:off x="755650" y="307975"/>
          <a:ext cx="82851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1" imgW="8416290" imgH="495300" progId="Equation.DSMT4">
                  <p:embed/>
                </p:oleObj>
              </mc:Choice>
              <mc:Fallback>
                <p:oleObj name="" r:id="rId1" imgW="8416290" imgH="495300" progId="Equation.DSMT4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307975"/>
                        <a:ext cx="8285163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5"/>
          <p:cNvGrpSpPr/>
          <p:nvPr/>
        </p:nvGrpSpPr>
        <p:grpSpPr>
          <a:xfrm>
            <a:off x="755650" y="836613"/>
            <a:ext cx="6962775" cy="876300"/>
            <a:chOff x="475" y="527"/>
            <a:chExt cx="4386" cy="552"/>
          </a:xfrm>
        </p:grpSpPr>
        <p:graphicFrame>
          <p:nvGraphicFramePr>
            <p:cNvPr id="22531" name="Object 5"/>
            <p:cNvGraphicFramePr>
              <a:graphicFrameLocks noChangeAspect="1"/>
            </p:cNvGraphicFramePr>
            <p:nvPr/>
          </p:nvGraphicFramePr>
          <p:xfrm>
            <a:off x="475" y="527"/>
            <a:ext cx="1176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5" name="" r:id="rId3" imgW="1866265" imgH="393700" progId="Equation.3">
                    <p:embed/>
                  </p:oleObj>
                </mc:Choice>
                <mc:Fallback>
                  <p:oleObj name="" r:id="rId3" imgW="1866265" imgH="393700" progId="Equation.3">
                    <p:embed/>
                    <p:pic>
                      <p:nvPicPr>
                        <p:cNvPr id="0" name="图片 317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5" y="527"/>
                          <a:ext cx="1176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32" name="Object 6"/>
            <p:cNvGraphicFramePr>
              <a:graphicFrameLocks noChangeAspect="1"/>
            </p:cNvGraphicFramePr>
            <p:nvPr/>
          </p:nvGraphicFramePr>
          <p:xfrm>
            <a:off x="2154" y="527"/>
            <a:ext cx="1240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" name="" r:id="rId5" imgW="1968500" imgH="393700" progId="Equation.3">
                    <p:embed/>
                  </p:oleObj>
                </mc:Choice>
                <mc:Fallback>
                  <p:oleObj name="" r:id="rId5" imgW="1968500" imgH="393700" progId="Equation.3">
                    <p:embed/>
                    <p:pic>
                      <p:nvPicPr>
                        <p:cNvPr id="0" name="图片 317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154" y="527"/>
                          <a:ext cx="1240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33" name="Object 7"/>
            <p:cNvGraphicFramePr>
              <a:graphicFrameLocks noChangeAspect="1"/>
            </p:cNvGraphicFramePr>
            <p:nvPr/>
          </p:nvGraphicFramePr>
          <p:xfrm>
            <a:off x="3605" y="527"/>
            <a:ext cx="1256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" name="" r:id="rId7" imgW="1993900" imgH="444500" progId="Equation.3">
                    <p:embed/>
                  </p:oleObj>
                </mc:Choice>
                <mc:Fallback>
                  <p:oleObj name="" r:id="rId7" imgW="1993900" imgH="444500" progId="Equation.3">
                    <p:embed/>
                    <p:pic>
                      <p:nvPicPr>
                        <p:cNvPr id="0" name="图片 317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605" y="527"/>
                          <a:ext cx="1256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34" name="Object 8"/>
            <p:cNvGraphicFramePr>
              <a:graphicFrameLocks noChangeAspect="1"/>
            </p:cNvGraphicFramePr>
            <p:nvPr/>
          </p:nvGraphicFramePr>
          <p:xfrm>
            <a:off x="475" y="800"/>
            <a:ext cx="1552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" name="" r:id="rId9" imgW="2463800" imgH="393700" progId="Equation.3">
                    <p:embed/>
                  </p:oleObj>
                </mc:Choice>
                <mc:Fallback>
                  <p:oleObj name="" r:id="rId9" imgW="2463800" imgH="393700" progId="Equation.3">
                    <p:embed/>
                    <p:pic>
                      <p:nvPicPr>
                        <p:cNvPr id="0" name="图片 317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75" y="800"/>
                          <a:ext cx="1552" cy="24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35" name="Object 9"/>
            <p:cNvGraphicFramePr>
              <a:graphicFrameLocks noChangeAspect="1"/>
            </p:cNvGraphicFramePr>
            <p:nvPr/>
          </p:nvGraphicFramePr>
          <p:xfrm>
            <a:off x="2129" y="799"/>
            <a:ext cx="1888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" name="" r:id="rId11" imgW="2995930" imgH="444500" progId="Equation.DSMT4">
                    <p:embed/>
                  </p:oleObj>
                </mc:Choice>
                <mc:Fallback>
                  <p:oleObj name="" r:id="rId11" imgW="2995930" imgH="444500" progId="Equation.DSMT4">
                    <p:embed/>
                    <p:pic>
                      <p:nvPicPr>
                        <p:cNvPr id="0" name="图片 3178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129" y="799"/>
                          <a:ext cx="1888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6586" name="Object 10"/>
          <p:cNvGraphicFramePr>
            <a:graphicFrameLocks noChangeAspect="1"/>
          </p:cNvGraphicFramePr>
          <p:nvPr/>
        </p:nvGraphicFramePr>
        <p:xfrm>
          <a:off x="730250" y="1773238"/>
          <a:ext cx="8394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13" imgW="8394700" imgH="406400" progId="Equation.3">
                  <p:embed/>
                </p:oleObj>
              </mc:Choice>
              <mc:Fallback>
                <p:oleObj name="" r:id="rId13" imgW="8394700" imgH="4064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30250" y="1773238"/>
                        <a:ext cx="83947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1"/>
          <p:cNvGrpSpPr/>
          <p:nvPr/>
        </p:nvGrpSpPr>
        <p:grpSpPr>
          <a:xfrm>
            <a:off x="1979613" y="2276475"/>
            <a:ext cx="2430462" cy="2447925"/>
            <a:chOff x="614" y="720"/>
            <a:chExt cx="2266" cy="3120"/>
          </a:xfrm>
        </p:grpSpPr>
        <p:pic>
          <p:nvPicPr>
            <p:cNvPr id="22538" name="Picture 1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4" y="720"/>
              <a:ext cx="2266" cy="3078"/>
            </a:xfrm>
            <a:prstGeom prst="rect">
              <a:avLst/>
            </a:prstGeom>
            <a:noFill/>
            <a:ln w="3175">
              <a:noFill/>
            </a:ln>
            <a:effectLst>
              <a:outerShdw dist="81319" dir="3080385" algn="ctr" rotWithShape="0">
                <a:schemeClr val="bg2"/>
              </a:outerShdw>
            </a:effectLst>
          </p:spPr>
        </p:pic>
        <p:graphicFrame>
          <p:nvGraphicFramePr>
            <p:cNvPr id="22539" name="Object 13"/>
            <p:cNvGraphicFramePr>
              <a:graphicFrameLocks noChangeAspect="1"/>
            </p:cNvGraphicFramePr>
            <p:nvPr/>
          </p:nvGraphicFramePr>
          <p:xfrm>
            <a:off x="1632" y="1104"/>
            <a:ext cx="624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1" name="" r:id="rId16" imgW="1320800" imgH="647700" progId="Equation.3">
                    <p:embed/>
                  </p:oleObj>
                </mc:Choice>
                <mc:Fallback>
                  <p:oleObj name="" r:id="rId16" imgW="1320800" imgH="647700" progId="Equation.3">
                    <p:embed/>
                    <p:pic>
                      <p:nvPicPr>
                        <p:cNvPr id="0" name="图片 3180"/>
                        <p:cNvPicPr/>
                        <p:nvPr/>
                      </p:nvPicPr>
                      <p:blipFill>
                        <a:blip r:embed="rId17">
                          <a:clrChange>
                            <a:clrFrom>
                              <a:srgbClr val="000000"/>
                            </a:clrFrom>
                            <a:clrTo>
                              <a:srgbClr val="FFFFFF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632" y="1104"/>
                          <a:ext cx="624" cy="3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0" name="Object 14"/>
            <p:cNvGraphicFramePr>
              <a:graphicFrameLocks noChangeAspect="1"/>
            </p:cNvGraphicFramePr>
            <p:nvPr/>
          </p:nvGraphicFramePr>
          <p:xfrm>
            <a:off x="912" y="3312"/>
            <a:ext cx="880" cy="2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2" name="" r:id="rId18" imgW="1866900" imgH="546100" progId="Equation.3">
                    <p:embed/>
                  </p:oleObj>
                </mc:Choice>
                <mc:Fallback>
                  <p:oleObj name="" r:id="rId18" imgW="1866900" imgH="546100" progId="Equation.3">
                    <p:embed/>
                    <p:pic>
                      <p:nvPicPr>
                        <p:cNvPr id="0" name="图片 3181"/>
                        <p:cNvPicPr/>
                        <p:nvPr/>
                      </p:nvPicPr>
                      <p:blipFill>
                        <a:blip r:embed="rId19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912" y="3312"/>
                          <a:ext cx="880" cy="2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1" name="Object 15"/>
            <p:cNvGraphicFramePr>
              <a:graphicFrameLocks noChangeAspect="1"/>
            </p:cNvGraphicFramePr>
            <p:nvPr/>
          </p:nvGraphicFramePr>
          <p:xfrm>
            <a:off x="1501" y="3696"/>
            <a:ext cx="13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" name="" r:id="rId20" imgW="228600" imgH="254000" progId="Equation.3">
                    <p:embed/>
                  </p:oleObj>
                </mc:Choice>
                <mc:Fallback>
                  <p:oleObj name="" r:id="rId20" imgW="228600" imgH="25400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501" y="3696"/>
                          <a:ext cx="131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2" name="Object 16"/>
            <p:cNvGraphicFramePr>
              <a:graphicFrameLocks noChangeAspect="1"/>
            </p:cNvGraphicFramePr>
            <p:nvPr/>
          </p:nvGraphicFramePr>
          <p:xfrm>
            <a:off x="1584" y="1440"/>
            <a:ext cx="592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4" name="" r:id="rId22" imgW="1257300" imgH="622300" progId="Equation.3">
                    <p:embed/>
                  </p:oleObj>
                </mc:Choice>
                <mc:Fallback>
                  <p:oleObj name="" r:id="rId22" imgW="1257300" imgH="622300" progId="Equation.3">
                    <p:embed/>
                    <p:pic>
                      <p:nvPicPr>
                        <p:cNvPr id="0" name="图片 3183"/>
                        <p:cNvPicPr/>
                        <p:nvPr/>
                      </p:nvPicPr>
                      <p:blipFill>
                        <a:blip r:embed="rId23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584" y="1440"/>
                          <a:ext cx="592" cy="29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7"/>
          <p:cNvGrpSpPr/>
          <p:nvPr/>
        </p:nvGrpSpPr>
        <p:grpSpPr>
          <a:xfrm>
            <a:off x="5148263" y="2276475"/>
            <a:ext cx="2590800" cy="2376488"/>
            <a:chOff x="2880" y="720"/>
            <a:chExt cx="2314" cy="3072"/>
          </a:xfrm>
        </p:grpSpPr>
        <p:pic>
          <p:nvPicPr>
            <p:cNvPr id="22544" name="Picture 1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880" y="720"/>
              <a:ext cx="2314" cy="3072"/>
            </a:xfrm>
            <a:prstGeom prst="rect">
              <a:avLst/>
            </a:prstGeom>
            <a:noFill/>
            <a:ln w="3175">
              <a:noFill/>
            </a:ln>
            <a:effectLst>
              <a:outerShdw dist="99190" dir="2388334" algn="ctr" rotWithShape="0">
                <a:schemeClr val="bg2"/>
              </a:outerShdw>
            </a:effectLst>
          </p:spPr>
        </p:pic>
        <p:graphicFrame>
          <p:nvGraphicFramePr>
            <p:cNvPr id="22545" name="Object 19"/>
            <p:cNvGraphicFramePr>
              <a:graphicFrameLocks noChangeAspect="1"/>
            </p:cNvGraphicFramePr>
            <p:nvPr/>
          </p:nvGraphicFramePr>
          <p:xfrm>
            <a:off x="2880" y="3648"/>
            <a:ext cx="131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5" name="" r:id="rId25" imgW="228600" imgH="254000" progId="Equation.3">
                    <p:embed/>
                  </p:oleObj>
                </mc:Choice>
                <mc:Fallback>
                  <p:oleObj name="" r:id="rId25" imgW="228600" imgH="254000" progId="Equation.3">
                    <p:embed/>
                    <p:pic>
                      <p:nvPicPr>
                        <p:cNvPr id="0" name="图片 3184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880" y="3648"/>
                          <a:ext cx="131" cy="1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6" name="Object 20"/>
            <p:cNvGraphicFramePr>
              <a:graphicFrameLocks noChangeAspect="1"/>
            </p:cNvGraphicFramePr>
            <p:nvPr/>
          </p:nvGraphicFramePr>
          <p:xfrm>
            <a:off x="4080" y="1248"/>
            <a:ext cx="560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" name="" r:id="rId26" imgW="1181100" imgH="444500" progId="Equation.3">
                    <p:embed/>
                  </p:oleObj>
                </mc:Choice>
                <mc:Fallback>
                  <p:oleObj name="" r:id="rId26" imgW="1181100" imgH="444500" progId="Equation.3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27">
                          <a:clrChange>
                            <a:clrFrom>
                              <a:srgbClr val="000000"/>
                            </a:clrFrom>
                            <a:clrTo>
                              <a:srgbClr val="FF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080" y="1248"/>
                          <a:ext cx="560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47" name="Object 21"/>
            <p:cNvGraphicFramePr>
              <a:graphicFrameLocks noChangeAspect="1"/>
            </p:cNvGraphicFramePr>
            <p:nvPr/>
          </p:nvGraphicFramePr>
          <p:xfrm>
            <a:off x="3800" y="2808"/>
            <a:ext cx="1192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" name="" r:id="rId28" imgW="2527300" imgH="520700" progId="Equation.3">
                    <p:embed/>
                  </p:oleObj>
                </mc:Choice>
                <mc:Fallback>
                  <p:oleObj name="" r:id="rId28" imgW="2527300" imgH="520700" progId="Equation.3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29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00" y="2808"/>
                          <a:ext cx="1192" cy="24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6598" name="Object 22"/>
          <p:cNvGraphicFramePr>
            <a:graphicFrameLocks noChangeAspect="1"/>
          </p:cNvGraphicFramePr>
          <p:nvPr/>
        </p:nvGraphicFramePr>
        <p:xfrm>
          <a:off x="755650" y="4797425"/>
          <a:ext cx="6540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30" imgW="6540500" imgH="431800" progId="Equation.3">
                  <p:embed/>
                </p:oleObj>
              </mc:Choice>
              <mc:Fallback>
                <p:oleObj name="" r:id="rId30" imgW="6540500" imgH="43180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55650" y="4797425"/>
                        <a:ext cx="6540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9" name="Object 23"/>
          <p:cNvGraphicFramePr>
            <a:graphicFrameLocks noChangeAspect="1"/>
          </p:cNvGraphicFramePr>
          <p:nvPr/>
        </p:nvGraphicFramePr>
        <p:xfrm>
          <a:off x="4932363" y="5229225"/>
          <a:ext cx="3771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32" imgW="3771900" imgH="444500" progId="Equation.3">
                  <p:embed/>
                </p:oleObj>
              </mc:Choice>
              <mc:Fallback>
                <p:oleObj name="" r:id="rId32" imgW="3771900" imgH="4445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4932363" y="5229225"/>
                        <a:ext cx="3771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600" name="Object 24"/>
          <p:cNvGraphicFramePr>
            <a:graphicFrameLocks noChangeAspect="1"/>
          </p:cNvGraphicFramePr>
          <p:nvPr/>
        </p:nvGraphicFramePr>
        <p:xfrm>
          <a:off x="755650" y="5661025"/>
          <a:ext cx="8064500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34" imgW="8280400" imgH="901700" progId="Equation.3">
                  <p:embed/>
                </p:oleObj>
              </mc:Choice>
              <mc:Fallback>
                <p:oleObj name="" r:id="rId34" imgW="8280400" imgH="9017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55650" y="5661025"/>
                        <a:ext cx="8064500" cy="877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3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3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3553" name="Object 13"/>
          <p:cNvGraphicFramePr>
            <a:graphicFrameLocks noChangeAspect="1"/>
          </p:cNvGraphicFramePr>
          <p:nvPr/>
        </p:nvGraphicFramePr>
        <p:xfrm>
          <a:off x="827088" y="260350"/>
          <a:ext cx="1879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1" imgW="1877695" imgH="405765" progId="Equation.DSMT4">
                  <p:embed/>
                </p:oleObj>
              </mc:Choice>
              <mc:Fallback>
                <p:oleObj name="" r:id="rId1" imgW="1877695" imgH="405765" progId="Equation.DSMT4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1879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086" name="Object 14"/>
          <p:cNvGraphicFramePr>
            <a:graphicFrameLocks noChangeAspect="1"/>
          </p:cNvGraphicFramePr>
          <p:nvPr/>
        </p:nvGraphicFramePr>
        <p:xfrm>
          <a:off x="827088" y="692150"/>
          <a:ext cx="7848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" r:id="rId3" imgW="7848600" imgH="927100" progId="Equation.3">
                  <p:embed/>
                </p:oleObj>
              </mc:Choice>
              <mc:Fallback>
                <p:oleObj name="" r:id="rId3" imgW="7848600" imgH="927100" progId="Equation.3">
                  <p:embed/>
                  <p:pic>
                    <p:nvPicPr>
                      <p:cNvPr id="0" name="图片 31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692150"/>
                        <a:ext cx="784860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087" name="Object 15"/>
          <p:cNvGraphicFramePr>
            <a:graphicFrameLocks noChangeAspect="1"/>
          </p:cNvGraphicFramePr>
          <p:nvPr/>
        </p:nvGraphicFramePr>
        <p:xfrm>
          <a:off x="827088" y="1773238"/>
          <a:ext cx="73025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5" imgW="7302500" imgH="965200" progId="Equation.3">
                  <p:embed/>
                </p:oleObj>
              </mc:Choice>
              <mc:Fallback>
                <p:oleObj name="" r:id="rId5" imgW="7302500" imgH="9652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773238"/>
                        <a:ext cx="7302500" cy="965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089" name="Line 17"/>
          <p:cNvSpPr/>
          <p:nvPr/>
        </p:nvSpPr>
        <p:spPr>
          <a:xfrm flipV="1">
            <a:off x="5638800" y="2868613"/>
            <a:ext cx="2362200" cy="1676400"/>
          </a:xfrm>
          <a:prstGeom prst="line">
            <a:avLst/>
          </a:prstGeom>
          <a:ln w="254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" name="组合 29"/>
          <p:cNvGrpSpPr/>
          <p:nvPr/>
        </p:nvGrpSpPr>
        <p:grpSpPr>
          <a:xfrm>
            <a:off x="6629400" y="3706813"/>
            <a:ext cx="381000" cy="1905000"/>
            <a:chOff x="6629399" y="3706556"/>
            <a:chExt cx="381000" cy="1905000"/>
          </a:xfrm>
        </p:grpSpPr>
        <p:sp>
          <p:nvSpPr>
            <p:cNvPr id="23558" name="Line 16"/>
            <p:cNvSpPr/>
            <p:nvPr/>
          </p:nvSpPr>
          <p:spPr>
            <a:xfrm flipV="1">
              <a:off x="6781799" y="3706556"/>
              <a:ext cx="0" cy="1447800"/>
            </a:xfrm>
            <a:prstGeom prst="line">
              <a:avLst/>
            </a:prstGeom>
            <a:ln w="19050" cap="flat" cmpd="sng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</p:spPr>
        </p:sp>
        <p:graphicFrame>
          <p:nvGraphicFramePr>
            <p:cNvPr id="23559" name="Object 18"/>
            <p:cNvGraphicFramePr>
              <a:graphicFrameLocks noChangeAspect="1"/>
            </p:cNvGraphicFramePr>
            <p:nvPr/>
          </p:nvGraphicFramePr>
          <p:xfrm>
            <a:off x="6629399" y="5154356"/>
            <a:ext cx="3810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6" name="" r:id="rId7" imgW="508000" imgH="609600" progId="Equation.3">
                    <p:embed/>
                  </p:oleObj>
                </mc:Choice>
                <mc:Fallback>
                  <p:oleObj name="" r:id="rId7" imgW="508000" imgH="609600" progId="Equation.3">
                    <p:embed/>
                    <p:pic>
                      <p:nvPicPr>
                        <p:cNvPr id="0" name="图片 3195"/>
                        <p:cNvPicPr/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629399" y="5154356"/>
                          <a:ext cx="381000" cy="4572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5091" name="Object 19"/>
          <p:cNvGraphicFramePr>
            <a:graphicFrameLocks noChangeAspect="1"/>
          </p:cNvGraphicFramePr>
          <p:nvPr/>
        </p:nvGraphicFramePr>
        <p:xfrm>
          <a:off x="8001000" y="2944813"/>
          <a:ext cx="11430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9" imgW="1930400" imgH="546100" progId="Equation.3">
                  <p:embed/>
                </p:oleObj>
              </mc:Choice>
              <mc:Fallback>
                <p:oleObj name="" r:id="rId9" imgW="1930400" imgH="5461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01000" y="2944813"/>
                        <a:ext cx="1143000" cy="319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092" name="Arc 20"/>
          <p:cNvSpPr/>
          <p:nvPr/>
        </p:nvSpPr>
        <p:spPr>
          <a:xfrm rot="-10721328" flipV="1">
            <a:off x="6172200" y="3322638"/>
            <a:ext cx="1903413" cy="144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pathLst>
              <a:path w="21591" h="21600" fill="none">
                <a:moveTo>
                  <a:pt x="-1" y="0"/>
                </a:moveTo>
                <a:cubicBezTo>
                  <a:pt x="11688" y="0"/>
                  <a:pt x="21256" y="9297"/>
                  <a:pt x="21591" y="20980"/>
                </a:cubicBezTo>
              </a:path>
              <a:path w="21591" h="21600" stroke="0">
                <a:moveTo>
                  <a:pt x="-1" y="0"/>
                </a:moveTo>
                <a:cubicBezTo>
                  <a:pt x="11688" y="0"/>
                  <a:pt x="21256" y="9297"/>
                  <a:pt x="21591" y="2098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" name="Group 21"/>
          <p:cNvGrpSpPr/>
          <p:nvPr/>
        </p:nvGrpSpPr>
        <p:grpSpPr>
          <a:xfrm>
            <a:off x="5257800" y="2411413"/>
            <a:ext cx="3541713" cy="3071812"/>
            <a:chOff x="3072" y="1488"/>
            <a:chExt cx="2231" cy="1935"/>
          </a:xfrm>
        </p:grpSpPr>
        <p:sp>
          <p:nvSpPr>
            <p:cNvPr id="23563" name="Line 22"/>
            <p:cNvSpPr/>
            <p:nvPr/>
          </p:nvSpPr>
          <p:spPr>
            <a:xfrm>
              <a:off x="3072" y="3216"/>
              <a:ext cx="2064" cy="1"/>
            </a:xfrm>
            <a:prstGeom prst="line">
              <a:avLst/>
            </a:prstGeom>
            <a:ln w="25400" cap="flat" cmpd="sng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23564" name="Line 23"/>
            <p:cNvSpPr/>
            <p:nvPr/>
          </p:nvSpPr>
          <p:spPr>
            <a:xfrm flipV="1">
              <a:off x="3408" y="1728"/>
              <a:ext cx="1" cy="1680"/>
            </a:xfrm>
            <a:prstGeom prst="line">
              <a:avLst/>
            </a:prstGeom>
            <a:ln w="25400" cap="flat" cmpd="sng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graphicFrame>
          <p:nvGraphicFramePr>
            <p:cNvPr id="23565" name="Object 24"/>
            <p:cNvGraphicFramePr>
              <a:graphicFrameLocks noChangeAspect="1"/>
            </p:cNvGraphicFramePr>
            <p:nvPr/>
          </p:nvGraphicFramePr>
          <p:xfrm>
            <a:off x="3168" y="3264"/>
            <a:ext cx="144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8" name="" r:id="rId11" imgW="304800" imgH="342900" progId="Equation.3">
                    <p:embed/>
                  </p:oleObj>
                </mc:Choice>
                <mc:Fallback>
                  <p:oleObj name="" r:id="rId11" imgW="304800" imgH="342900" progId="Equation.3">
                    <p:embed/>
                    <p:pic>
                      <p:nvPicPr>
                        <p:cNvPr id="0" name="图片 3197"/>
                        <p:cNvPicPr/>
                        <p:nvPr/>
                      </p:nvPicPr>
                      <p:blipFill>
                        <a:blip r:embed="rId12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168" y="3264"/>
                          <a:ext cx="144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6" name="Object 25"/>
            <p:cNvGraphicFramePr>
              <a:graphicFrameLocks noChangeAspect="1"/>
            </p:cNvGraphicFramePr>
            <p:nvPr/>
          </p:nvGraphicFramePr>
          <p:xfrm>
            <a:off x="5136" y="3153"/>
            <a:ext cx="167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9" name="" r:id="rId13" imgW="355600" imgH="342900" progId="Equation.3">
                    <p:embed/>
                  </p:oleObj>
                </mc:Choice>
                <mc:Fallback>
                  <p:oleObj name="" r:id="rId13" imgW="355600" imgH="342900" progId="Equation.3">
                    <p:embed/>
                    <p:pic>
                      <p:nvPicPr>
                        <p:cNvPr id="0" name="图片 3198"/>
                        <p:cNvPicPr/>
                        <p:nvPr/>
                      </p:nvPicPr>
                      <p:blipFill>
                        <a:blip r:embed="rId14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136" y="3153"/>
                          <a:ext cx="167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67" name="Object 26"/>
            <p:cNvGraphicFramePr>
              <a:graphicFrameLocks noChangeAspect="1"/>
            </p:cNvGraphicFramePr>
            <p:nvPr/>
          </p:nvGraphicFramePr>
          <p:xfrm>
            <a:off x="3360" y="1488"/>
            <a:ext cx="167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15" imgW="355600" imgH="444500" progId="Equation.3">
                    <p:embed/>
                  </p:oleObj>
                </mc:Choice>
                <mc:Fallback>
                  <p:oleObj name="" r:id="rId15" imgW="355600" imgH="444500" progId="Equation.3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16">
                          <a:clrChange>
                            <a:clrFrom>
                              <a:srgbClr val="000000"/>
                            </a:clrFrom>
                            <a:clrTo>
                              <a:srgbClr val="000000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360" y="1488"/>
                          <a:ext cx="167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5099" name="Arc 27"/>
          <p:cNvSpPr/>
          <p:nvPr/>
        </p:nvSpPr>
        <p:spPr>
          <a:xfrm rot="-581483" flipV="1">
            <a:off x="5715000" y="2493963"/>
            <a:ext cx="1843088" cy="14446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pathLst>
              <a:path w="20900" h="21546" fill="none">
                <a:moveTo>
                  <a:pt x="1531" y="0"/>
                </a:moveTo>
                <a:cubicBezTo>
                  <a:pt x="10770" y="657"/>
                  <a:pt x="18562" y="7131"/>
                  <a:pt x="20900" y="16092"/>
                </a:cubicBezTo>
              </a:path>
              <a:path w="20900" h="21546" stroke="0">
                <a:moveTo>
                  <a:pt x="1531" y="0"/>
                </a:moveTo>
                <a:cubicBezTo>
                  <a:pt x="10770" y="657"/>
                  <a:pt x="18562" y="7131"/>
                  <a:pt x="20900" y="16092"/>
                </a:cubicBezTo>
                <a:lnTo>
                  <a:pt x="0" y="21546"/>
                </a:lnTo>
                <a:lnTo>
                  <a:pt x="1531" y="0"/>
                </a:lnTo>
                <a:close/>
              </a:path>
            </a:pathLst>
          </a:custGeom>
          <a:noFill/>
          <a:ln w="25400" cap="flat" cmpd="sng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15100" name="Arc 28"/>
          <p:cNvSpPr/>
          <p:nvPr/>
        </p:nvSpPr>
        <p:spPr>
          <a:xfrm rot="4134934" flipV="1">
            <a:off x="6259513" y="2700338"/>
            <a:ext cx="1866900" cy="14446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pathLst>
              <a:path w="21184" h="21546" fill="none">
                <a:moveTo>
                  <a:pt x="1531" y="0"/>
                </a:moveTo>
                <a:cubicBezTo>
                  <a:pt x="11237" y="690"/>
                  <a:pt x="19283" y="7784"/>
                  <a:pt x="21183" y="17327"/>
                </a:cubicBezTo>
              </a:path>
              <a:path w="21184" h="21546" stroke="0">
                <a:moveTo>
                  <a:pt x="1531" y="0"/>
                </a:moveTo>
                <a:cubicBezTo>
                  <a:pt x="11237" y="690"/>
                  <a:pt x="19283" y="7784"/>
                  <a:pt x="21183" y="17327"/>
                </a:cubicBezTo>
                <a:lnTo>
                  <a:pt x="0" y="21546"/>
                </a:lnTo>
                <a:lnTo>
                  <a:pt x="1531" y="0"/>
                </a:lnTo>
                <a:close/>
              </a:path>
            </a:pathLst>
          </a:custGeom>
          <a:noFill/>
          <a:ln w="25400" cap="flat" cmpd="sng">
            <a:solidFill>
              <a:srgbClr val="80008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15101" name="Arc 29"/>
          <p:cNvSpPr/>
          <p:nvPr/>
        </p:nvSpPr>
        <p:spPr>
          <a:xfrm rot="-10764363" flipV="1">
            <a:off x="6324600" y="3519488"/>
            <a:ext cx="1471613" cy="117792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31289" h="21600" fill="none">
                <a:moveTo>
                  <a:pt x="-1" y="2294"/>
                </a:moveTo>
                <a:cubicBezTo>
                  <a:pt x="3006" y="785"/>
                  <a:pt x="6324" y="-1"/>
                  <a:pt x="9689" y="0"/>
                </a:cubicBezTo>
                <a:cubicBezTo>
                  <a:pt x="21615" y="0"/>
                  <a:pt x="31284" y="9665"/>
                  <a:pt x="31288" y="21592"/>
                </a:cubicBezTo>
              </a:path>
              <a:path w="31289" h="21600" stroke="0">
                <a:moveTo>
                  <a:pt x="-1" y="2294"/>
                </a:moveTo>
                <a:cubicBezTo>
                  <a:pt x="3006" y="785"/>
                  <a:pt x="6324" y="-1"/>
                  <a:pt x="9689" y="0"/>
                </a:cubicBezTo>
                <a:cubicBezTo>
                  <a:pt x="21615" y="0"/>
                  <a:pt x="31284" y="9665"/>
                  <a:pt x="31288" y="21592"/>
                </a:cubicBezTo>
                <a:lnTo>
                  <a:pt x="9689" y="21600"/>
                </a:lnTo>
                <a:lnTo>
                  <a:pt x="-1" y="2294"/>
                </a:lnTo>
                <a:close/>
              </a:path>
            </a:pathLst>
          </a:custGeom>
          <a:noFill/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aphicFrame>
        <p:nvGraphicFramePr>
          <p:cNvPr id="515102" name="Object 30"/>
          <p:cNvGraphicFramePr>
            <a:graphicFrameLocks noChangeAspect="1"/>
          </p:cNvGraphicFramePr>
          <p:nvPr/>
        </p:nvGraphicFramePr>
        <p:xfrm>
          <a:off x="1619250" y="3141663"/>
          <a:ext cx="3652838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17" imgW="4368800" imgH="977900" progId="Equation.DSMT4">
                  <p:embed/>
                </p:oleObj>
              </mc:Choice>
              <mc:Fallback>
                <p:oleObj name="" r:id="rId17" imgW="4368800" imgH="977900" progId="Equation.DSMT4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9250" y="3141663"/>
                        <a:ext cx="3652838" cy="831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103" name="Object 31"/>
          <p:cNvGraphicFramePr>
            <a:graphicFrameLocks noChangeAspect="1"/>
          </p:cNvGraphicFramePr>
          <p:nvPr/>
        </p:nvGraphicFramePr>
        <p:xfrm>
          <a:off x="1619250" y="5157788"/>
          <a:ext cx="4256088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19" imgW="5092700" imgH="977900" progId="Equation.DSMT4">
                  <p:embed/>
                </p:oleObj>
              </mc:Choice>
              <mc:Fallback>
                <p:oleObj name="" r:id="rId19" imgW="5092700" imgH="977900" progId="Equation.DSMT4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9250" y="5157788"/>
                        <a:ext cx="4256088" cy="833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104" name="Object 32"/>
          <p:cNvGraphicFramePr>
            <a:graphicFrameLocks noChangeAspect="1"/>
          </p:cNvGraphicFramePr>
          <p:nvPr/>
        </p:nvGraphicFramePr>
        <p:xfrm>
          <a:off x="1619250" y="4149725"/>
          <a:ext cx="364013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21" imgW="4368800" imgH="977900" progId="Equation.DSMT4">
                  <p:embed/>
                </p:oleObj>
              </mc:Choice>
              <mc:Fallback>
                <p:oleObj name="" r:id="rId21" imgW="4368800" imgH="977900" progId="Equation.DSMT4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619250" y="4149725"/>
                        <a:ext cx="3640138" cy="82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105" name="Object 33"/>
          <p:cNvGraphicFramePr>
            <a:graphicFrameLocks noChangeAspect="1"/>
          </p:cNvGraphicFramePr>
          <p:nvPr/>
        </p:nvGraphicFramePr>
        <p:xfrm>
          <a:off x="1763713" y="6165850"/>
          <a:ext cx="173990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23" imgW="2324100" imgH="342900" progId="Equation.3">
                  <p:embed/>
                </p:oleObj>
              </mc:Choice>
              <mc:Fallback>
                <p:oleObj name="" r:id="rId23" imgW="2324100" imgH="3429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763713" y="6165850"/>
                        <a:ext cx="1739900" cy="252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108" name="AutoShape 36"/>
          <p:cNvSpPr/>
          <p:nvPr/>
        </p:nvSpPr>
        <p:spPr>
          <a:xfrm>
            <a:off x="1225550" y="2900363"/>
            <a:ext cx="152400" cy="3124200"/>
          </a:xfrm>
          <a:prstGeom prst="downArrow">
            <a:avLst>
              <a:gd name="adj1" fmla="val 50000"/>
              <a:gd name="adj2" fmla="val 512500"/>
            </a:avLst>
          </a:prstGeom>
          <a:solidFill>
            <a:srgbClr val="66FFFF"/>
          </a:solidFill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 anchorCtr="0"/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5109" name="Text Box 37"/>
          <p:cNvSpPr txBox="1"/>
          <p:nvPr/>
        </p:nvSpPr>
        <p:spPr>
          <a:xfrm>
            <a:off x="812800" y="3128963"/>
            <a:ext cx="488950" cy="2286000"/>
          </a:xfrm>
          <a:prstGeom prst="rect">
            <a:avLst/>
          </a:prstGeom>
          <a:noFill/>
          <a:ln w="57150">
            <a:noFill/>
          </a:ln>
        </p:spPr>
        <p:txBody>
          <a:bodyPr vert="eaVert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0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近似程度越来越好</a:t>
            </a:r>
            <a:endParaRPr lang="zh-CN" altLang="en-US" sz="2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5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1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5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5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5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5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5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15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1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1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108" grpId="0" animBg="1"/>
      <p:bldP spid="51510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4577" name="Object 9"/>
          <p:cNvGraphicFramePr>
            <a:graphicFrameLocks noChangeAspect="1"/>
          </p:cNvGraphicFramePr>
          <p:nvPr/>
        </p:nvGraphicFramePr>
        <p:xfrm>
          <a:off x="755650" y="333375"/>
          <a:ext cx="792003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" imgW="10858500" imgH="609600" progId="Equation.3">
                  <p:embed/>
                </p:oleObj>
              </mc:Choice>
              <mc:Fallback>
                <p:oleObj name="" r:id="rId1" imgW="10858500" imgH="60960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333375"/>
                        <a:ext cx="7920038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8" name="Object 11"/>
          <p:cNvGraphicFramePr>
            <a:graphicFrameLocks noChangeAspect="1"/>
          </p:cNvGraphicFramePr>
          <p:nvPr/>
        </p:nvGraphicFramePr>
        <p:xfrm>
          <a:off x="806450" y="908050"/>
          <a:ext cx="56102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3" imgW="5613400" imgH="457200" progId="Equation.3">
                  <p:embed/>
                </p:oleObj>
              </mc:Choice>
              <mc:Fallback>
                <p:oleObj name="" r:id="rId3" imgW="5613400" imgH="45720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6450" y="908050"/>
                        <a:ext cx="561022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9" name="Object 13"/>
          <p:cNvGraphicFramePr>
            <a:graphicFrameLocks noChangeAspect="1"/>
          </p:cNvGraphicFramePr>
          <p:nvPr/>
        </p:nvGraphicFramePr>
        <p:xfrm>
          <a:off x="827088" y="1412875"/>
          <a:ext cx="3492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5" imgW="3492500" imgH="431800" progId="Equation.3">
                  <p:embed/>
                </p:oleObj>
              </mc:Choice>
              <mc:Fallback>
                <p:oleObj name="" r:id="rId5" imgW="3492500" imgH="43180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412875"/>
                        <a:ext cx="3492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0" name="Object 14"/>
          <p:cNvGraphicFramePr>
            <a:graphicFrameLocks noChangeAspect="1"/>
          </p:cNvGraphicFramePr>
          <p:nvPr/>
        </p:nvGraphicFramePr>
        <p:xfrm>
          <a:off x="755650" y="1916113"/>
          <a:ext cx="6565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7" imgW="6565900" imgH="457200" progId="Equation.3">
                  <p:embed/>
                </p:oleObj>
              </mc:Choice>
              <mc:Fallback>
                <p:oleObj name="" r:id="rId7" imgW="6565900" imgH="457200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1916113"/>
                        <a:ext cx="65659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1" name="Object 15"/>
          <p:cNvGraphicFramePr>
            <a:graphicFrameLocks noChangeAspect="1"/>
          </p:cNvGraphicFramePr>
          <p:nvPr/>
        </p:nvGraphicFramePr>
        <p:xfrm>
          <a:off x="755650" y="2492375"/>
          <a:ext cx="795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9" imgW="7950200" imgH="457200" progId="Equation.3">
                  <p:embed/>
                </p:oleObj>
              </mc:Choice>
              <mc:Fallback>
                <p:oleObj name="" r:id="rId9" imgW="7950200" imgH="45720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5650" y="2492375"/>
                        <a:ext cx="7950200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2" name="Object 16"/>
          <p:cNvGraphicFramePr>
            <a:graphicFrameLocks noChangeAspect="1"/>
          </p:cNvGraphicFramePr>
          <p:nvPr/>
        </p:nvGraphicFramePr>
        <p:xfrm>
          <a:off x="827088" y="3213100"/>
          <a:ext cx="6642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11" imgW="6642100" imgH="977900" progId="Equation.3">
                  <p:embed/>
                </p:oleObj>
              </mc:Choice>
              <mc:Fallback>
                <p:oleObj name="" r:id="rId11" imgW="6642100" imgH="97790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3213100"/>
                        <a:ext cx="66421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3" name="Object 17"/>
          <p:cNvGraphicFramePr>
            <a:graphicFrameLocks noChangeAspect="1"/>
          </p:cNvGraphicFramePr>
          <p:nvPr/>
        </p:nvGraphicFramePr>
        <p:xfrm>
          <a:off x="900113" y="2997200"/>
          <a:ext cx="13335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13" imgW="1333500" imgH="101600" progId="Equation.3">
                  <p:embed/>
                </p:oleObj>
              </mc:Choice>
              <mc:Fallback>
                <p:oleObj name="" r:id="rId13" imgW="1333500" imgH="10160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2997200"/>
                        <a:ext cx="1333500" cy="101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4" name="Object 18"/>
          <p:cNvGraphicFramePr>
            <a:graphicFrameLocks noChangeAspect="1"/>
          </p:cNvGraphicFramePr>
          <p:nvPr/>
        </p:nvGraphicFramePr>
        <p:xfrm>
          <a:off x="900113" y="4292600"/>
          <a:ext cx="19431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15" imgW="1942465" imgH="711200" progId="Equation.DSMT4">
                  <p:embed/>
                </p:oleObj>
              </mc:Choice>
              <mc:Fallback>
                <p:oleObj name="" r:id="rId15" imgW="1942465" imgH="711200" progId="Equation.DSMT4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0113" y="4292600"/>
                        <a:ext cx="1943100" cy="71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7" name="Object 21"/>
          <p:cNvGraphicFramePr>
            <a:graphicFrameLocks noChangeAspect="1"/>
          </p:cNvGraphicFramePr>
          <p:nvPr/>
        </p:nvGraphicFramePr>
        <p:xfrm>
          <a:off x="827088" y="5157788"/>
          <a:ext cx="59912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3" name="" r:id="rId17" imgW="5994400" imgH="457200" progId="Equation.3">
                  <p:embed/>
                </p:oleObj>
              </mc:Choice>
              <mc:Fallback>
                <p:oleObj name="" r:id="rId17" imgW="5994400" imgH="457200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7088" y="5157788"/>
                        <a:ext cx="599122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8" name="Object 22"/>
          <p:cNvGraphicFramePr>
            <a:graphicFrameLocks noChangeAspect="1"/>
          </p:cNvGraphicFramePr>
          <p:nvPr/>
        </p:nvGraphicFramePr>
        <p:xfrm>
          <a:off x="827088" y="5878513"/>
          <a:ext cx="1663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19" imgW="1663700" imgH="431800" progId="Equation.3">
                  <p:embed/>
                </p:oleObj>
              </mc:Choice>
              <mc:Fallback>
                <p:oleObj name="" r:id="rId19" imgW="1663700" imgH="431800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27088" y="5878513"/>
                        <a:ext cx="1663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19" name="Object 23"/>
          <p:cNvGraphicFramePr>
            <a:graphicFrameLocks noChangeAspect="1"/>
          </p:cNvGraphicFramePr>
          <p:nvPr/>
        </p:nvGraphicFramePr>
        <p:xfrm>
          <a:off x="2595563" y="5675313"/>
          <a:ext cx="1790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" name="" r:id="rId21" imgW="1790700" imgH="838200" progId="Equation.3">
                  <p:embed/>
                </p:oleObj>
              </mc:Choice>
              <mc:Fallback>
                <p:oleObj name="" r:id="rId21" imgW="1790700" imgH="83820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595563" y="5675313"/>
                        <a:ext cx="1790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20" name="Object 24"/>
          <p:cNvGraphicFramePr>
            <a:graphicFrameLocks noChangeAspect="1"/>
          </p:cNvGraphicFramePr>
          <p:nvPr/>
        </p:nvGraphicFramePr>
        <p:xfrm>
          <a:off x="4427538" y="5662613"/>
          <a:ext cx="1854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3" imgW="1854200" imgH="838200" progId="Equation.3">
                  <p:embed/>
                </p:oleObj>
              </mc:Choice>
              <mc:Fallback>
                <p:oleObj name="" r:id="rId23" imgW="1854200" imgH="8382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27538" y="5662613"/>
                        <a:ext cx="1854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21" name="Object 25"/>
          <p:cNvGraphicFramePr>
            <a:graphicFrameLocks noChangeAspect="1"/>
          </p:cNvGraphicFramePr>
          <p:nvPr/>
        </p:nvGraphicFramePr>
        <p:xfrm>
          <a:off x="6372225" y="5662613"/>
          <a:ext cx="2590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25" imgW="2590800" imgH="863600" progId="Equation.3">
                  <p:embed/>
                </p:oleObj>
              </mc:Choice>
              <mc:Fallback>
                <p:oleObj name="" r:id="rId25" imgW="2590800" imgH="86360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372225" y="5662613"/>
                        <a:ext cx="25908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1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1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1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1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16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16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16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16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1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16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5601" name="Object 2"/>
          <p:cNvGraphicFramePr>
            <a:graphicFrameLocks noChangeAspect="1"/>
          </p:cNvGraphicFramePr>
          <p:nvPr/>
        </p:nvGraphicFramePr>
        <p:xfrm>
          <a:off x="755650" y="333375"/>
          <a:ext cx="7920038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" imgW="10858500" imgH="609600" progId="Equation.3">
                  <p:embed/>
                </p:oleObj>
              </mc:Choice>
              <mc:Fallback>
                <p:oleObj name="" r:id="rId1" imgW="10858500" imgH="60960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333375"/>
                        <a:ext cx="7920038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755650" y="908050"/>
          <a:ext cx="56102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3" imgW="5613400" imgH="457200" progId="Equation.3">
                  <p:embed/>
                </p:oleObj>
              </mc:Choice>
              <mc:Fallback>
                <p:oleObj name="" r:id="rId3" imgW="5613400" imgH="45720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908050"/>
                        <a:ext cx="5610225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11"/>
          <p:cNvGraphicFramePr>
            <a:graphicFrameLocks noChangeAspect="1"/>
          </p:cNvGraphicFramePr>
          <p:nvPr/>
        </p:nvGraphicFramePr>
        <p:xfrm>
          <a:off x="827088" y="1628775"/>
          <a:ext cx="1663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5" imgW="1663700" imgH="431800" progId="Equation.3">
                  <p:embed/>
                </p:oleObj>
              </mc:Choice>
              <mc:Fallback>
                <p:oleObj name="" r:id="rId5" imgW="1663700" imgH="431800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1628775"/>
                        <a:ext cx="1663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12"/>
          <p:cNvGraphicFramePr>
            <a:graphicFrameLocks noChangeAspect="1"/>
          </p:cNvGraphicFramePr>
          <p:nvPr/>
        </p:nvGraphicFramePr>
        <p:xfrm>
          <a:off x="2595563" y="1425575"/>
          <a:ext cx="1790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7" imgW="1790700" imgH="838200" progId="Equation.3">
                  <p:embed/>
                </p:oleObj>
              </mc:Choice>
              <mc:Fallback>
                <p:oleObj name="" r:id="rId7" imgW="1790700" imgH="83820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95563" y="1425575"/>
                        <a:ext cx="1790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13"/>
          <p:cNvGraphicFramePr>
            <a:graphicFrameLocks noChangeAspect="1"/>
          </p:cNvGraphicFramePr>
          <p:nvPr/>
        </p:nvGraphicFramePr>
        <p:xfrm>
          <a:off x="4427538" y="1412875"/>
          <a:ext cx="1854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9" imgW="1854200" imgH="838200" progId="Equation.3">
                  <p:embed/>
                </p:oleObj>
              </mc:Choice>
              <mc:Fallback>
                <p:oleObj name="" r:id="rId9" imgW="1854200" imgH="83820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27538" y="1412875"/>
                        <a:ext cx="1854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14"/>
          <p:cNvGraphicFramePr>
            <a:graphicFrameLocks noChangeAspect="1"/>
          </p:cNvGraphicFramePr>
          <p:nvPr/>
        </p:nvGraphicFramePr>
        <p:xfrm>
          <a:off x="6372225" y="1412875"/>
          <a:ext cx="25908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2" name="" r:id="rId11" imgW="2590800" imgH="863600" progId="Equation.3">
                  <p:embed/>
                </p:oleObj>
              </mc:Choice>
              <mc:Fallback>
                <p:oleObj name="" r:id="rId11" imgW="2590800" imgH="86360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72225" y="1412875"/>
                        <a:ext cx="259080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Object 15"/>
          <p:cNvGraphicFramePr>
            <a:graphicFrameLocks noChangeAspect="1"/>
          </p:cNvGraphicFramePr>
          <p:nvPr/>
        </p:nvGraphicFramePr>
        <p:xfrm>
          <a:off x="809625" y="2282825"/>
          <a:ext cx="7659688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13" imgW="10960100" imgH="2336800" progId="Equation.3">
                  <p:embed/>
                </p:oleObj>
              </mc:Choice>
              <mc:Fallback>
                <p:oleObj name="" r:id="rId13" imgW="10960100" imgH="233680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09625" y="2282825"/>
                        <a:ext cx="7659688" cy="1631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17" name="Object 17"/>
          <p:cNvGraphicFramePr>
            <a:graphicFrameLocks noChangeAspect="1"/>
          </p:cNvGraphicFramePr>
          <p:nvPr/>
        </p:nvGraphicFramePr>
        <p:xfrm>
          <a:off x="827088" y="3933825"/>
          <a:ext cx="3581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15" imgW="3581400" imgH="444500" progId="Equation.3">
                  <p:embed/>
                </p:oleObj>
              </mc:Choice>
              <mc:Fallback>
                <p:oleObj name="" r:id="rId15" imgW="3581400" imgH="4445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3933825"/>
                        <a:ext cx="3581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18" name="Object 18"/>
          <p:cNvGraphicFramePr>
            <a:graphicFrameLocks noChangeAspect="1"/>
          </p:cNvGraphicFramePr>
          <p:nvPr/>
        </p:nvGraphicFramePr>
        <p:xfrm>
          <a:off x="4500563" y="3933825"/>
          <a:ext cx="3530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5" name="" r:id="rId17" imgW="3530600" imgH="431800" progId="Equation.3">
                  <p:embed/>
                </p:oleObj>
              </mc:Choice>
              <mc:Fallback>
                <p:oleObj name="" r:id="rId17" imgW="3530600" imgH="4318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00563" y="3933825"/>
                        <a:ext cx="3530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19" name="Object 19"/>
          <p:cNvGraphicFramePr>
            <a:graphicFrameLocks noChangeAspect="1"/>
          </p:cNvGraphicFramePr>
          <p:nvPr/>
        </p:nvGraphicFramePr>
        <p:xfrm>
          <a:off x="900113" y="4365625"/>
          <a:ext cx="7527925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19" imgW="10769600" imgH="2336800" progId="Equation.3">
                  <p:embed/>
                </p:oleObj>
              </mc:Choice>
              <mc:Fallback>
                <p:oleObj name="" r:id="rId19" imgW="10769600" imgH="2336800" progId="Equation.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4365625"/>
                        <a:ext cx="7527925" cy="1631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7620" name="Object 20"/>
          <p:cNvGraphicFramePr>
            <a:graphicFrameLocks noChangeAspect="1"/>
          </p:cNvGraphicFramePr>
          <p:nvPr/>
        </p:nvGraphicFramePr>
        <p:xfrm>
          <a:off x="827088" y="6021388"/>
          <a:ext cx="7239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21" imgW="7239000" imgH="444500" progId="Equation.3">
                  <p:embed/>
                </p:oleObj>
              </mc:Choice>
              <mc:Fallback>
                <p:oleObj name="" r:id="rId21" imgW="7239000" imgH="4445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6021388"/>
                        <a:ext cx="7239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3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6625" name="Object 2"/>
          <p:cNvGraphicFramePr>
            <a:graphicFrameLocks noChangeAspect="1"/>
          </p:cNvGraphicFramePr>
          <p:nvPr/>
        </p:nvGraphicFramePr>
        <p:xfrm>
          <a:off x="777875" y="260350"/>
          <a:ext cx="811530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1" imgW="8403590" imgH="951865" progId="Equation.DSMT4">
                  <p:embed/>
                </p:oleObj>
              </mc:Choice>
              <mc:Fallback>
                <p:oleObj name="" r:id="rId1" imgW="8403590" imgH="951865" progId="Equation.DSMT4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77875" y="260350"/>
                        <a:ext cx="8115300" cy="928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6" name="Rectangle 3"/>
          <p:cNvSpPr/>
          <p:nvPr/>
        </p:nvSpPr>
        <p:spPr>
          <a:xfrm>
            <a:off x="0" y="25098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6627" name="Object 4"/>
          <p:cNvGraphicFramePr>
            <a:graphicFrameLocks noChangeAspect="1"/>
          </p:cNvGraphicFramePr>
          <p:nvPr/>
        </p:nvGraphicFramePr>
        <p:xfrm>
          <a:off x="900113" y="1281113"/>
          <a:ext cx="7635875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3" imgW="7632700" imgH="1816100" progId="Equation.3">
                  <p:embed/>
                </p:oleObj>
              </mc:Choice>
              <mc:Fallback>
                <p:oleObj name="" r:id="rId3" imgW="7632700" imgH="1816100" progId="Equation.3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1281113"/>
                        <a:ext cx="7635875" cy="1812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Rectangle 5"/>
          <p:cNvSpPr/>
          <p:nvPr/>
        </p:nvSpPr>
        <p:spPr>
          <a:xfrm>
            <a:off x="0" y="29479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22257" name="Object 17"/>
          <p:cNvGraphicFramePr>
            <a:graphicFrameLocks noChangeAspect="1"/>
          </p:cNvGraphicFramePr>
          <p:nvPr/>
        </p:nvGraphicFramePr>
        <p:xfrm>
          <a:off x="777875" y="4230688"/>
          <a:ext cx="803275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5" imgW="9486900" imgH="1409700" progId="Equation.DSMT4">
                  <p:embed/>
                </p:oleObj>
              </mc:Choice>
              <mc:Fallback>
                <p:oleObj name="" r:id="rId5" imgW="9486900" imgH="1409700" progId="Equation.DSMT4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7875" y="4230688"/>
                        <a:ext cx="8032750" cy="1238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7"/>
          <p:cNvGraphicFramePr>
            <a:graphicFrameLocks noChangeAspect="1"/>
          </p:cNvGraphicFramePr>
          <p:nvPr/>
        </p:nvGraphicFramePr>
        <p:xfrm>
          <a:off x="777875" y="5599113"/>
          <a:ext cx="6505575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7" imgW="7353300" imgH="889000" progId="Equation.DSMT4">
                  <p:embed/>
                </p:oleObj>
              </mc:Choice>
              <mc:Fallback>
                <p:oleObj name="" r:id="rId7" imgW="7353300" imgH="889000" progId="Equation.DSMT4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7875" y="5599113"/>
                        <a:ext cx="6505575" cy="815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7"/>
          <p:cNvGraphicFramePr>
            <a:graphicFrameLocks noChangeAspect="1"/>
          </p:cNvGraphicFramePr>
          <p:nvPr/>
        </p:nvGraphicFramePr>
        <p:xfrm>
          <a:off x="6465888" y="5095875"/>
          <a:ext cx="2306637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9" imgW="2818130" imgH="862965" progId="Equation.DSMT4">
                  <p:embed/>
                </p:oleObj>
              </mc:Choice>
              <mc:Fallback>
                <p:oleObj name="" r:id="rId9" imgW="2818130" imgH="862965" progId="Equation.DSMT4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65888" y="5095875"/>
                        <a:ext cx="2306637" cy="823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695325" y="3140075"/>
          <a:ext cx="82994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" r:id="rId11" imgW="8293100" imgH="1002665" progId="Equation.3">
                  <p:embed/>
                </p:oleObj>
              </mc:Choice>
              <mc:Fallback>
                <p:oleObj name="" r:id="rId11" imgW="8293100" imgH="1002665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5325" y="3140075"/>
                        <a:ext cx="8299450" cy="1001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0"/>
          <p:cNvGrpSpPr/>
          <p:nvPr/>
        </p:nvGrpSpPr>
        <p:grpSpPr>
          <a:xfrm>
            <a:off x="711200" y="2060575"/>
            <a:ext cx="7734300" cy="936625"/>
            <a:chOff x="711200" y="2060575"/>
            <a:chExt cx="7734796" cy="936625"/>
          </a:xfrm>
        </p:grpSpPr>
        <p:graphicFrame>
          <p:nvGraphicFramePr>
            <p:cNvPr id="27650" name="Object 11"/>
            <p:cNvGraphicFramePr>
              <a:graphicFrameLocks noChangeAspect="1"/>
            </p:cNvGraphicFramePr>
            <p:nvPr/>
          </p:nvGraphicFramePr>
          <p:xfrm>
            <a:off x="711200" y="2060575"/>
            <a:ext cx="6525096" cy="4309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1" imgW="6731000" imgH="444500" progId="Equation.3">
                    <p:embed/>
                  </p:oleObj>
                </mc:Choice>
                <mc:Fallback>
                  <p:oleObj name="" r:id="rId1" imgW="6731000" imgH="444500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11200" y="2060575"/>
                          <a:ext cx="6525096" cy="4309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1" name="Object 12"/>
            <p:cNvGraphicFramePr>
              <a:graphicFrameLocks noChangeAspect="1"/>
            </p:cNvGraphicFramePr>
            <p:nvPr/>
          </p:nvGraphicFramePr>
          <p:xfrm>
            <a:off x="755650" y="2565400"/>
            <a:ext cx="46736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5" name="" r:id="rId3" imgW="4673600" imgH="431800" progId="Equation.3">
                    <p:embed/>
                  </p:oleObj>
                </mc:Choice>
                <mc:Fallback>
                  <p:oleObj name="" r:id="rId3" imgW="4673600" imgH="431800" progId="Equation.3">
                    <p:embed/>
                    <p:pic>
                      <p:nvPicPr>
                        <p:cNvPr id="0" name="图片 323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55650" y="2565400"/>
                          <a:ext cx="4673600" cy="4318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52" name="Object 13"/>
            <p:cNvGraphicFramePr>
              <a:graphicFrameLocks noChangeAspect="1"/>
            </p:cNvGraphicFramePr>
            <p:nvPr/>
          </p:nvGraphicFramePr>
          <p:xfrm>
            <a:off x="5436096" y="2564904"/>
            <a:ext cx="30099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" name="" r:id="rId5" imgW="3009900" imgH="406400" progId="Equation.3">
                    <p:embed/>
                  </p:oleObj>
                </mc:Choice>
                <mc:Fallback>
                  <p:oleObj name="" r:id="rId5" imgW="3009900" imgH="406400" progId="Equation.3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436096" y="2564904"/>
                          <a:ext cx="3009900" cy="4064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41710" name="Object 14"/>
          <p:cNvGraphicFramePr>
            <a:graphicFrameLocks noChangeAspect="1"/>
          </p:cNvGraphicFramePr>
          <p:nvPr/>
        </p:nvGraphicFramePr>
        <p:xfrm>
          <a:off x="755650" y="4076700"/>
          <a:ext cx="77120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7" imgW="8128000" imgH="939800" progId="Equation.DSMT4">
                  <p:embed/>
                </p:oleObj>
              </mc:Choice>
              <mc:Fallback>
                <p:oleObj name="" r:id="rId7" imgW="8128000" imgH="939800" progId="Equation.DSMT4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4076700"/>
                        <a:ext cx="7712075" cy="895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1712" name="Object 16"/>
          <p:cNvGraphicFramePr>
            <a:graphicFrameLocks noChangeAspect="1"/>
          </p:cNvGraphicFramePr>
          <p:nvPr/>
        </p:nvGraphicFramePr>
        <p:xfrm>
          <a:off x="755650" y="3068638"/>
          <a:ext cx="77120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" r:id="rId9" imgW="8128000" imgH="939800" progId="Equation.DSMT4">
                  <p:embed/>
                </p:oleObj>
              </mc:Choice>
              <mc:Fallback>
                <p:oleObj name="" r:id="rId9" imgW="8128000" imgH="939800" progId="Equation.DSMT4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3068638"/>
                        <a:ext cx="7712075" cy="895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1713" name="Object 17"/>
          <p:cNvGraphicFramePr>
            <a:graphicFrameLocks noChangeAspect="1"/>
          </p:cNvGraphicFramePr>
          <p:nvPr/>
        </p:nvGraphicFramePr>
        <p:xfrm>
          <a:off x="755650" y="4941888"/>
          <a:ext cx="7345363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11" imgW="7594600" imgH="914400" progId="Equation.3">
                  <p:embed/>
                </p:oleObj>
              </mc:Choice>
              <mc:Fallback>
                <p:oleObj name="" r:id="rId11" imgW="7594600" imgH="914400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650" y="4941888"/>
                        <a:ext cx="7345363" cy="884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1714" name="Object 18"/>
          <p:cNvGraphicFramePr>
            <a:graphicFrameLocks noChangeAspect="1"/>
          </p:cNvGraphicFramePr>
          <p:nvPr/>
        </p:nvGraphicFramePr>
        <p:xfrm>
          <a:off x="755650" y="5732463"/>
          <a:ext cx="7950200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13" imgW="8191500" imgH="889000" progId="Equation.DSMT4">
                  <p:embed/>
                </p:oleObj>
              </mc:Choice>
              <mc:Fallback>
                <p:oleObj name="" r:id="rId13" imgW="8191500" imgH="889000" progId="Equation.DSMT4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55650" y="5732463"/>
                        <a:ext cx="7950200" cy="8588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 noChangeAspect="1"/>
          </p:cNvGraphicFramePr>
          <p:nvPr/>
        </p:nvGraphicFramePr>
        <p:xfrm>
          <a:off x="684213" y="1557338"/>
          <a:ext cx="38163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" r:id="rId15" imgW="4110990" imgH="405765" progId="Equation.DSMT4">
                  <p:embed/>
                </p:oleObj>
              </mc:Choice>
              <mc:Fallback>
                <p:oleObj name="" r:id="rId15" imgW="4110990" imgH="405765" progId="Equation.DSMT4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4213" y="1557338"/>
                        <a:ext cx="3816350" cy="387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8" name="Object 10"/>
          <p:cNvGraphicFramePr>
            <a:graphicFrameLocks noChangeAspect="1"/>
          </p:cNvGraphicFramePr>
          <p:nvPr/>
        </p:nvGraphicFramePr>
        <p:xfrm>
          <a:off x="755650" y="188913"/>
          <a:ext cx="8188325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" r:id="rId17" imgW="9486900" imgH="1409700" progId="Equation.DSMT4">
                  <p:embed/>
                </p:oleObj>
              </mc:Choice>
              <mc:Fallback>
                <p:oleObj name="" r:id="rId17" imgW="9486900" imgH="1409700" progId="Equation.DSMT4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5650" y="188913"/>
                        <a:ext cx="8188325" cy="1238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5795963" y="3659188"/>
            <a:ext cx="2568575" cy="674687"/>
            <a:chOff x="9128" y="5762"/>
            <a:chExt cx="4044" cy="1064"/>
          </a:xfrm>
        </p:grpSpPr>
        <p:sp>
          <p:nvSpPr>
            <p:cNvPr id="27660" name="Text Box 5"/>
            <p:cNvSpPr txBox="1"/>
            <p:nvPr>
              <p:custDataLst>
                <p:tags r:id="rId19"/>
              </p:custDataLst>
            </p:nvPr>
          </p:nvSpPr>
          <p:spPr>
            <a:xfrm>
              <a:off x="9128" y="5762"/>
              <a:ext cx="4044" cy="774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6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称为皮亚诺余项</a:t>
              </a:r>
              <a:endParaRPr lang="zh-CN" altLang="en-US" sz="2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1" name="Line 18"/>
            <p:cNvSpPr/>
            <p:nvPr>
              <p:custDataLst>
                <p:tags r:id="rId20"/>
              </p:custDataLst>
            </p:nvPr>
          </p:nvSpPr>
          <p:spPr>
            <a:xfrm flipV="1">
              <a:off x="9809" y="6534"/>
              <a:ext cx="707" cy="292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grpSp>
        <p:nvGrpSpPr>
          <p:cNvPr id="8" name="组合 7"/>
          <p:cNvGrpSpPr/>
          <p:nvPr/>
        </p:nvGrpSpPr>
        <p:grpSpPr>
          <a:xfrm>
            <a:off x="5867400" y="1031875"/>
            <a:ext cx="2930525" cy="787400"/>
            <a:chOff x="9355" y="5593"/>
            <a:chExt cx="4613" cy="1240"/>
          </a:xfrm>
        </p:grpSpPr>
        <p:sp>
          <p:nvSpPr>
            <p:cNvPr id="27663" name="Text Box 5"/>
            <p:cNvSpPr txBox="1"/>
            <p:nvPr>
              <p:custDataLst>
                <p:tags r:id="rId21"/>
              </p:custDataLst>
            </p:nvPr>
          </p:nvSpPr>
          <p:spPr>
            <a:xfrm>
              <a:off x="9355" y="5938"/>
              <a:ext cx="4613" cy="89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anchor="t" anchorCtr="0"/>
            <a:p>
              <a:pPr>
                <a:spcBef>
                  <a:spcPct val="50000"/>
                </a:spcBef>
              </a:pPr>
              <a:r>
                <a:rPr lang="zh-CN" altLang="en-US" sz="2600" dirty="0">
                  <a:solidFill>
                    <a:schemeClr val="accent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称为拉格朗日余项</a:t>
              </a:r>
              <a:endParaRPr lang="zh-CN" altLang="en-US" sz="2600" dirty="0">
                <a:solidFill>
                  <a:schemeClr val="accent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664" name="Line 18"/>
            <p:cNvSpPr/>
            <p:nvPr>
              <p:custDataLst>
                <p:tags r:id="rId22"/>
              </p:custDataLst>
            </p:nvPr>
          </p:nvSpPr>
          <p:spPr>
            <a:xfrm flipH="1">
              <a:off x="11057" y="5593"/>
              <a:ext cx="437" cy="424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54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54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8673" name="Object 5"/>
          <p:cNvGraphicFramePr>
            <a:graphicFrameLocks noChangeAspect="1"/>
          </p:cNvGraphicFramePr>
          <p:nvPr/>
        </p:nvGraphicFramePr>
        <p:xfrm>
          <a:off x="827088" y="1196975"/>
          <a:ext cx="649605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" r:id="rId1" imgW="6692900" imgH="889000" progId="Equation.DSMT4">
                  <p:embed/>
                </p:oleObj>
              </mc:Choice>
              <mc:Fallback>
                <p:oleObj name="" r:id="rId1" imgW="6692900" imgH="889000" progId="Equation.DSMT4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6496050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4" name="Object 8"/>
          <p:cNvGraphicFramePr>
            <a:graphicFrameLocks noChangeAspect="1"/>
          </p:cNvGraphicFramePr>
          <p:nvPr/>
        </p:nvGraphicFramePr>
        <p:xfrm>
          <a:off x="827088" y="260350"/>
          <a:ext cx="8066087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3" imgW="8839200" imgH="939800" progId="Equation.3">
                  <p:embed/>
                </p:oleObj>
              </mc:Choice>
              <mc:Fallback>
                <p:oleObj name="" r:id="rId3" imgW="8839200" imgH="93980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8066087" cy="854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9"/>
          <p:cNvGraphicFramePr>
            <a:graphicFrameLocks noChangeAspect="1"/>
          </p:cNvGraphicFramePr>
          <p:nvPr/>
        </p:nvGraphicFramePr>
        <p:xfrm>
          <a:off x="754063" y="2139950"/>
          <a:ext cx="8001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5" imgW="8001000" imgH="838200" progId="Equation.3">
                  <p:embed/>
                </p:oleObj>
              </mc:Choice>
              <mc:Fallback>
                <p:oleObj name="" r:id="rId5" imgW="8001000" imgH="838200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4063" y="2139950"/>
                        <a:ext cx="80010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0" name="Object 10"/>
          <p:cNvGraphicFramePr>
            <a:graphicFrameLocks noChangeAspect="1"/>
          </p:cNvGraphicFramePr>
          <p:nvPr/>
        </p:nvGraphicFramePr>
        <p:xfrm>
          <a:off x="827088" y="3140075"/>
          <a:ext cx="41275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" r:id="rId7" imgW="4127500" imgH="939800" progId="Equation.DSMT4">
                  <p:embed/>
                </p:oleObj>
              </mc:Choice>
              <mc:Fallback>
                <p:oleObj name="" r:id="rId7" imgW="4127500" imgH="939800" progId="Equation.DSMT4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3140075"/>
                        <a:ext cx="41275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2" name="Object 12"/>
          <p:cNvGraphicFramePr>
            <a:graphicFrameLocks noChangeAspect="1"/>
          </p:cNvGraphicFramePr>
          <p:nvPr/>
        </p:nvGraphicFramePr>
        <p:xfrm>
          <a:off x="827088" y="4148138"/>
          <a:ext cx="2171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" r:id="rId9" imgW="2171700" imgH="838200" progId="Equation.3">
                  <p:embed/>
                </p:oleObj>
              </mc:Choice>
              <mc:Fallback>
                <p:oleObj name="" r:id="rId9" imgW="2171700" imgH="8382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4148138"/>
                        <a:ext cx="2171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4" name="Object 14"/>
          <p:cNvGraphicFramePr>
            <a:graphicFrameLocks noChangeAspect="1"/>
          </p:cNvGraphicFramePr>
          <p:nvPr/>
        </p:nvGraphicFramePr>
        <p:xfrm>
          <a:off x="3059113" y="4219575"/>
          <a:ext cx="16637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11" imgW="1663700" imgH="825500" progId="Equation.3">
                  <p:embed/>
                </p:oleObj>
              </mc:Choice>
              <mc:Fallback>
                <p:oleObj name="" r:id="rId11" imgW="1663700" imgH="8255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59113" y="4219575"/>
                        <a:ext cx="16637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5" name="Object 15"/>
          <p:cNvGraphicFramePr>
            <a:graphicFrameLocks noChangeAspect="1"/>
          </p:cNvGraphicFramePr>
          <p:nvPr/>
        </p:nvGraphicFramePr>
        <p:xfrm>
          <a:off x="817563" y="5300663"/>
          <a:ext cx="79375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13" imgW="7937500" imgH="914400" progId="Equation.DSMT4">
                  <p:embed/>
                </p:oleObj>
              </mc:Choice>
              <mc:Fallback>
                <p:oleObj name="" r:id="rId13" imgW="7937500" imgH="914400" progId="Equation.DSMT4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17563" y="5300663"/>
                        <a:ext cx="79375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37" name="Object 17"/>
          <p:cNvGraphicFramePr>
            <a:graphicFrameLocks noChangeAspect="1"/>
          </p:cNvGraphicFramePr>
          <p:nvPr/>
        </p:nvGraphicFramePr>
        <p:xfrm>
          <a:off x="4787900" y="4219575"/>
          <a:ext cx="2832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15" imgW="2832100" imgH="914400" progId="Equation.3">
                  <p:embed/>
                </p:oleObj>
              </mc:Choice>
              <mc:Fallback>
                <p:oleObj name="" r:id="rId15" imgW="2832100" imgH="9144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87900" y="4219575"/>
                        <a:ext cx="28321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3"/>
          <p:cNvGrpSpPr/>
          <p:nvPr/>
        </p:nvGrpSpPr>
        <p:grpSpPr>
          <a:xfrm>
            <a:off x="4356100" y="5878513"/>
            <a:ext cx="1941513" cy="746125"/>
            <a:chOff x="4513" y="3467"/>
            <a:chExt cx="1223" cy="470"/>
          </a:xfrm>
        </p:grpSpPr>
        <p:sp>
          <p:nvSpPr>
            <p:cNvPr id="28682" name="Line 18"/>
            <p:cNvSpPr/>
            <p:nvPr/>
          </p:nvSpPr>
          <p:spPr>
            <a:xfrm flipH="1">
              <a:off x="5402" y="3467"/>
              <a:ext cx="334" cy="19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graphicFrame>
          <p:nvGraphicFramePr>
            <p:cNvPr id="28683" name="Object 19"/>
            <p:cNvGraphicFramePr>
              <a:graphicFrameLocks noChangeAspect="1"/>
            </p:cNvGraphicFramePr>
            <p:nvPr/>
          </p:nvGraphicFramePr>
          <p:xfrm>
            <a:off x="4513" y="3657"/>
            <a:ext cx="115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1" name="" r:id="rId17" imgW="2438400" imgH="596900" progId="Equation.3">
                    <p:embed/>
                  </p:oleObj>
                </mc:Choice>
                <mc:Fallback>
                  <p:oleObj name="" r:id="rId17" imgW="2438400" imgH="596900" progId="Equation.3">
                    <p:embed/>
                    <p:pic>
                      <p:nvPicPr>
                        <p:cNvPr id="0" name="图片 3250"/>
                        <p:cNvPicPr/>
                        <p:nvPr/>
                      </p:nvPicPr>
                      <p:blipFill>
                        <a:blip r:embed="rId18">
                          <a:clrChange>
                            <a:clrFrom>
                              <a:srgbClr val="000000"/>
                            </a:clrFrom>
                            <a:clrTo>
                              <a:srgbClr val="3333CC"/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13" y="3657"/>
                          <a:ext cx="1152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42742" name="Object 22"/>
          <p:cNvGraphicFramePr>
            <a:graphicFrameLocks noChangeAspect="1"/>
          </p:cNvGraphicFramePr>
          <p:nvPr/>
        </p:nvGraphicFramePr>
        <p:xfrm>
          <a:off x="5076825" y="3140075"/>
          <a:ext cx="1409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19" imgW="1409700" imgH="838200" progId="Equation.3">
                  <p:embed/>
                </p:oleObj>
              </mc:Choice>
              <mc:Fallback>
                <p:oleObj name="" r:id="rId19" imgW="1409700" imgH="83820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76825" y="3140075"/>
                        <a:ext cx="14097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5091" name="Object 13"/>
          <p:cNvGraphicFramePr>
            <a:graphicFrameLocks noChangeAspect="1"/>
          </p:cNvGraphicFramePr>
          <p:nvPr/>
        </p:nvGraphicFramePr>
        <p:xfrm>
          <a:off x="6875463" y="3140075"/>
          <a:ext cx="1946275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3" name="" r:id="rId21" imgW="2489200" imgH="1231900" progId="Equation.3">
                  <p:embed/>
                </p:oleObj>
              </mc:Choice>
              <mc:Fallback>
                <p:oleObj name="" r:id="rId21" imgW="2489200" imgH="1231900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875463" y="3140075"/>
                        <a:ext cx="1946275" cy="958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2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4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42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42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42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42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5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25316" name="Object 4"/>
          <p:cNvGraphicFramePr>
            <a:graphicFrameLocks noChangeAspect="1"/>
          </p:cNvGraphicFramePr>
          <p:nvPr/>
        </p:nvGraphicFramePr>
        <p:xfrm>
          <a:off x="900113" y="684213"/>
          <a:ext cx="409575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4" name="" r:id="rId1" imgW="4787900" imgH="444500" progId="Equation.3">
                  <p:embed/>
                </p:oleObj>
              </mc:Choice>
              <mc:Fallback>
                <p:oleObj name="" r:id="rId1" imgW="4787900" imgH="444500" progId="Equation.3">
                  <p:embed/>
                  <p:pic>
                    <p:nvPicPr>
                      <p:cNvPr id="0" name="图片 325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00113" y="684213"/>
                        <a:ext cx="4095750" cy="390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17" name="Object 5"/>
          <p:cNvGraphicFramePr>
            <a:graphicFrameLocks noChangeAspect="1"/>
          </p:cNvGraphicFramePr>
          <p:nvPr/>
        </p:nvGraphicFramePr>
        <p:xfrm>
          <a:off x="900113" y="1123950"/>
          <a:ext cx="5715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3" imgW="8178800" imgH="596900" progId="Equation.3">
                  <p:embed/>
                </p:oleObj>
              </mc:Choice>
              <mc:Fallback>
                <p:oleObj name="" r:id="rId3" imgW="8178800" imgH="59690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1123950"/>
                        <a:ext cx="5715000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0" name="Object 8"/>
          <p:cNvGraphicFramePr>
            <a:graphicFrameLocks noChangeAspect="1"/>
          </p:cNvGraphicFramePr>
          <p:nvPr/>
        </p:nvGraphicFramePr>
        <p:xfrm>
          <a:off x="900113" y="1484313"/>
          <a:ext cx="564515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" name="" r:id="rId5" imgW="5918200" imgH="838200" progId="Equation.DSMT4">
                  <p:embed/>
                </p:oleObj>
              </mc:Choice>
              <mc:Fallback>
                <p:oleObj name="" r:id="rId5" imgW="5918200" imgH="838200" progId="Equation.DSMT4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0113" y="1484313"/>
                        <a:ext cx="5645150" cy="803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2" name="Object 10"/>
          <p:cNvGraphicFramePr>
            <a:graphicFrameLocks noChangeAspect="1"/>
          </p:cNvGraphicFramePr>
          <p:nvPr/>
        </p:nvGraphicFramePr>
        <p:xfrm>
          <a:off x="900113" y="2997200"/>
          <a:ext cx="4767262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7" imgW="5016500" imgH="838200" progId="Equation.3">
                  <p:embed/>
                </p:oleObj>
              </mc:Choice>
              <mc:Fallback>
                <p:oleObj name="" r:id="rId7" imgW="5016500" imgH="838200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2997200"/>
                        <a:ext cx="4767262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5323" name="Text Box 11"/>
          <p:cNvSpPr txBox="1"/>
          <p:nvPr/>
        </p:nvSpPr>
        <p:spPr>
          <a:xfrm>
            <a:off x="755650" y="3803650"/>
            <a:ext cx="2743200" cy="4921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600" dirty="0">
                <a:latin typeface="Times New Roman" panose="02020603050405020304" pitchFamily="18" charset="0"/>
                <a:ea typeface="宋体" panose="02010600030101010101" pitchFamily="2" charset="-122"/>
              </a:rPr>
              <a:t>下面来估计误差</a:t>
            </a:r>
            <a:endParaRPr lang="zh-CN" altLang="en-US" sz="26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25324" name="Object 12"/>
          <p:cNvGraphicFramePr>
            <a:graphicFrameLocks noChangeAspect="1"/>
          </p:cNvGraphicFramePr>
          <p:nvPr/>
        </p:nvGraphicFramePr>
        <p:xfrm>
          <a:off x="3203575" y="3890963"/>
          <a:ext cx="15113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8" name="" r:id="rId9" imgW="2070100" imgH="596900" progId="Equation.3">
                  <p:embed/>
                </p:oleObj>
              </mc:Choice>
              <mc:Fallback>
                <p:oleObj name="" r:id="rId9" imgW="2070100" imgH="596900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3203575" y="3890963"/>
                        <a:ext cx="151130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5" name="Object 13"/>
          <p:cNvGraphicFramePr>
            <a:graphicFrameLocks noChangeAspect="1"/>
          </p:cNvGraphicFramePr>
          <p:nvPr/>
        </p:nvGraphicFramePr>
        <p:xfrm>
          <a:off x="900113" y="4292600"/>
          <a:ext cx="649605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11" imgW="9207500" imgH="1282700" progId="Equation.3">
                  <p:embed/>
                </p:oleObj>
              </mc:Choice>
              <mc:Fallback>
                <p:oleObj name="" r:id="rId11" imgW="9207500" imgH="1282700" progId="Equation.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900113" y="4292600"/>
                        <a:ext cx="6496050" cy="906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Object 14"/>
          <p:cNvGraphicFramePr>
            <a:graphicFrameLocks noChangeAspect="1"/>
          </p:cNvGraphicFramePr>
          <p:nvPr/>
        </p:nvGraphicFramePr>
        <p:xfrm>
          <a:off x="827088" y="260350"/>
          <a:ext cx="56149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3" imgW="5626100" imgH="444500" progId="Equation.3">
                  <p:embed/>
                </p:oleObj>
              </mc:Choice>
              <mc:Fallback>
                <p:oleObj name="" r:id="rId13" imgW="5626100" imgH="444500" progId="Equation.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5614987" cy="447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8" name="Object 16"/>
          <p:cNvGraphicFramePr>
            <a:graphicFrameLocks noChangeAspect="1"/>
          </p:cNvGraphicFramePr>
          <p:nvPr/>
        </p:nvGraphicFramePr>
        <p:xfrm>
          <a:off x="827088" y="5157788"/>
          <a:ext cx="4297362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15" imgW="6096000" imgH="1117600" progId="Equation.3">
                  <p:embed/>
                </p:oleObj>
              </mc:Choice>
              <mc:Fallback>
                <p:oleObj name="" r:id="rId15" imgW="6096000" imgH="1117600" progId="Equation.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1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5157788"/>
                        <a:ext cx="4297362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9" name="Object 17"/>
          <p:cNvGraphicFramePr>
            <a:graphicFrameLocks noChangeAspect="1"/>
          </p:cNvGraphicFramePr>
          <p:nvPr/>
        </p:nvGraphicFramePr>
        <p:xfrm>
          <a:off x="7451725" y="5084763"/>
          <a:ext cx="140811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17" imgW="1993900" imgH="1219200" progId="Equation.3">
                  <p:embed/>
                </p:oleObj>
              </mc:Choice>
              <mc:Fallback>
                <p:oleObj name="" r:id="rId17" imgW="1993900" imgH="1219200" progId="Equation.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451725" y="5084763"/>
                        <a:ext cx="1408113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1" name="Object 19"/>
          <p:cNvGraphicFramePr>
            <a:graphicFrameLocks noChangeAspect="1"/>
          </p:cNvGraphicFramePr>
          <p:nvPr/>
        </p:nvGraphicFramePr>
        <p:xfrm>
          <a:off x="5292725" y="5084763"/>
          <a:ext cx="22447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" r:id="rId19" imgW="3187700" imgH="1219200" progId="Equation.3">
                  <p:embed/>
                </p:oleObj>
              </mc:Choice>
              <mc:Fallback>
                <p:oleObj name="" r:id="rId19" imgW="3187700" imgH="1219200" progId="Equation.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292725" y="5084763"/>
                        <a:ext cx="2244725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2" name="Object 20"/>
          <p:cNvGraphicFramePr>
            <a:graphicFrameLocks noChangeAspect="1"/>
          </p:cNvGraphicFramePr>
          <p:nvPr/>
        </p:nvGraphicFramePr>
        <p:xfrm>
          <a:off x="827088" y="6092825"/>
          <a:ext cx="3949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4" name="" r:id="rId21" imgW="3949700" imgH="393700" progId="Equation.3">
                  <p:embed/>
                </p:oleObj>
              </mc:Choice>
              <mc:Fallback>
                <p:oleObj name="" r:id="rId21" imgW="3949700" imgH="393700" progId="Equation.3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27088" y="6092825"/>
                        <a:ext cx="3949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3" name="Object 21"/>
          <p:cNvGraphicFramePr>
            <a:graphicFrameLocks noGrp="1" noChangeAspect="1"/>
          </p:cNvGraphicFramePr>
          <p:nvPr>
            <p:ph/>
          </p:nvPr>
        </p:nvGraphicFramePr>
        <p:xfrm>
          <a:off x="4787900" y="6092825"/>
          <a:ext cx="2844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" r:id="rId23" imgW="2844800" imgH="419100" progId="Equation.3">
                  <p:embed/>
                </p:oleObj>
              </mc:Choice>
              <mc:Fallback>
                <p:oleObj name="" r:id="rId23" imgW="2844800" imgH="419100" progId="Equation.3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787900" y="6092825"/>
                        <a:ext cx="2844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827088" y="2139950"/>
          <a:ext cx="7172325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6" name="" r:id="rId25" imgW="7670800" imgH="939800" progId="Equation.DSMT4">
                  <p:embed/>
                </p:oleObj>
              </mc:Choice>
              <mc:Fallback>
                <p:oleObj name="" r:id="rId25" imgW="7670800" imgH="939800" progId="Equation.DSMT4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7088" y="2139950"/>
                        <a:ext cx="7172325" cy="900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5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2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25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52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26346" name="Object 10"/>
          <p:cNvGraphicFramePr>
            <a:graphicFrameLocks noChangeAspect="1"/>
          </p:cNvGraphicFramePr>
          <p:nvPr/>
        </p:nvGraphicFramePr>
        <p:xfrm>
          <a:off x="827088" y="765175"/>
          <a:ext cx="61976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1" imgW="6197600" imgH="825500" progId="Equation.3">
                  <p:embed/>
                </p:oleObj>
              </mc:Choice>
              <mc:Fallback>
                <p:oleObj name="" r:id="rId1" imgW="6197600" imgH="825500" progId="Equation.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765175"/>
                        <a:ext cx="6197600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7" name="Object 11"/>
          <p:cNvGraphicFramePr>
            <a:graphicFrameLocks noChangeAspect="1"/>
          </p:cNvGraphicFramePr>
          <p:nvPr/>
        </p:nvGraphicFramePr>
        <p:xfrm>
          <a:off x="971550" y="1557338"/>
          <a:ext cx="3911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3" imgW="3911600" imgH="431800" progId="Equation.3">
                  <p:embed/>
                </p:oleObj>
              </mc:Choice>
              <mc:Fallback>
                <p:oleObj name="" r:id="rId3" imgW="3911600" imgH="43180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550" y="1557338"/>
                        <a:ext cx="39116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12"/>
          <p:cNvGraphicFramePr>
            <a:graphicFrameLocks noChangeAspect="1"/>
          </p:cNvGraphicFramePr>
          <p:nvPr/>
        </p:nvGraphicFramePr>
        <p:xfrm>
          <a:off x="827088" y="333375"/>
          <a:ext cx="60198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9" name="" r:id="rId5" imgW="6032500" imgH="431800" progId="Equation.3">
                  <p:embed/>
                </p:oleObj>
              </mc:Choice>
              <mc:Fallback>
                <p:oleObj name="" r:id="rId5" imgW="6032500" imgH="431800" progId="Equation.3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33375"/>
                        <a:ext cx="6019800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15"/>
          <p:cNvSpPr/>
          <p:nvPr/>
        </p:nvSpPr>
        <p:spPr>
          <a:xfrm>
            <a:off x="0" y="252888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14"/>
          <p:cNvGraphicFramePr>
            <a:graphicFrameLocks noChangeAspect="1"/>
          </p:cNvGraphicFramePr>
          <p:nvPr/>
        </p:nvGraphicFramePr>
        <p:xfrm>
          <a:off x="900113" y="2881313"/>
          <a:ext cx="7332662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7" imgW="9156700" imgH="914400" progId="Equation.DSMT4">
                  <p:embed/>
                </p:oleObj>
              </mc:Choice>
              <mc:Fallback>
                <p:oleObj name="" r:id="rId7" imgW="9156700" imgH="914400" progId="Equation.DSMT4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113" y="2881313"/>
                        <a:ext cx="7332662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2"/>
          <p:cNvGraphicFramePr>
            <a:graphicFrameLocks noChangeAspect="1"/>
          </p:cNvGraphicFramePr>
          <p:nvPr/>
        </p:nvGraphicFramePr>
        <p:xfrm>
          <a:off x="1181100" y="2055813"/>
          <a:ext cx="4610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" r:id="rId9" imgW="4610100" imgH="444500" progId="Equation.3">
                  <p:embed/>
                </p:oleObj>
              </mc:Choice>
              <mc:Fallback>
                <p:oleObj name="" r:id="rId9" imgW="4610100" imgH="444500" progId="Equation.3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81100" y="2055813"/>
                        <a:ext cx="4610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15" name="Object 12"/>
          <p:cNvGraphicFramePr/>
          <p:nvPr/>
        </p:nvGraphicFramePr>
        <p:xfrm>
          <a:off x="900113" y="2476500"/>
          <a:ext cx="21097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11" imgW="2108200" imgH="381000" progId="Equation.DSMT4">
                  <p:embed/>
                </p:oleObj>
              </mc:Choice>
              <mc:Fallback>
                <p:oleObj name="" r:id="rId11" imgW="2108200" imgH="381000" progId="Equation.DSMT4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2476500"/>
                        <a:ext cx="2109787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4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755650" y="3817938"/>
          <a:ext cx="6469063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14" imgW="8077200" imgH="1308100" progId="Equation.DSMT4">
                  <p:embed/>
                </p:oleObj>
              </mc:Choice>
              <mc:Fallback>
                <p:oleObj name="" r:id="rId14" imgW="8077200" imgH="1308100" progId="Equation.DSMT4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55650" y="3817938"/>
                        <a:ext cx="6469063" cy="1163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4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3924300" y="5033963"/>
          <a:ext cx="42005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17" imgW="5245100" imgH="914400" progId="Equation.DSMT4">
                  <p:embed/>
                </p:oleObj>
              </mc:Choice>
              <mc:Fallback>
                <p:oleObj name="" r:id="rId17" imgW="5245100" imgH="914400" progId="Equation.DSMT4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24300" y="5033963"/>
                        <a:ext cx="4200525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85" name="Object 17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827088" y="5229225"/>
          <a:ext cx="810577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20" imgW="8432800" imgH="1459865" progId="Equation.DSMT4">
                  <p:embed/>
                </p:oleObj>
              </mc:Choice>
              <mc:Fallback>
                <p:oleObj name="" r:id="rId20" imgW="8432800" imgH="1459865" progId="Equation.DSMT4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27088" y="5229225"/>
                        <a:ext cx="8105775" cy="1400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4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29412" name="Object 4"/>
          <p:cNvGraphicFramePr>
            <a:graphicFrameLocks noChangeAspect="1"/>
          </p:cNvGraphicFramePr>
          <p:nvPr/>
        </p:nvGraphicFramePr>
        <p:xfrm>
          <a:off x="755650" y="811213"/>
          <a:ext cx="511492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1" imgW="5854700" imgH="838200" progId="Equation.3">
                  <p:embed/>
                </p:oleObj>
              </mc:Choice>
              <mc:Fallback>
                <p:oleObj name="" r:id="rId1" imgW="5854700" imgH="8382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811213"/>
                        <a:ext cx="5114925" cy="74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6" name="Object 8"/>
          <p:cNvGraphicFramePr>
            <a:graphicFrameLocks noChangeAspect="1"/>
          </p:cNvGraphicFramePr>
          <p:nvPr/>
        </p:nvGraphicFramePr>
        <p:xfrm>
          <a:off x="755650" y="333375"/>
          <a:ext cx="41894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3" imgW="3984625" imgH="405765" progId="Equation.DSMT4">
                  <p:embed/>
                </p:oleObj>
              </mc:Choice>
              <mc:Fallback>
                <p:oleObj name="" r:id="rId3" imgW="3984625" imgH="405765" progId="Equation.DSMT4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333375"/>
                        <a:ext cx="41894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Rectangle 10"/>
          <p:cNvSpPr/>
          <p:nvPr/>
        </p:nvSpPr>
        <p:spPr>
          <a:xfrm>
            <a:off x="0" y="291941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29417" name="Object 9"/>
          <p:cNvGraphicFramePr>
            <a:graphicFrameLocks noChangeAspect="1"/>
          </p:cNvGraphicFramePr>
          <p:nvPr/>
        </p:nvGraphicFramePr>
        <p:xfrm>
          <a:off x="715963" y="1627188"/>
          <a:ext cx="8202612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5" imgW="8267700" imgH="914400" progId="Equation.3">
                  <p:embed/>
                </p:oleObj>
              </mc:Choice>
              <mc:Fallback>
                <p:oleObj name="" r:id="rId5" imgW="8267700" imgH="914400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5963" y="1627188"/>
                        <a:ext cx="8202612" cy="919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12"/>
          <p:cNvSpPr/>
          <p:nvPr/>
        </p:nvSpPr>
        <p:spPr>
          <a:xfrm>
            <a:off x="0" y="29718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29419" name="Object 11"/>
          <p:cNvGraphicFramePr>
            <a:graphicFrameLocks noChangeAspect="1"/>
          </p:cNvGraphicFramePr>
          <p:nvPr/>
        </p:nvGraphicFramePr>
        <p:xfrm>
          <a:off x="755650" y="2757488"/>
          <a:ext cx="81629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7" imgW="8166100" imgH="914400" progId="Equation.3">
                  <p:embed/>
                </p:oleObj>
              </mc:Choice>
              <mc:Fallback>
                <p:oleObj name="" r:id="rId7" imgW="8166100" imgH="9144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650" y="2757488"/>
                        <a:ext cx="8162925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9421" name="Object 13"/>
          <p:cNvGraphicFramePr>
            <a:graphicFrameLocks noChangeAspect="1"/>
          </p:cNvGraphicFramePr>
          <p:nvPr/>
        </p:nvGraphicFramePr>
        <p:xfrm>
          <a:off x="765175" y="3671888"/>
          <a:ext cx="80803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9" imgW="8077200" imgH="838200" progId="Equation.3">
                  <p:embed/>
                </p:oleObj>
              </mc:Choice>
              <mc:Fallback>
                <p:oleObj name="" r:id="rId9" imgW="8077200" imgH="838200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5175" y="3671888"/>
                        <a:ext cx="8080375" cy="836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Rectangle 16"/>
          <p:cNvSpPr/>
          <p:nvPr/>
        </p:nvSpPr>
        <p:spPr>
          <a:xfrm>
            <a:off x="0" y="24765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29423" name="Object 15"/>
          <p:cNvGraphicFramePr>
            <a:graphicFrameLocks noChangeAspect="1"/>
          </p:cNvGraphicFramePr>
          <p:nvPr/>
        </p:nvGraphicFramePr>
        <p:xfrm>
          <a:off x="755650" y="4508500"/>
          <a:ext cx="7107238" cy="176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11" imgW="7112000" imgH="1765300" progId="Equation.DSMT4">
                  <p:embed/>
                </p:oleObj>
              </mc:Choice>
              <mc:Fallback>
                <p:oleObj name="" r:id="rId11" imgW="7112000" imgH="1765300" progId="Equation.DSMT4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650" y="4508500"/>
                        <a:ext cx="7107238" cy="176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20" name="Object 12"/>
          <p:cNvGraphicFramePr>
            <a:graphicFrameLocks noChangeAspect="1"/>
          </p:cNvGraphicFramePr>
          <p:nvPr/>
        </p:nvGraphicFramePr>
        <p:xfrm>
          <a:off x="755650" y="6021388"/>
          <a:ext cx="231140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13" imgW="3238500" imgH="520700" progId="Equation.3">
                  <p:embed/>
                </p:oleObj>
              </mc:Choice>
              <mc:Fallback>
                <p:oleObj name="" r:id="rId13" imgW="3238500" imgH="520700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3333CC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6021388"/>
                        <a:ext cx="2311400" cy="376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2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29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29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2769" name="Object 4"/>
          <p:cNvGraphicFramePr>
            <a:graphicFrameLocks noChangeAspect="1"/>
          </p:cNvGraphicFramePr>
          <p:nvPr/>
        </p:nvGraphicFramePr>
        <p:xfrm>
          <a:off x="919163" y="1008063"/>
          <a:ext cx="4364037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" imgW="4203065" imgH="838200" progId="Equation.DSMT4">
                  <p:embed/>
                </p:oleObj>
              </mc:Choice>
              <mc:Fallback>
                <p:oleObj name="" r:id="rId1" imgW="4203065" imgH="838200" progId="Equation.DSMT4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9163" y="1008063"/>
                        <a:ext cx="4364037" cy="873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0" name="Object 9"/>
          <p:cNvGraphicFramePr>
            <a:graphicFrameLocks noChangeAspect="1"/>
          </p:cNvGraphicFramePr>
          <p:nvPr/>
        </p:nvGraphicFramePr>
        <p:xfrm>
          <a:off x="827088" y="1946275"/>
          <a:ext cx="40973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3" imgW="4127500" imgH="838200" progId="Equation.DSMT4">
                  <p:embed/>
                </p:oleObj>
              </mc:Choice>
              <mc:Fallback>
                <p:oleObj name="" r:id="rId3" imgW="4127500" imgH="838200" progId="Equation.DSMT4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946275"/>
                        <a:ext cx="4097337" cy="841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11"/>
          <p:cNvGraphicFramePr>
            <a:graphicFrameLocks noChangeAspect="1"/>
          </p:cNvGraphicFramePr>
          <p:nvPr/>
        </p:nvGraphicFramePr>
        <p:xfrm>
          <a:off x="827088" y="2852738"/>
          <a:ext cx="516890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5" imgW="5168900" imgH="838200" progId="Equation.DSMT4">
                  <p:embed/>
                </p:oleObj>
              </mc:Choice>
              <mc:Fallback>
                <p:oleObj name="" r:id="rId5" imgW="5168900" imgH="838200" progId="Equation.DSMT4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2852738"/>
                        <a:ext cx="5168900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13"/>
          <p:cNvGraphicFramePr>
            <a:graphicFrameLocks noChangeAspect="1"/>
          </p:cNvGraphicFramePr>
          <p:nvPr/>
        </p:nvGraphicFramePr>
        <p:xfrm>
          <a:off x="827088" y="3798888"/>
          <a:ext cx="5567362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7" imgW="5562600" imgH="838200" progId="Equation.DSMT4">
                  <p:embed/>
                </p:oleObj>
              </mc:Choice>
              <mc:Fallback>
                <p:oleObj name="" r:id="rId7" imgW="5562600" imgH="838200" progId="Equation.DSMT4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3798888"/>
                        <a:ext cx="5567362" cy="836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15"/>
          <p:cNvGraphicFramePr>
            <a:graphicFrameLocks noChangeAspect="1"/>
          </p:cNvGraphicFramePr>
          <p:nvPr/>
        </p:nvGraphicFramePr>
        <p:xfrm>
          <a:off x="827088" y="4797425"/>
          <a:ext cx="61563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9" imgW="6159500" imgH="838200" progId="Equation.DSMT4">
                  <p:embed/>
                </p:oleObj>
              </mc:Choice>
              <mc:Fallback>
                <p:oleObj name="" r:id="rId9" imgW="6159500" imgH="838200" progId="Equation.DSMT4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4797425"/>
                        <a:ext cx="615632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8"/>
          <p:cNvGraphicFramePr>
            <a:graphicFrameLocks noChangeAspect="1"/>
          </p:cNvGraphicFramePr>
          <p:nvPr/>
        </p:nvGraphicFramePr>
        <p:xfrm>
          <a:off x="900113" y="476250"/>
          <a:ext cx="418941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11" imgW="3984625" imgH="405765" progId="Equation.DSMT4">
                  <p:embed/>
                </p:oleObj>
              </mc:Choice>
              <mc:Fallback>
                <p:oleObj name="" r:id="rId11" imgW="3984625" imgH="405765" progId="Equation.DSMT4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476250"/>
                        <a:ext cx="4189412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3793" name="Object 4"/>
          <p:cNvGraphicFramePr>
            <a:graphicFrameLocks noChangeAspect="1"/>
          </p:cNvGraphicFramePr>
          <p:nvPr/>
        </p:nvGraphicFramePr>
        <p:xfrm>
          <a:off x="755650" y="260350"/>
          <a:ext cx="7759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" r:id="rId1" imgW="7756525" imgH="444500" progId="Equation.DSMT4">
                  <p:embed/>
                </p:oleObj>
              </mc:Choice>
              <mc:Fallback>
                <p:oleObj name="" r:id="rId1" imgW="7756525" imgH="444500" progId="Equation.DSMT4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5650" y="260350"/>
                        <a:ext cx="7759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" name="Rectangle 7"/>
          <p:cNvSpPr/>
          <p:nvPr/>
        </p:nvSpPr>
        <p:spPr>
          <a:xfrm>
            <a:off x="0" y="2938463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45798" name="Object 6"/>
          <p:cNvGraphicFramePr>
            <a:graphicFrameLocks noChangeAspect="1"/>
          </p:cNvGraphicFramePr>
          <p:nvPr/>
        </p:nvGraphicFramePr>
        <p:xfrm>
          <a:off x="755650" y="1125538"/>
          <a:ext cx="39116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3" imgW="3911600" imgH="901700" progId="Equation.3">
                  <p:embed/>
                </p:oleObj>
              </mc:Choice>
              <mc:Fallback>
                <p:oleObj name="" r:id="rId3" imgW="3911600" imgH="90170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650" y="1125538"/>
                        <a:ext cx="391160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13" name="Object 21"/>
          <p:cNvGraphicFramePr>
            <a:graphicFrameLocks noChangeAspect="1"/>
          </p:cNvGraphicFramePr>
          <p:nvPr/>
        </p:nvGraphicFramePr>
        <p:xfrm>
          <a:off x="755650" y="2032000"/>
          <a:ext cx="421322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5" imgW="4826000" imgH="825500" progId="Equation.3">
                  <p:embed/>
                </p:oleObj>
              </mc:Choice>
              <mc:Fallback>
                <p:oleObj name="" r:id="rId5" imgW="4826000" imgH="825500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650" y="2032000"/>
                        <a:ext cx="4213225" cy="738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14" name="Object 22"/>
          <p:cNvGraphicFramePr>
            <a:graphicFrameLocks noChangeAspect="1"/>
          </p:cNvGraphicFramePr>
          <p:nvPr/>
        </p:nvGraphicFramePr>
        <p:xfrm>
          <a:off x="827088" y="2835275"/>
          <a:ext cx="417195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" r:id="rId7" imgW="4546600" imgH="825500" progId="Equation.3">
                  <p:embed/>
                </p:oleObj>
              </mc:Choice>
              <mc:Fallback>
                <p:oleObj name="" r:id="rId7" imgW="4546600" imgH="825500" progId="Equation.3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835275"/>
                        <a:ext cx="4171950" cy="771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15" name="Object 23"/>
          <p:cNvGraphicFramePr>
            <a:graphicFrameLocks noChangeAspect="1"/>
          </p:cNvGraphicFramePr>
          <p:nvPr/>
        </p:nvGraphicFramePr>
        <p:xfrm>
          <a:off x="755650" y="3716338"/>
          <a:ext cx="446563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9" imgW="6400800" imgH="1104900" progId="Equation.3">
                  <p:embed/>
                </p:oleObj>
              </mc:Choice>
              <mc:Fallback>
                <p:oleObj name="" r:id="rId9" imgW="6400800" imgH="1104900" progId="Equation.3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10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3716338"/>
                        <a:ext cx="4465638" cy="812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17" name="Object 25"/>
          <p:cNvGraphicFramePr>
            <a:graphicFrameLocks noChangeAspect="1"/>
          </p:cNvGraphicFramePr>
          <p:nvPr/>
        </p:nvGraphicFramePr>
        <p:xfrm>
          <a:off x="755650" y="4581525"/>
          <a:ext cx="37465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11" imgW="5346700" imgH="1638300" progId="Equation.3">
                  <p:embed/>
                </p:oleObj>
              </mc:Choice>
              <mc:Fallback>
                <p:oleObj name="" r:id="rId11" imgW="5346700" imgH="1638300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12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4581525"/>
                        <a:ext cx="3746500" cy="1149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18" name="Object 26"/>
          <p:cNvGraphicFramePr>
            <a:graphicFrameLocks noChangeAspect="1"/>
          </p:cNvGraphicFramePr>
          <p:nvPr/>
        </p:nvGraphicFramePr>
        <p:xfrm>
          <a:off x="4427538" y="5732463"/>
          <a:ext cx="74771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13" imgW="1066800" imgH="1104900" progId="Equation.3">
                  <p:embed/>
                </p:oleObj>
              </mc:Choice>
              <mc:Fallback>
                <p:oleObj name="" r:id="rId13" imgW="1066800" imgH="1104900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1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4427538" y="5732463"/>
                        <a:ext cx="747712" cy="771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19" name="Object 27"/>
          <p:cNvGraphicFramePr>
            <a:graphicFrameLocks noChangeAspect="1"/>
          </p:cNvGraphicFramePr>
          <p:nvPr/>
        </p:nvGraphicFramePr>
        <p:xfrm>
          <a:off x="5148263" y="1374775"/>
          <a:ext cx="3786187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15" imgW="3733800" imgH="838200" progId="Equation.DSMT4">
                  <p:embed/>
                </p:oleObj>
              </mc:Choice>
              <mc:Fallback>
                <p:oleObj name="" r:id="rId15" imgW="3733800" imgH="838200" progId="Equation.DSMT4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48263" y="1374775"/>
                        <a:ext cx="3786187" cy="852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21" name="Object 29"/>
          <p:cNvGraphicFramePr>
            <a:graphicFrameLocks noChangeAspect="1"/>
          </p:cNvGraphicFramePr>
          <p:nvPr/>
        </p:nvGraphicFramePr>
        <p:xfrm>
          <a:off x="1908175" y="5732463"/>
          <a:ext cx="2520950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" r:id="rId17" imgW="3454400" imgH="1155700" progId="Equation.3">
                  <p:embed/>
                </p:oleObj>
              </mc:Choice>
              <mc:Fallback>
                <p:oleObj name="" r:id="rId17" imgW="3454400" imgH="1155700" progId="Equation.3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18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908175" y="5732463"/>
                        <a:ext cx="2520950" cy="839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22" name="Object 30"/>
          <p:cNvGraphicFramePr>
            <a:graphicFrameLocks noChangeAspect="1"/>
          </p:cNvGraphicFramePr>
          <p:nvPr/>
        </p:nvGraphicFramePr>
        <p:xfrm>
          <a:off x="755650" y="692150"/>
          <a:ext cx="560228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" r:id="rId19" imgW="5824220" imgH="405765" progId="Equation.DSMT4">
                  <p:embed/>
                </p:oleObj>
              </mc:Choice>
              <mc:Fallback>
                <p:oleObj name="" r:id="rId19" imgW="5824220" imgH="405765" progId="Equation.DSMT4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692150"/>
                        <a:ext cx="5602288" cy="392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7"/>
          <p:cNvGraphicFramePr>
            <a:graphicFrameLocks noChangeAspect="1"/>
          </p:cNvGraphicFramePr>
          <p:nvPr/>
        </p:nvGraphicFramePr>
        <p:xfrm>
          <a:off x="5364163" y="3789363"/>
          <a:ext cx="353853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" r:id="rId21" imgW="3695700" imgH="825500" progId="Equation.3">
                  <p:embed/>
                </p:oleObj>
              </mc:Choice>
              <mc:Fallback>
                <p:oleObj name="" r:id="rId21" imgW="3695700" imgH="825500" progId="Equation.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64163" y="3789363"/>
                        <a:ext cx="3538537" cy="792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5"/>
          <p:cNvGraphicFramePr>
            <a:graphicFrameLocks noChangeAspect="1"/>
          </p:cNvGraphicFramePr>
          <p:nvPr/>
        </p:nvGraphicFramePr>
        <p:xfrm>
          <a:off x="5580063" y="4437063"/>
          <a:ext cx="2405062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23" imgW="2564130" imgH="1231265" progId="Equation.DSMT4">
                  <p:embed/>
                </p:oleObj>
              </mc:Choice>
              <mc:Fallback>
                <p:oleObj name="" r:id="rId23" imgW="2564130" imgH="1231265" progId="Equation.DSMT4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5580063" y="4437063"/>
                        <a:ext cx="2405062" cy="1162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6"/>
          <p:cNvGraphicFramePr>
            <a:graphicFrameLocks noChangeAspect="1"/>
          </p:cNvGraphicFramePr>
          <p:nvPr/>
        </p:nvGraphicFramePr>
        <p:xfrm>
          <a:off x="6300788" y="5589588"/>
          <a:ext cx="74771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25" imgW="1066800" imgH="1104900" progId="Equation.3">
                  <p:embed/>
                </p:oleObj>
              </mc:Choice>
              <mc:Fallback>
                <p:oleObj name="" r:id="rId25" imgW="1066800" imgH="1104900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26">
                        <a:clrChange>
                          <a:clrFrom>
                            <a:srgbClr val="000000"/>
                          </a:clrFrom>
                          <a:clrTo>
                            <a:srgbClr val="00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6300788" y="5589588"/>
                        <a:ext cx="747712" cy="771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5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5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5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5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45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5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5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5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4817" name="Object 13"/>
          <p:cNvGraphicFramePr/>
          <p:nvPr/>
        </p:nvGraphicFramePr>
        <p:xfrm>
          <a:off x="971550" y="333375"/>
          <a:ext cx="289242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" r:id="rId1" imgW="3072130" imgH="381000" progId="Equation.DSMT4">
                  <p:embed/>
                </p:oleObj>
              </mc:Choice>
              <mc:Fallback>
                <p:oleObj name="" r:id="rId1" imgW="3072130" imgH="381000" progId="Equation.DSMT4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1550" y="333375"/>
                        <a:ext cx="2892425" cy="358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0" name="Object 14"/>
          <p:cNvGraphicFramePr/>
          <p:nvPr/>
        </p:nvGraphicFramePr>
        <p:xfrm>
          <a:off x="827088" y="1484313"/>
          <a:ext cx="6705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" r:id="rId3" imgW="6702425" imgH="444500" progId="Equation.DSMT4">
                  <p:embed/>
                </p:oleObj>
              </mc:Choice>
              <mc:Fallback>
                <p:oleObj name="" r:id="rId3" imgW="6702425" imgH="444500" progId="Equation.DSMT4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484313"/>
                        <a:ext cx="6705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6" name="Object 10"/>
          <p:cNvGraphicFramePr/>
          <p:nvPr/>
        </p:nvGraphicFramePr>
        <p:xfrm>
          <a:off x="827088" y="836613"/>
          <a:ext cx="79914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5" imgW="8454390" imgH="444500" progId="Equation.DSMT4">
                  <p:embed/>
                </p:oleObj>
              </mc:Choice>
              <mc:Fallback>
                <p:oleObj name="" r:id="rId5" imgW="8454390" imgH="444500" progId="Equation.DSMT4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836613"/>
                        <a:ext cx="799147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7"/>
          <p:cNvGraphicFramePr>
            <a:graphicFrameLocks noChangeAspect="1"/>
          </p:cNvGraphicFramePr>
          <p:nvPr/>
        </p:nvGraphicFramePr>
        <p:xfrm>
          <a:off x="827088" y="2060575"/>
          <a:ext cx="24939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" r:id="rId7" imgW="2424430" imgH="381000" progId="Equation.DSMT4">
                  <p:embed/>
                </p:oleObj>
              </mc:Choice>
              <mc:Fallback>
                <p:oleObj name="" r:id="rId7" imgW="2424430" imgH="381000" progId="Equation.DSMT4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060575"/>
                        <a:ext cx="2493962" cy="371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46" name="Object 2"/>
          <p:cNvGraphicFramePr/>
          <p:nvPr/>
        </p:nvGraphicFramePr>
        <p:xfrm>
          <a:off x="827088" y="2492375"/>
          <a:ext cx="8051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9" imgW="8200390" imgH="951865" progId="Equation.DSMT4">
                  <p:embed/>
                </p:oleObj>
              </mc:Choice>
              <mc:Fallback>
                <p:oleObj name="" r:id="rId9" imgW="8200390" imgH="951865" progId="Equation.DSMT4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492375"/>
                        <a:ext cx="80518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47" name="Object 3"/>
          <p:cNvGraphicFramePr/>
          <p:nvPr/>
        </p:nvGraphicFramePr>
        <p:xfrm>
          <a:off x="820738" y="4940300"/>
          <a:ext cx="447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" r:id="rId11" imgW="4468495" imgH="431800" progId="Equation.3">
                  <p:embed/>
                </p:oleObj>
              </mc:Choice>
              <mc:Fallback>
                <p:oleObj name="" r:id="rId11" imgW="4468495" imgH="431800" progId="Equation.3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0738" y="4940300"/>
                        <a:ext cx="4470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48" name="Object 4"/>
          <p:cNvGraphicFramePr/>
          <p:nvPr/>
        </p:nvGraphicFramePr>
        <p:xfrm>
          <a:off x="820738" y="3429000"/>
          <a:ext cx="3403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" r:id="rId13" imgW="3402330" imgH="444500" progId="Equation.3">
                  <p:embed/>
                </p:oleObj>
              </mc:Choice>
              <mc:Fallback>
                <p:oleObj name="" r:id="rId13" imgW="3402330" imgH="444500" progId="Equation.3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0738" y="3429000"/>
                        <a:ext cx="3403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49" name="Object 5"/>
          <p:cNvGraphicFramePr/>
          <p:nvPr/>
        </p:nvGraphicFramePr>
        <p:xfrm>
          <a:off x="822325" y="3932238"/>
          <a:ext cx="3467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" r:id="rId15" imgW="3465830" imgH="431800" progId="Equation.3">
                  <p:embed/>
                </p:oleObj>
              </mc:Choice>
              <mc:Fallback>
                <p:oleObj name="" r:id="rId15" imgW="3465830" imgH="431800" progId="Equation.3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2325" y="3932238"/>
                        <a:ext cx="3467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0" name="Object 6"/>
          <p:cNvGraphicFramePr/>
          <p:nvPr/>
        </p:nvGraphicFramePr>
        <p:xfrm>
          <a:off x="820738" y="4435475"/>
          <a:ext cx="2882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" r:id="rId17" imgW="2882900" imgH="419100" progId="Equation.3">
                  <p:embed/>
                </p:oleObj>
              </mc:Choice>
              <mc:Fallback>
                <p:oleObj name="" r:id="rId17" imgW="2882900" imgH="419100" progId="Equation.3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20738" y="4435475"/>
                        <a:ext cx="2882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1" name="Object 7"/>
          <p:cNvGraphicFramePr/>
          <p:nvPr/>
        </p:nvGraphicFramePr>
        <p:xfrm>
          <a:off x="4278313" y="3932238"/>
          <a:ext cx="2273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" r:id="rId19" imgW="2272030" imgH="431800" progId="Equation.3">
                  <p:embed/>
                </p:oleObj>
              </mc:Choice>
              <mc:Fallback>
                <p:oleObj name="" r:id="rId19" imgW="2272030" imgH="431800" progId="Equation.3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278313" y="3932238"/>
                        <a:ext cx="2273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2" name="Object 8"/>
          <p:cNvGraphicFramePr/>
          <p:nvPr/>
        </p:nvGraphicFramePr>
        <p:xfrm>
          <a:off x="839788" y="5443538"/>
          <a:ext cx="4229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21" imgW="4227195" imgH="444500" progId="Equation.DSMT4">
                  <p:embed/>
                </p:oleObj>
              </mc:Choice>
              <mc:Fallback>
                <p:oleObj name="" r:id="rId21" imgW="4227195" imgH="444500" progId="Equation.DSMT4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39788" y="5443538"/>
                        <a:ext cx="4229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3" name="Object 9"/>
          <p:cNvGraphicFramePr/>
          <p:nvPr/>
        </p:nvGraphicFramePr>
        <p:xfrm>
          <a:off x="900113" y="6021388"/>
          <a:ext cx="3429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" r:id="rId23" imgW="3429000" imgH="444500" progId="Equation.DSMT4">
                  <p:embed/>
                </p:oleObj>
              </mc:Choice>
              <mc:Fallback>
                <p:oleObj name="" r:id="rId23" imgW="3429000" imgH="444500" progId="Equation.DSMT4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00113" y="6021388"/>
                        <a:ext cx="3429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1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8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8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18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5841" name="Object 3"/>
          <p:cNvGraphicFramePr/>
          <p:nvPr/>
        </p:nvGraphicFramePr>
        <p:xfrm>
          <a:off x="827088" y="2708275"/>
          <a:ext cx="4470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" name="" r:id="rId1" imgW="4468495" imgH="431800" progId="Equation.3">
                  <p:embed/>
                </p:oleObj>
              </mc:Choice>
              <mc:Fallback>
                <p:oleObj name="" r:id="rId1" imgW="4468495" imgH="431800" progId="Equation.3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708275"/>
                        <a:ext cx="44704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2" name="Object 4"/>
          <p:cNvGraphicFramePr/>
          <p:nvPr/>
        </p:nvGraphicFramePr>
        <p:xfrm>
          <a:off x="827088" y="1196975"/>
          <a:ext cx="34036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" r:id="rId3" imgW="3402330" imgH="444500" progId="Equation.3">
                  <p:embed/>
                </p:oleObj>
              </mc:Choice>
              <mc:Fallback>
                <p:oleObj name="" r:id="rId3" imgW="3402330" imgH="444500" progId="Equation.3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34036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5"/>
          <p:cNvGraphicFramePr/>
          <p:nvPr/>
        </p:nvGraphicFramePr>
        <p:xfrm>
          <a:off x="828675" y="1700213"/>
          <a:ext cx="3467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" r:id="rId5" imgW="3465830" imgH="431800" progId="Equation.3">
                  <p:embed/>
                </p:oleObj>
              </mc:Choice>
              <mc:Fallback>
                <p:oleObj name="" r:id="rId5" imgW="3465830" imgH="431800" progId="Equation.3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8675" y="1700213"/>
                        <a:ext cx="3467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6"/>
          <p:cNvGraphicFramePr/>
          <p:nvPr/>
        </p:nvGraphicFramePr>
        <p:xfrm>
          <a:off x="827088" y="2203450"/>
          <a:ext cx="2882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7" imgW="2882900" imgH="419100" progId="Equation.3">
                  <p:embed/>
                </p:oleObj>
              </mc:Choice>
              <mc:Fallback>
                <p:oleObj name="" r:id="rId7" imgW="2882900" imgH="419100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7088" y="2203450"/>
                        <a:ext cx="28829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7"/>
          <p:cNvGraphicFramePr/>
          <p:nvPr/>
        </p:nvGraphicFramePr>
        <p:xfrm>
          <a:off x="4284663" y="1700213"/>
          <a:ext cx="2273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" r:id="rId9" imgW="2272030" imgH="431800" progId="Equation.3">
                  <p:embed/>
                </p:oleObj>
              </mc:Choice>
              <mc:Fallback>
                <p:oleObj name="" r:id="rId9" imgW="2272030" imgH="431800" progId="Equation.3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84663" y="1700213"/>
                        <a:ext cx="2273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6" name="Object 8"/>
          <p:cNvGraphicFramePr/>
          <p:nvPr/>
        </p:nvGraphicFramePr>
        <p:xfrm>
          <a:off x="846138" y="3211513"/>
          <a:ext cx="4229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" name="" r:id="rId11" imgW="4227195" imgH="444500" progId="Equation.DSMT4">
                  <p:embed/>
                </p:oleObj>
              </mc:Choice>
              <mc:Fallback>
                <p:oleObj name="" r:id="rId11" imgW="4227195" imgH="444500" progId="Equation.DSMT4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6138" y="3211513"/>
                        <a:ext cx="4229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9"/>
          <p:cNvGraphicFramePr/>
          <p:nvPr/>
        </p:nvGraphicFramePr>
        <p:xfrm>
          <a:off x="900113" y="3714750"/>
          <a:ext cx="3429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name="" r:id="rId13" imgW="3429000" imgH="444500" progId="Equation.3">
                  <p:embed/>
                </p:oleObj>
              </mc:Choice>
              <mc:Fallback>
                <p:oleObj name="" r:id="rId13" imgW="3429000" imgH="444500" progId="Equation.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3714750"/>
                        <a:ext cx="3429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8" name="Object 10"/>
          <p:cNvGraphicFramePr/>
          <p:nvPr/>
        </p:nvGraphicFramePr>
        <p:xfrm>
          <a:off x="827088" y="4291013"/>
          <a:ext cx="1257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" name="" r:id="rId15" imgW="1256030" imgH="405765" progId="Equation.DSMT4">
                  <p:embed/>
                </p:oleObj>
              </mc:Choice>
              <mc:Fallback>
                <p:oleObj name="" r:id="rId15" imgW="1256030" imgH="405765" progId="Equation.DSMT4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27088" y="4291013"/>
                        <a:ext cx="12573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5" name="Object 11"/>
          <p:cNvGraphicFramePr/>
          <p:nvPr/>
        </p:nvGraphicFramePr>
        <p:xfrm>
          <a:off x="2268538" y="4291013"/>
          <a:ext cx="3746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" name="" r:id="rId17" imgW="3744595" imgH="431800" progId="Equation.DSMT4">
                  <p:embed/>
                </p:oleObj>
              </mc:Choice>
              <mc:Fallback>
                <p:oleObj name="" r:id="rId17" imgW="3744595" imgH="431800" progId="Equation.DSMT4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268538" y="4291013"/>
                        <a:ext cx="37465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6" name="Object 12"/>
          <p:cNvGraphicFramePr/>
          <p:nvPr/>
        </p:nvGraphicFramePr>
        <p:xfrm>
          <a:off x="827088" y="4795838"/>
          <a:ext cx="7645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" name="" r:id="rId19" imgW="7642225" imgH="444500" progId="Equation.3">
                  <p:embed/>
                </p:oleObj>
              </mc:Choice>
              <mc:Fallback>
                <p:oleObj name="" r:id="rId19" imgW="7642225" imgH="444500" progId="Equation.3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20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827088" y="4795838"/>
                        <a:ext cx="7645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5" name="Object 13"/>
          <p:cNvGraphicFramePr/>
          <p:nvPr/>
        </p:nvGraphicFramePr>
        <p:xfrm>
          <a:off x="773113" y="5340350"/>
          <a:ext cx="81724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21" imgW="8610600" imgH="977900" progId="Equation.DSMT4">
                  <p:embed/>
                </p:oleObj>
              </mc:Choice>
              <mc:Fallback>
                <p:oleObj name="" r:id="rId21" imgW="8610600" imgH="977900" progId="Equation.DSMT4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73113" y="5340350"/>
                        <a:ext cx="8172450" cy="92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2" name="Object 2"/>
          <p:cNvGraphicFramePr/>
          <p:nvPr/>
        </p:nvGraphicFramePr>
        <p:xfrm>
          <a:off x="827088" y="188913"/>
          <a:ext cx="80518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" r:id="rId23" imgW="8200390" imgH="951865" progId="Equation.DSMT4">
                  <p:embed/>
                </p:oleObj>
              </mc:Choice>
              <mc:Fallback>
                <p:oleObj name="" r:id="rId23" imgW="8200390" imgH="951865" progId="Equation.DSMT4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7088" y="188913"/>
                        <a:ext cx="8051800" cy="952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8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1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6865" name="Object 2"/>
          <p:cNvGraphicFramePr/>
          <p:nvPr/>
        </p:nvGraphicFramePr>
        <p:xfrm>
          <a:off x="827088" y="260350"/>
          <a:ext cx="79756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" r:id="rId1" imgW="8610600" imgH="977900" progId="Equation.DSMT4">
                  <p:embed/>
                </p:oleObj>
              </mc:Choice>
              <mc:Fallback>
                <p:oleObj name="" r:id="rId1" imgW="8610600" imgH="977900" progId="Equation.DSMT4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260350"/>
                        <a:ext cx="7975600" cy="90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1" name="Object 3"/>
          <p:cNvGraphicFramePr/>
          <p:nvPr/>
        </p:nvGraphicFramePr>
        <p:xfrm>
          <a:off x="827088" y="1268413"/>
          <a:ext cx="34163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" r:id="rId3" imgW="3415030" imgH="431800" progId="Equation.3">
                  <p:embed/>
                </p:oleObj>
              </mc:Choice>
              <mc:Fallback>
                <p:oleObj name="" r:id="rId3" imgW="3415030" imgH="431800" progId="Equation.3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268413"/>
                        <a:ext cx="34163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2" name="Object 4"/>
          <p:cNvGraphicFramePr/>
          <p:nvPr/>
        </p:nvGraphicFramePr>
        <p:xfrm>
          <a:off x="854075" y="1844675"/>
          <a:ext cx="3454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" r:id="rId5" imgW="3451225" imgH="405765" progId="Equation.3">
                  <p:embed/>
                </p:oleObj>
              </mc:Choice>
              <mc:Fallback>
                <p:oleObj name="" r:id="rId5" imgW="3451225" imgH="405765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4075" y="1844675"/>
                        <a:ext cx="3454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3" name="Object 5"/>
          <p:cNvGraphicFramePr/>
          <p:nvPr/>
        </p:nvGraphicFramePr>
        <p:xfrm>
          <a:off x="806450" y="2427288"/>
          <a:ext cx="2819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" r:id="rId7" imgW="2818130" imgH="381000" progId="Equation.3">
                  <p:embed/>
                </p:oleObj>
              </mc:Choice>
              <mc:Fallback>
                <p:oleObj name="" r:id="rId7" imgW="2818130" imgH="381000" progId="Equation.3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6450" y="2427288"/>
                        <a:ext cx="2819400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4" name="Object 6"/>
          <p:cNvGraphicFramePr/>
          <p:nvPr/>
        </p:nvGraphicFramePr>
        <p:xfrm>
          <a:off x="827088" y="2924175"/>
          <a:ext cx="4381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" name="" r:id="rId9" imgW="4377690" imgH="405765" progId="Equation.3">
                  <p:embed/>
                </p:oleObj>
              </mc:Choice>
              <mc:Fallback>
                <p:oleObj name="" r:id="rId9" imgW="4377690" imgH="405765" progId="Equation.3">
                  <p:embed/>
                  <p:pic>
                    <p:nvPicPr>
                      <p:cNvPr id="0" name="图片 33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924175"/>
                        <a:ext cx="4381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5" name="Object 7"/>
          <p:cNvGraphicFramePr/>
          <p:nvPr/>
        </p:nvGraphicFramePr>
        <p:xfrm>
          <a:off x="900113" y="3429000"/>
          <a:ext cx="42037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" name="" r:id="rId11" imgW="4201795" imgH="444500" progId="Equation.DSMT4">
                  <p:embed/>
                </p:oleObj>
              </mc:Choice>
              <mc:Fallback>
                <p:oleObj name="" r:id="rId11" imgW="4201795" imgH="444500" progId="Equation.DSMT4">
                  <p:embed/>
                  <p:pic>
                    <p:nvPicPr>
                      <p:cNvPr id="0" name="图片 332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00113" y="3429000"/>
                        <a:ext cx="42037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6" name="Object 8"/>
          <p:cNvGraphicFramePr/>
          <p:nvPr/>
        </p:nvGraphicFramePr>
        <p:xfrm>
          <a:off x="4356100" y="1844675"/>
          <a:ext cx="2311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" name="" r:id="rId13" imgW="2309495" imgH="405765" progId="Equation.3">
                  <p:embed/>
                </p:oleObj>
              </mc:Choice>
              <mc:Fallback>
                <p:oleObj name="" r:id="rId13" imgW="2309495" imgH="405765" progId="Equation.3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56100" y="1844675"/>
                        <a:ext cx="23114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7" name="Object 9"/>
          <p:cNvGraphicFramePr/>
          <p:nvPr/>
        </p:nvGraphicFramePr>
        <p:xfrm>
          <a:off x="841375" y="4070350"/>
          <a:ext cx="3441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" name="" r:id="rId15" imgW="3440430" imgH="431800" progId="Equation.3">
                  <p:embed/>
                </p:oleObj>
              </mc:Choice>
              <mc:Fallback>
                <p:oleObj name="" r:id="rId15" imgW="3440430" imgH="431800" progId="Equation.3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1375" y="4070350"/>
                        <a:ext cx="3441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8" name="Object 10"/>
          <p:cNvGraphicFramePr/>
          <p:nvPr/>
        </p:nvGraphicFramePr>
        <p:xfrm>
          <a:off x="809625" y="4579938"/>
          <a:ext cx="139223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2" name="" r:id="rId17" imgW="1358265" imgH="393700" progId="Equation.DSMT4">
                  <p:embed/>
                </p:oleObj>
              </mc:Choice>
              <mc:Fallback>
                <p:oleObj name="" r:id="rId17" imgW="1358265" imgH="393700" progId="Equation.DSMT4">
                  <p:embed/>
                  <p:pic>
                    <p:nvPicPr>
                      <p:cNvPr id="0" name="图片 333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09625" y="4579938"/>
                        <a:ext cx="1392238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79" name="Object 11"/>
          <p:cNvGraphicFramePr/>
          <p:nvPr/>
        </p:nvGraphicFramePr>
        <p:xfrm>
          <a:off x="2335213" y="4586288"/>
          <a:ext cx="297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" name="" r:id="rId19" imgW="2970530" imgH="431800" progId="Equation.DSMT4">
                  <p:embed/>
                </p:oleObj>
              </mc:Choice>
              <mc:Fallback>
                <p:oleObj name="" r:id="rId19" imgW="2970530" imgH="431800" progId="Equation.DSMT4">
                  <p:embed/>
                  <p:pic>
                    <p:nvPicPr>
                      <p:cNvPr id="0" name="图片 333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335213" y="4586288"/>
                        <a:ext cx="29718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9180" name="Object 12"/>
          <p:cNvGraphicFramePr/>
          <p:nvPr/>
        </p:nvGraphicFramePr>
        <p:xfrm>
          <a:off x="755650" y="5157788"/>
          <a:ext cx="796925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21" imgW="7896225" imgH="444500" progId="Equation.DSMT4">
                  <p:embed/>
                </p:oleObj>
              </mc:Choice>
              <mc:Fallback>
                <p:oleObj name="" r:id="rId21" imgW="7896225" imgH="444500" progId="Equation.DSMT4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22">
                        <a:clrChange>
                          <a:clrFrom>
                            <a:srgbClr val="000000"/>
                          </a:clrFrom>
                          <a:clrTo>
                            <a:srgbClr val="FF00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5157788"/>
                        <a:ext cx="7969250" cy="458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56" name="Object 14"/>
          <p:cNvGraphicFramePr/>
          <p:nvPr/>
        </p:nvGraphicFramePr>
        <p:xfrm>
          <a:off x="1547813" y="5805488"/>
          <a:ext cx="7239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23" imgW="7235825" imgH="444500" progId="Equation.DSMT4">
                  <p:embed/>
                </p:oleObj>
              </mc:Choice>
              <mc:Fallback>
                <p:oleObj name="" r:id="rId23" imgW="7235825" imgH="444500" progId="Equation.DSMT4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24">
                        <a:clrChange>
                          <a:clrFrom>
                            <a:srgbClr val="000000"/>
                          </a:clrFrom>
                          <a:clrTo>
                            <a:srgbClr val="FF3300"/>
                          </a:clrTo>
                        </a:clrChange>
                      </a:blip>
                      <a:stretch>
                        <a:fillRect/>
                      </a:stretch>
                    </p:blipFill>
                    <p:spPr>
                      <a:xfrm>
                        <a:off x="1547813" y="5805488"/>
                        <a:ext cx="7239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9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9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9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9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51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18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commondata" val="eyJoZGlkIjoiODgwNTFkMzFhMTE0ZGQxYzFlOTllODYyNzc3YmE0YzcifQ=="/>
</p:tagLst>
</file>

<file path=ppt/theme/theme1.xml><?xml version="1.0" encoding="utf-8"?>
<a:theme xmlns:a="http://schemas.openxmlformats.org/drawingml/2006/main" name="模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66FF"/>
      </a:hlink>
      <a:folHlink>
        <a:srgbClr val="0066FF"/>
      </a:folHlink>
    </a:clrScheme>
    <a:fontScheme name="模版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模版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模版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模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E:\公共基础课程\高等数学教案\04级《高数》五版\模版.pot</Template>
  <TotalTime>0</TotalTime>
  <Words>175</Words>
  <Application>WPS 演示</Application>
  <PresentationFormat>全屏显示(4:3)</PresentationFormat>
  <Paragraphs>28</Paragraphs>
  <Slides>33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398</vt:i4>
      </vt:variant>
      <vt:variant>
        <vt:lpstr>幻灯片标题</vt:lpstr>
      </vt:variant>
      <vt:variant>
        <vt:i4>33</vt:i4>
      </vt:variant>
    </vt:vector>
  </HeadingPairs>
  <TitlesOfParts>
    <vt:vector size="439" baseType="lpstr">
      <vt:lpstr>Arial</vt:lpstr>
      <vt:lpstr>宋体</vt:lpstr>
      <vt:lpstr>Wingdings</vt:lpstr>
      <vt:lpstr>Times New Roman</vt:lpstr>
      <vt:lpstr>华文行楷</vt:lpstr>
      <vt:lpstr>微软雅黑</vt:lpstr>
      <vt:lpstr>Arial Unicode MS</vt:lpstr>
      <vt:lpstr>模版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Equation.3</vt:lpstr>
      <vt:lpstr>Equation.DSMT4</vt:lpstr>
      <vt:lpstr>Equation.3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Equation.3</vt:lpstr>
      <vt:lpstr>Equation.DSMT4</vt:lpstr>
      <vt:lpstr>Equation.DSMT4</vt:lpstr>
      <vt:lpstr>Equation.DSMT4</vt:lpstr>
      <vt:lpstr>Equation.3</vt:lpstr>
      <vt:lpstr>Equation.3</vt:lpstr>
      <vt:lpstr>Equation.DSMT4</vt:lpstr>
      <vt:lpstr>Equation.DSMT4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720</cp:revision>
  <dcterms:created xsi:type="dcterms:W3CDTF">2004-02-22T11:45:37Z</dcterms:created>
  <dcterms:modified xsi:type="dcterms:W3CDTF">2023-10-31T03:41:50Z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A8A0B4303BAD4F2A9C9FCBF63661904F_13</vt:lpwstr>
  </property>
  <property fmtid="{D5CDD505-2E9C-101B-9397-08002B2CF9AE}" pid="3" name="KSOProductBuildVer">
    <vt:lpwstr>2052-12.1.0.15712</vt:lpwstr>
  </property>
</Properties>
</file>