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handoutMasterIdLst>
    <p:handoutMasterId r:id="rId38"/>
  </p:handoutMasterIdLst>
  <p:sldIdLst>
    <p:sldId id="666" r:id="rId3"/>
    <p:sldId id="667" r:id="rId4"/>
    <p:sldId id="598" r:id="rId5"/>
    <p:sldId id="665" r:id="rId6"/>
    <p:sldId id="686" r:id="rId7"/>
    <p:sldId id="687" r:id="rId8"/>
    <p:sldId id="688" r:id="rId9"/>
    <p:sldId id="689" r:id="rId10"/>
    <p:sldId id="690" r:id="rId11"/>
    <p:sldId id="639" r:id="rId12"/>
    <p:sldId id="611" r:id="rId13"/>
    <p:sldId id="612" r:id="rId14"/>
    <p:sldId id="706" r:id="rId15"/>
    <p:sldId id="691" r:id="rId16"/>
    <p:sldId id="616" r:id="rId17"/>
    <p:sldId id="617" r:id="rId18"/>
    <p:sldId id="618" r:id="rId19"/>
    <p:sldId id="619" r:id="rId20"/>
    <p:sldId id="668" r:id="rId21"/>
    <p:sldId id="669" r:id="rId22"/>
    <p:sldId id="670" r:id="rId23"/>
    <p:sldId id="671" r:id="rId24"/>
    <p:sldId id="692" r:id="rId26"/>
    <p:sldId id="693" r:id="rId27"/>
    <p:sldId id="694" r:id="rId28"/>
    <p:sldId id="695" r:id="rId29"/>
    <p:sldId id="696" r:id="rId30"/>
    <p:sldId id="697" r:id="rId31"/>
    <p:sldId id="698" r:id="rId32"/>
    <p:sldId id="699" r:id="rId33"/>
    <p:sldId id="700" r:id="rId34"/>
    <p:sldId id="701" r:id="rId35"/>
    <p:sldId id="702" r:id="rId36"/>
    <p:sldId id="703" r:id="rId37"/>
  </p:sldIdLst>
  <p:sldSz cx="9144000" cy="6858000" type="screen4x3"/>
  <p:notesSz cx="6797675" cy="9928225"/>
  <p:custDataLst>
    <p:tags r:id="rId42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00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8"/>
    <p:restoredTop sz="92207"/>
  </p:normalViewPr>
  <p:slideViewPr>
    <p:cSldViewPr showGuides="1">
      <p:cViewPr varScale="1">
        <p:scale>
          <a:sx n="65" d="100"/>
          <a:sy n="65" d="100"/>
        </p:scale>
        <p:origin x="-153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2" Type="http://schemas.openxmlformats.org/officeDocument/2006/relationships/tags" Target="tags/tag1.xml"/><Relationship Id="rId41" Type="http://schemas.openxmlformats.org/officeDocument/2006/relationships/tableStyles" Target="tableStyles.xml"/><Relationship Id="rId40" Type="http://schemas.openxmlformats.org/officeDocument/2006/relationships/viewProps" Target="viewProps.xml"/><Relationship Id="rId4" Type="http://schemas.openxmlformats.org/officeDocument/2006/relationships/slide" Target="slides/slide2.xml"/><Relationship Id="rId39" Type="http://schemas.openxmlformats.org/officeDocument/2006/relationships/presProps" Target="presProps.xml"/><Relationship Id="rId38" Type="http://schemas.openxmlformats.org/officeDocument/2006/relationships/handoutMaster" Target="handoutMasters/handoutMaster1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9" Type="http://schemas.openxmlformats.org/officeDocument/2006/relationships/image" Target="../media/image10.wmf"/><Relationship Id="rId8" Type="http://schemas.openxmlformats.org/officeDocument/2006/relationships/image" Target="../media/image9.wmf"/><Relationship Id="rId7" Type="http://schemas.openxmlformats.org/officeDocument/2006/relationships/image" Target="../media/image8.wmf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2" Type="http://schemas.openxmlformats.org/officeDocument/2006/relationships/image" Target="../media/image13.wmf"/><Relationship Id="rId11" Type="http://schemas.openxmlformats.org/officeDocument/2006/relationships/image" Target="../media/image12.emf"/><Relationship Id="rId10" Type="http://schemas.openxmlformats.org/officeDocument/2006/relationships/image" Target="../media/image11.e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9" Type="http://schemas.openxmlformats.org/officeDocument/2006/relationships/image" Target="../media/image22.wmf"/><Relationship Id="rId8" Type="http://schemas.openxmlformats.org/officeDocument/2006/relationships/image" Target="../media/image21.wmf"/><Relationship Id="rId7" Type="http://schemas.openxmlformats.org/officeDocument/2006/relationships/image" Target="../media/image20.wmf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0" Type="http://schemas.openxmlformats.org/officeDocument/2006/relationships/image" Target="../media/image23.wmf"/><Relationship Id="rId1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9" Type="http://schemas.openxmlformats.org/officeDocument/2006/relationships/image" Target="../media/image32.wmf"/><Relationship Id="rId8" Type="http://schemas.openxmlformats.org/officeDocument/2006/relationships/image" Target="../media/image31.wmf"/><Relationship Id="rId7" Type="http://schemas.openxmlformats.org/officeDocument/2006/relationships/image" Target="../media/image30.wmf"/><Relationship Id="rId6" Type="http://schemas.openxmlformats.org/officeDocument/2006/relationships/image" Target="../media/image29.wmf"/><Relationship Id="rId5" Type="http://schemas.openxmlformats.org/officeDocument/2006/relationships/image" Target="../media/image28.wmf"/><Relationship Id="rId4" Type="http://schemas.openxmlformats.org/officeDocument/2006/relationships/image" Target="../media/image27.wmf"/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1" Type="http://schemas.openxmlformats.org/officeDocument/2006/relationships/image" Target="../media/image34.wmf"/><Relationship Id="rId10" Type="http://schemas.openxmlformats.org/officeDocument/2006/relationships/image" Target="../media/image33.wmf"/><Relationship Id="rId1" Type="http://schemas.openxmlformats.org/officeDocument/2006/relationships/image" Target="../media/image24.wmf"/></Relationships>
</file>

<file path=ppt/drawings/_rels/vmlDrawing4.vml.rels><?xml version="1.0" encoding="UTF-8" standalone="yes"?>
<Relationships xmlns="http://schemas.openxmlformats.org/package/2006/relationships"><Relationship Id="rId9" Type="http://schemas.openxmlformats.org/officeDocument/2006/relationships/image" Target="../media/image43.wmf"/><Relationship Id="rId8" Type="http://schemas.openxmlformats.org/officeDocument/2006/relationships/image" Target="../media/image42.wmf"/><Relationship Id="rId7" Type="http://schemas.openxmlformats.org/officeDocument/2006/relationships/image" Target="../media/image41.emf"/><Relationship Id="rId6" Type="http://schemas.openxmlformats.org/officeDocument/2006/relationships/image" Target="../media/image40.wmf"/><Relationship Id="rId5" Type="http://schemas.openxmlformats.org/officeDocument/2006/relationships/image" Target="../media/image39.wmf"/><Relationship Id="rId4" Type="http://schemas.openxmlformats.org/officeDocument/2006/relationships/image" Target="../media/image38.wmf"/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2" Type="http://schemas.openxmlformats.org/officeDocument/2006/relationships/image" Target="../media/image46.wmf"/><Relationship Id="rId11" Type="http://schemas.openxmlformats.org/officeDocument/2006/relationships/image" Target="../media/image45.wmf"/><Relationship Id="rId10" Type="http://schemas.openxmlformats.org/officeDocument/2006/relationships/image" Target="../media/image44.wmf"/><Relationship Id="rId1" Type="http://schemas.openxmlformats.org/officeDocument/2006/relationships/image" Target="../media/image35.wmf"/></Relationships>
</file>

<file path=ppt/drawings/_rels/vmlDrawing5.vml.rels><?xml version="1.0" encoding="UTF-8" standalone="yes"?>
<Relationships xmlns="http://schemas.openxmlformats.org/package/2006/relationships"><Relationship Id="rId9" Type="http://schemas.openxmlformats.org/officeDocument/2006/relationships/image" Target="../media/image55.wmf"/><Relationship Id="rId8" Type="http://schemas.openxmlformats.org/officeDocument/2006/relationships/image" Target="../media/image54.wmf"/><Relationship Id="rId7" Type="http://schemas.openxmlformats.org/officeDocument/2006/relationships/image" Target="../media/image53.wmf"/><Relationship Id="rId6" Type="http://schemas.openxmlformats.org/officeDocument/2006/relationships/image" Target="../media/image52.wmf"/><Relationship Id="rId5" Type="http://schemas.openxmlformats.org/officeDocument/2006/relationships/image" Target="../media/image51.wmf"/><Relationship Id="rId4" Type="http://schemas.openxmlformats.org/officeDocument/2006/relationships/image" Target="../media/image50.wmf"/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1" Type="http://schemas.openxmlformats.org/officeDocument/2006/relationships/image" Target="../media/image57.wmf"/><Relationship Id="rId10" Type="http://schemas.openxmlformats.org/officeDocument/2006/relationships/image" Target="../media/image56.wmf"/><Relationship Id="rId1" Type="http://schemas.openxmlformats.org/officeDocument/2006/relationships/image" Target="../media/image47.wmf"/></Relationships>
</file>

<file path=ppt/drawings/_rels/vmlDrawing6.vml.rels><?xml version="1.0" encoding="UTF-8" standalone="yes"?>
<Relationships xmlns="http://schemas.openxmlformats.org/package/2006/relationships"><Relationship Id="rId9" Type="http://schemas.openxmlformats.org/officeDocument/2006/relationships/image" Target="../media/image66.wmf"/><Relationship Id="rId8" Type="http://schemas.openxmlformats.org/officeDocument/2006/relationships/image" Target="../media/image65.wmf"/><Relationship Id="rId7" Type="http://schemas.openxmlformats.org/officeDocument/2006/relationships/image" Target="../media/image64.wmf"/><Relationship Id="rId6" Type="http://schemas.openxmlformats.org/officeDocument/2006/relationships/image" Target="../media/image63.wmf"/><Relationship Id="rId5" Type="http://schemas.openxmlformats.org/officeDocument/2006/relationships/image" Target="../media/image62.wmf"/><Relationship Id="rId4" Type="http://schemas.openxmlformats.org/officeDocument/2006/relationships/image" Target="../media/image61.wmf"/><Relationship Id="rId3" Type="http://schemas.openxmlformats.org/officeDocument/2006/relationships/image" Target="../media/image60.wmf"/><Relationship Id="rId2" Type="http://schemas.openxmlformats.org/officeDocument/2006/relationships/image" Target="../media/image59.wmf"/><Relationship Id="rId16" Type="http://schemas.openxmlformats.org/officeDocument/2006/relationships/image" Target="../media/image73.wmf"/><Relationship Id="rId15" Type="http://schemas.openxmlformats.org/officeDocument/2006/relationships/image" Target="../media/image72.wmf"/><Relationship Id="rId14" Type="http://schemas.openxmlformats.org/officeDocument/2006/relationships/image" Target="../media/image71.wmf"/><Relationship Id="rId13" Type="http://schemas.openxmlformats.org/officeDocument/2006/relationships/image" Target="../media/image70.wmf"/><Relationship Id="rId12" Type="http://schemas.openxmlformats.org/officeDocument/2006/relationships/image" Target="../media/image69.wmf"/><Relationship Id="rId11" Type="http://schemas.openxmlformats.org/officeDocument/2006/relationships/image" Target="../media/image68.wmf"/><Relationship Id="rId10" Type="http://schemas.openxmlformats.org/officeDocument/2006/relationships/image" Target="../media/image67.wmf"/><Relationship Id="rId1" Type="http://schemas.openxmlformats.org/officeDocument/2006/relationships/image" Target="../media/image58.wmf"/></Relationships>
</file>

<file path=ppt/drawings/_rels/vmlDrawing7.vml.rels><?xml version="1.0" encoding="UTF-8" standalone="yes"?>
<Relationships xmlns="http://schemas.openxmlformats.org/package/2006/relationships"><Relationship Id="rId9" Type="http://schemas.openxmlformats.org/officeDocument/2006/relationships/image" Target="../media/image82.emf"/><Relationship Id="rId8" Type="http://schemas.openxmlformats.org/officeDocument/2006/relationships/image" Target="../media/image81.wmf"/><Relationship Id="rId7" Type="http://schemas.openxmlformats.org/officeDocument/2006/relationships/image" Target="../media/image80.wmf"/><Relationship Id="rId6" Type="http://schemas.openxmlformats.org/officeDocument/2006/relationships/image" Target="../media/image79.wmf"/><Relationship Id="rId5" Type="http://schemas.openxmlformats.org/officeDocument/2006/relationships/image" Target="../media/image78.wmf"/><Relationship Id="rId4" Type="http://schemas.openxmlformats.org/officeDocument/2006/relationships/image" Target="../media/image77.wmf"/><Relationship Id="rId3" Type="http://schemas.openxmlformats.org/officeDocument/2006/relationships/image" Target="../media/image76.wmf"/><Relationship Id="rId2" Type="http://schemas.openxmlformats.org/officeDocument/2006/relationships/image" Target="../media/image75.wmf"/><Relationship Id="rId14" Type="http://schemas.openxmlformats.org/officeDocument/2006/relationships/image" Target="../media/image87.emf"/><Relationship Id="rId13" Type="http://schemas.openxmlformats.org/officeDocument/2006/relationships/image" Target="../media/image86.emf"/><Relationship Id="rId12" Type="http://schemas.openxmlformats.org/officeDocument/2006/relationships/image" Target="../media/image85.wmf"/><Relationship Id="rId11" Type="http://schemas.openxmlformats.org/officeDocument/2006/relationships/image" Target="../media/image84.wmf"/><Relationship Id="rId10" Type="http://schemas.openxmlformats.org/officeDocument/2006/relationships/image" Target="../media/image83.wmf"/><Relationship Id="rId1" Type="http://schemas.openxmlformats.org/officeDocument/2006/relationships/image" Target="../media/image74.wmf"/></Relationships>
</file>

<file path=ppt/drawings/_rels/vmlDrawing8.vml.rels><?xml version="1.0" encoding="UTF-8" standalone="yes"?>
<Relationships xmlns="http://schemas.openxmlformats.org/package/2006/relationships"><Relationship Id="rId9" Type="http://schemas.openxmlformats.org/officeDocument/2006/relationships/image" Target="../media/image93.wmf"/><Relationship Id="rId8" Type="http://schemas.openxmlformats.org/officeDocument/2006/relationships/image" Target="../media/image92.wmf"/><Relationship Id="rId7" Type="http://schemas.openxmlformats.org/officeDocument/2006/relationships/image" Target="../media/image91.emf"/><Relationship Id="rId6" Type="http://schemas.openxmlformats.org/officeDocument/2006/relationships/image" Target="../media/image90.wmf"/><Relationship Id="rId5" Type="http://schemas.openxmlformats.org/officeDocument/2006/relationships/image" Target="../media/image89.emf"/><Relationship Id="rId4" Type="http://schemas.openxmlformats.org/officeDocument/2006/relationships/image" Target="../media/image81.wmf"/><Relationship Id="rId3" Type="http://schemas.openxmlformats.org/officeDocument/2006/relationships/image" Target="../media/image80.wmf"/><Relationship Id="rId2" Type="http://schemas.openxmlformats.org/officeDocument/2006/relationships/image" Target="../media/image79.wmf"/><Relationship Id="rId11" Type="http://schemas.openxmlformats.org/officeDocument/2006/relationships/image" Target="../media/image95.wmf"/><Relationship Id="rId10" Type="http://schemas.openxmlformats.org/officeDocument/2006/relationships/image" Target="../media/image94.wmf"/><Relationship Id="rId1" Type="http://schemas.openxmlformats.org/officeDocument/2006/relationships/image" Target="../media/image88.wmf"/></Relationships>
</file>

<file path=ppt/drawings/_rels/vmlDrawing9.vml.rels><?xml version="1.0" encoding="UTF-8" standalone="yes"?>
<Relationships xmlns="http://schemas.openxmlformats.org/package/2006/relationships"><Relationship Id="rId9" Type="http://schemas.openxmlformats.org/officeDocument/2006/relationships/image" Target="../media/image104.wmf"/><Relationship Id="rId8" Type="http://schemas.openxmlformats.org/officeDocument/2006/relationships/image" Target="../media/image103.wmf"/><Relationship Id="rId7" Type="http://schemas.openxmlformats.org/officeDocument/2006/relationships/image" Target="../media/image102.wmf"/><Relationship Id="rId6" Type="http://schemas.openxmlformats.org/officeDocument/2006/relationships/image" Target="../media/image101.wmf"/><Relationship Id="rId5" Type="http://schemas.openxmlformats.org/officeDocument/2006/relationships/image" Target="../media/image100.emf"/><Relationship Id="rId4" Type="http://schemas.openxmlformats.org/officeDocument/2006/relationships/image" Target="../media/image99.emf"/><Relationship Id="rId3" Type="http://schemas.openxmlformats.org/officeDocument/2006/relationships/image" Target="../media/image98.wmf"/><Relationship Id="rId2" Type="http://schemas.openxmlformats.org/officeDocument/2006/relationships/image" Target="../media/image97.wmf"/><Relationship Id="rId12" Type="http://schemas.openxmlformats.org/officeDocument/2006/relationships/image" Target="../media/image107.wmf"/><Relationship Id="rId11" Type="http://schemas.openxmlformats.org/officeDocument/2006/relationships/image" Target="../media/image106.wmf"/><Relationship Id="rId10" Type="http://schemas.openxmlformats.org/officeDocument/2006/relationships/image" Target="../media/image105.wmf"/><Relationship Id="rId1" Type="http://schemas.openxmlformats.org/officeDocument/2006/relationships/image" Target="../media/image96.wmf"/></Relationships>
</file>

<file path=ppt/drawings/_rels/vmlDrawing10.vml.rels><?xml version="1.0" encoding="UTF-8" standalone="yes"?>
<Relationships xmlns="http://schemas.openxmlformats.org/package/2006/relationships"><Relationship Id="rId9" Type="http://schemas.openxmlformats.org/officeDocument/2006/relationships/image" Target="../media/image105.wmf"/><Relationship Id="rId8" Type="http://schemas.openxmlformats.org/officeDocument/2006/relationships/image" Target="../media/image104.wmf"/><Relationship Id="rId7" Type="http://schemas.openxmlformats.org/officeDocument/2006/relationships/image" Target="../media/image103.wmf"/><Relationship Id="rId6" Type="http://schemas.openxmlformats.org/officeDocument/2006/relationships/image" Target="../media/image102.wmf"/><Relationship Id="rId5" Type="http://schemas.openxmlformats.org/officeDocument/2006/relationships/image" Target="../media/image101.wmf"/><Relationship Id="rId4" Type="http://schemas.openxmlformats.org/officeDocument/2006/relationships/image" Target="../media/image111.wmf"/><Relationship Id="rId3" Type="http://schemas.openxmlformats.org/officeDocument/2006/relationships/image" Target="../media/image110.wmf"/><Relationship Id="rId2" Type="http://schemas.openxmlformats.org/officeDocument/2006/relationships/image" Target="../media/image109.wmf"/><Relationship Id="rId11" Type="http://schemas.openxmlformats.org/officeDocument/2006/relationships/image" Target="../media/image107.wmf"/><Relationship Id="rId10" Type="http://schemas.openxmlformats.org/officeDocument/2006/relationships/image" Target="../media/image106.wmf"/><Relationship Id="rId1" Type="http://schemas.openxmlformats.org/officeDocument/2006/relationships/image" Target="../media/image108.wmf"/></Relationships>
</file>

<file path=ppt/drawings/_rels/vmlDrawing11.vml.rels><?xml version="1.0" encoding="UTF-8" standalone="yes"?>
<Relationships xmlns="http://schemas.openxmlformats.org/package/2006/relationships"><Relationship Id="rId9" Type="http://schemas.openxmlformats.org/officeDocument/2006/relationships/image" Target="../media/image120.wmf"/><Relationship Id="rId8" Type="http://schemas.openxmlformats.org/officeDocument/2006/relationships/image" Target="../media/image119.wmf"/><Relationship Id="rId7" Type="http://schemas.openxmlformats.org/officeDocument/2006/relationships/image" Target="../media/image118.wmf"/><Relationship Id="rId6" Type="http://schemas.openxmlformats.org/officeDocument/2006/relationships/image" Target="../media/image117.wmf"/><Relationship Id="rId5" Type="http://schemas.openxmlformats.org/officeDocument/2006/relationships/image" Target="../media/image116.wmf"/><Relationship Id="rId4" Type="http://schemas.openxmlformats.org/officeDocument/2006/relationships/image" Target="../media/image115.wmf"/><Relationship Id="rId3" Type="http://schemas.openxmlformats.org/officeDocument/2006/relationships/image" Target="../media/image114.wmf"/><Relationship Id="rId2" Type="http://schemas.openxmlformats.org/officeDocument/2006/relationships/image" Target="../media/image113.wmf"/><Relationship Id="rId11" Type="http://schemas.openxmlformats.org/officeDocument/2006/relationships/image" Target="../media/image122.wmf"/><Relationship Id="rId10" Type="http://schemas.openxmlformats.org/officeDocument/2006/relationships/image" Target="../media/image121.wmf"/><Relationship Id="rId1" Type="http://schemas.openxmlformats.org/officeDocument/2006/relationships/image" Target="../media/image112.wmf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wmf"/><Relationship Id="rId7" Type="http://schemas.openxmlformats.org/officeDocument/2006/relationships/image" Target="../media/image129.wmf"/><Relationship Id="rId6" Type="http://schemas.openxmlformats.org/officeDocument/2006/relationships/image" Target="../media/image128.wmf"/><Relationship Id="rId5" Type="http://schemas.openxmlformats.org/officeDocument/2006/relationships/image" Target="../media/image127.wmf"/><Relationship Id="rId4" Type="http://schemas.openxmlformats.org/officeDocument/2006/relationships/image" Target="../media/image126.wmf"/><Relationship Id="rId3" Type="http://schemas.openxmlformats.org/officeDocument/2006/relationships/image" Target="../media/image125.wmf"/><Relationship Id="rId2" Type="http://schemas.openxmlformats.org/officeDocument/2006/relationships/image" Target="../media/image124.wmf"/><Relationship Id="rId1" Type="http://schemas.openxmlformats.org/officeDocument/2006/relationships/image" Target="../media/image123.wmf"/></Relationships>
</file>

<file path=ppt/drawings/_rels/vmlDrawing13.vml.rels><?xml version="1.0" encoding="UTF-8" standalone="yes"?>
<Relationships xmlns="http://schemas.openxmlformats.org/package/2006/relationships"><Relationship Id="rId9" Type="http://schemas.openxmlformats.org/officeDocument/2006/relationships/image" Target="../media/image139.wmf"/><Relationship Id="rId8" Type="http://schemas.openxmlformats.org/officeDocument/2006/relationships/image" Target="../media/image138.wmf"/><Relationship Id="rId7" Type="http://schemas.openxmlformats.org/officeDocument/2006/relationships/image" Target="../media/image137.wmf"/><Relationship Id="rId6" Type="http://schemas.openxmlformats.org/officeDocument/2006/relationships/image" Target="../media/image136.wmf"/><Relationship Id="rId5" Type="http://schemas.openxmlformats.org/officeDocument/2006/relationships/image" Target="../media/image135.wmf"/><Relationship Id="rId4" Type="http://schemas.openxmlformats.org/officeDocument/2006/relationships/image" Target="../media/image134.wmf"/><Relationship Id="rId3" Type="http://schemas.openxmlformats.org/officeDocument/2006/relationships/image" Target="../media/image133.wmf"/><Relationship Id="rId2" Type="http://schemas.openxmlformats.org/officeDocument/2006/relationships/image" Target="../media/image132.wmf"/><Relationship Id="rId19" Type="http://schemas.openxmlformats.org/officeDocument/2006/relationships/image" Target="../media/image149.wmf"/><Relationship Id="rId18" Type="http://schemas.openxmlformats.org/officeDocument/2006/relationships/image" Target="../media/image148.wmf"/><Relationship Id="rId17" Type="http://schemas.openxmlformats.org/officeDocument/2006/relationships/image" Target="../media/image147.wmf"/><Relationship Id="rId16" Type="http://schemas.openxmlformats.org/officeDocument/2006/relationships/image" Target="../media/image146.wmf"/><Relationship Id="rId15" Type="http://schemas.openxmlformats.org/officeDocument/2006/relationships/image" Target="../media/image145.wmf"/><Relationship Id="rId14" Type="http://schemas.openxmlformats.org/officeDocument/2006/relationships/image" Target="../media/image144.wmf"/><Relationship Id="rId13" Type="http://schemas.openxmlformats.org/officeDocument/2006/relationships/image" Target="../media/image143.wmf"/><Relationship Id="rId12" Type="http://schemas.openxmlformats.org/officeDocument/2006/relationships/image" Target="../media/image142.wmf"/><Relationship Id="rId11" Type="http://schemas.openxmlformats.org/officeDocument/2006/relationships/image" Target="../media/image141.wmf"/><Relationship Id="rId10" Type="http://schemas.openxmlformats.org/officeDocument/2006/relationships/image" Target="../media/image140.wmf"/><Relationship Id="rId1" Type="http://schemas.openxmlformats.org/officeDocument/2006/relationships/image" Target="../media/image131.wmf"/></Relationships>
</file>

<file path=ppt/drawings/_rels/vmlDrawing14.vml.rels><?xml version="1.0" encoding="UTF-8" standalone="yes"?>
<Relationships xmlns="http://schemas.openxmlformats.org/package/2006/relationships"><Relationship Id="rId9" Type="http://schemas.openxmlformats.org/officeDocument/2006/relationships/image" Target="../media/image158.wmf"/><Relationship Id="rId8" Type="http://schemas.openxmlformats.org/officeDocument/2006/relationships/image" Target="../media/image157.wmf"/><Relationship Id="rId7" Type="http://schemas.openxmlformats.org/officeDocument/2006/relationships/image" Target="../media/image156.wmf"/><Relationship Id="rId6" Type="http://schemas.openxmlformats.org/officeDocument/2006/relationships/image" Target="../media/image155.wmf"/><Relationship Id="rId5" Type="http://schemas.openxmlformats.org/officeDocument/2006/relationships/image" Target="../media/image154.wmf"/><Relationship Id="rId4" Type="http://schemas.openxmlformats.org/officeDocument/2006/relationships/image" Target="../media/image153.wmf"/><Relationship Id="rId3" Type="http://schemas.openxmlformats.org/officeDocument/2006/relationships/image" Target="../media/image152.wmf"/><Relationship Id="rId26" Type="http://schemas.openxmlformats.org/officeDocument/2006/relationships/image" Target="../media/image172.emf"/><Relationship Id="rId25" Type="http://schemas.openxmlformats.org/officeDocument/2006/relationships/image" Target="../media/image171.emf"/><Relationship Id="rId24" Type="http://schemas.openxmlformats.org/officeDocument/2006/relationships/image" Target="../media/image170.emf"/><Relationship Id="rId23" Type="http://schemas.openxmlformats.org/officeDocument/2006/relationships/image" Target="../media/image169.wmf"/><Relationship Id="rId22" Type="http://schemas.openxmlformats.org/officeDocument/2006/relationships/image" Target="../media/image148.wmf"/><Relationship Id="rId21" Type="http://schemas.openxmlformats.org/officeDocument/2006/relationships/image" Target="../media/image168.wmf"/><Relationship Id="rId20" Type="http://schemas.openxmlformats.org/officeDocument/2006/relationships/image" Target="../media/image167.wmf"/><Relationship Id="rId2" Type="http://schemas.openxmlformats.org/officeDocument/2006/relationships/image" Target="../media/image151.wmf"/><Relationship Id="rId19" Type="http://schemas.openxmlformats.org/officeDocument/2006/relationships/image" Target="../media/image166.wmf"/><Relationship Id="rId18" Type="http://schemas.openxmlformats.org/officeDocument/2006/relationships/image" Target="../media/image146.wmf"/><Relationship Id="rId17" Type="http://schemas.openxmlformats.org/officeDocument/2006/relationships/image" Target="../media/image165.wmf"/><Relationship Id="rId16" Type="http://schemas.openxmlformats.org/officeDocument/2006/relationships/image" Target="../media/image164.wmf"/><Relationship Id="rId15" Type="http://schemas.openxmlformats.org/officeDocument/2006/relationships/image" Target="../media/image163.wmf"/><Relationship Id="rId14" Type="http://schemas.openxmlformats.org/officeDocument/2006/relationships/image" Target="../media/image139.wmf"/><Relationship Id="rId13" Type="http://schemas.openxmlformats.org/officeDocument/2006/relationships/image" Target="../media/image162.wmf"/><Relationship Id="rId12" Type="http://schemas.openxmlformats.org/officeDocument/2006/relationships/image" Target="../media/image161.wmf"/><Relationship Id="rId11" Type="http://schemas.openxmlformats.org/officeDocument/2006/relationships/image" Target="../media/image160.emf"/><Relationship Id="rId10" Type="http://schemas.openxmlformats.org/officeDocument/2006/relationships/image" Target="../media/image159.wmf"/><Relationship Id="rId1" Type="http://schemas.openxmlformats.org/officeDocument/2006/relationships/image" Target="../media/image150.wmf"/></Relationships>
</file>

<file path=ppt/drawings/_rels/vmlDrawing15.vml.rels><?xml version="1.0" encoding="UTF-8" standalone="yes"?>
<Relationships xmlns="http://schemas.openxmlformats.org/package/2006/relationships"><Relationship Id="rId4" Type="http://schemas.openxmlformats.org/officeDocument/2006/relationships/image" Target="../media/image176.wmf"/><Relationship Id="rId3" Type="http://schemas.openxmlformats.org/officeDocument/2006/relationships/image" Target="../media/image175.wmf"/><Relationship Id="rId2" Type="http://schemas.openxmlformats.org/officeDocument/2006/relationships/image" Target="../media/image174.wmf"/><Relationship Id="rId1" Type="http://schemas.openxmlformats.org/officeDocument/2006/relationships/image" Target="../media/image173.wmf"/></Relationships>
</file>

<file path=ppt/drawings/_rels/vmlDrawing16.vml.rels><?xml version="1.0" encoding="UTF-8" standalone="yes"?>
<Relationships xmlns="http://schemas.openxmlformats.org/package/2006/relationships"><Relationship Id="rId9" Type="http://schemas.openxmlformats.org/officeDocument/2006/relationships/image" Target="../media/image185.wmf"/><Relationship Id="rId8" Type="http://schemas.openxmlformats.org/officeDocument/2006/relationships/image" Target="../media/image184.wmf"/><Relationship Id="rId7" Type="http://schemas.openxmlformats.org/officeDocument/2006/relationships/image" Target="../media/image183.wmf"/><Relationship Id="rId6" Type="http://schemas.openxmlformats.org/officeDocument/2006/relationships/image" Target="../media/image182.wmf"/><Relationship Id="rId5" Type="http://schemas.openxmlformats.org/officeDocument/2006/relationships/image" Target="../media/image181.wmf"/><Relationship Id="rId4" Type="http://schemas.openxmlformats.org/officeDocument/2006/relationships/image" Target="../media/image180.wmf"/><Relationship Id="rId3" Type="http://schemas.openxmlformats.org/officeDocument/2006/relationships/image" Target="../media/image179.wmf"/><Relationship Id="rId2" Type="http://schemas.openxmlformats.org/officeDocument/2006/relationships/image" Target="../media/image178.wmf"/><Relationship Id="rId14" Type="http://schemas.openxmlformats.org/officeDocument/2006/relationships/image" Target="../media/image190.wmf"/><Relationship Id="rId13" Type="http://schemas.openxmlformats.org/officeDocument/2006/relationships/image" Target="../media/image189.wmf"/><Relationship Id="rId12" Type="http://schemas.openxmlformats.org/officeDocument/2006/relationships/image" Target="../media/image188.wmf"/><Relationship Id="rId11" Type="http://schemas.openxmlformats.org/officeDocument/2006/relationships/image" Target="../media/image187.wmf"/><Relationship Id="rId10" Type="http://schemas.openxmlformats.org/officeDocument/2006/relationships/image" Target="../media/image186.wmf"/><Relationship Id="rId1" Type="http://schemas.openxmlformats.org/officeDocument/2006/relationships/image" Target="../media/image177.wmf"/></Relationships>
</file>

<file path=ppt/drawings/_rels/vmlDrawing17.vml.rels><?xml version="1.0" encoding="UTF-8" standalone="yes"?>
<Relationships xmlns="http://schemas.openxmlformats.org/package/2006/relationships"><Relationship Id="rId7" Type="http://schemas.openxmlformats.org/officeDocument/2006/relationships/image" Target="../media/image197.wmf"/><Relationship Id="rId6" Type="http://schemas.openxmlformats.org/officeDocument/2006/relationships/image" Target="../media/image196.wmf"/><Relationship Id="rId5" Type="http://schemas.openxmlformats.org/officeDocument/2006/relationships/image" Target="../media/image195.wmf"/><Relationship Id="rId4" Type="http://schemas.openxmlformats.org/officeDocument/2006/relationships/image" Target="../media/image194.wmf"/><Relationship Id="rId3" Type="http://schemas.openxmlformats.org/officeDocument/2006/relationships/image" Target="../media/image193.wmf"/><Relationship Id="rId2" Type="http://schemas.openxmlformats.org/officeDocument/2006/relationships/image" Target="../media/image192.wmf"/><Relationship Id="rId1" Type="http://schemas.openxmlformats.org/officeDocument/2006/relationships/image" Target="../media/image191.wmf"/></Relationships>
</file>

<file path=ppt/drawings/_rels/vmlDrawing18.vml.rels><?xml version="1.0" encoding="UTF-8" standalone="yes"?>
<Relationships xmlns="http://schemas.openxmlformats.org/package/2006/relationships"><Relationship Id="rId9" Type="http://schemas.openxmlformats.org/officeDocument/2006/relationships/image" Target="../media/image206.wmf"/><Relationship Id="rId8" Type="http://schemas.openxmlformats.org/officeDocument/2006/relationships/image" Target="../media/image205.wmf"/><Relationship Id="rId7" Type="http://schemas.openxmlformats.org/officeDocument/2006/relationships/image" Target="../media/image204.wmf"/><Relationship Id="rId6" Type="http://schemas.openxmlformats.org/officeDocument/2006/relationships/image" Target="../media/image203.wmf"/><Relationship Id="rId5" Type="http://schemas.openxmlformats.org/officeDocument/2006/relationships/image" Target="../media/image202.wmf"/><Relationship Id="rId4" Type="http://schemas.openxmlformats.org/officeDocument/2006/relationships/image" Target="../media/image201.wmf"/><Relationship Id="rId3" Type="http://schemas.openxmlformats.org/officeDocument/2006/relationships/image" Target="../media/image200.wmf"/><Relationship Id="rId2" Type="http://schemas.openxmlformats.org/officeDocument/2006/relationships/image" Target="../media/image199.wmf"/><Relationship Id="rId19" Type="http://schemas.openxmlformats.org/officeDocument/2006/relationships/image" Target="../media/image216.wmf"/><Relationship Id="rId18" Type="http://schemas.openxmlformats.org/officeDocument/2006/relationships/image" Target="../media/image215.wmf"/><Relationship Id="rId17" Type="http://schemas.openxmlformats.org/officeDocument/2006/relationships/image" Target="../media/image214.wmf"/><Relationship Id="rId16" Type="http://schemas.openxmlformats.org/officeDocument/2006/relationships/image" Target="../media/image213.wmf"/><Relationship Id="rId15" Type="http://schemas.openxmlformats.org/officeDocument/2006/relationships/image" Target="../media/image212.wmf"/><Relationship Id="rId14" Type="http://schemas.openxmlformats.org/officeDocument/2006/relationships/image" Target="../media/image211.wmf"/><Relationship Id="rId13" Type="http://schemas.openxmlformats.org/officeDocument/2006/relationships/image" Target="../media/image210.wmf"/><Relationship Id="rId12" Type="http://schemas.openxmlformats.org/officeDocument/2006/relationships/image" Target="../media/image209.wmf"/><Relationship Id="rId11" Type="http://schemas.openxmlformats.org/officeDocument/2006/relationships/image" Target="../media/image208.wmf"/><Relationship Id="rId10" Type="http://schemas.openxmlformats.org/officeDocument/2006/relationships/image" Target="../media/image207.wmf"/><Relationship Id="rId1" Type="http://schemas.openxmlformats.org/officeDocument/2006/relationships/image" Target="../media/image198.wmf"/></Relationships>
</file>

<file path=ppt/drawings/_rels/vmlDrawing19.vml.rels><?xml version="1.0" encoding="UTF-8" standalone="yes"?>
<Relationships xmlns="http://schemas.openxmlformats.org/package/2006/relationships"><Relationship Id="rId9" Type="http://schemas.openxmlformats.org/officeDocument/2006/relationships/image" Target="../media/image222.wmf"/><Relationship Id="rId8" Type="http://schemas.openxmlformats.org/officeDocument/2006/relationships/image" Target="../media/image201.wmf"/><Relationship Id="rId7" Type="http://schemas.openxmlformats.org/officeDocument/2006/relationships/image" Target="../media/image199.wmf"/><Relationship Id="rId6" Type="http://schemas.openxmlformats.org/officeDocument/2006/relationships/image" Target="../media/image221.wmf"/><Relationship Id="rId5" Type="http://schemas.openxmlformats.org/officeDocument/2006/relationships/image" Target="../media/image220.wmf"/><Relationship Id="rId4" Type="http://schemas.openxmlformats.org/officeDocument/2006/relationships/image" Target="../media/image200.wmf"/><Relationship Id="rId3" Type="http://schemas.openxmlformats.org/officeDocument/2006/relationships/image" Target="../media/image219.wmf"/><Relationship Id="rId24" Type="http://schemas.openxmlformats.org/officeDocument/2006/relationships/image" Target="../media/image235.wmf"/><Relationship Id="rId23" Type="http://schemas.openxmlformats.org/officeDocument/2006/relationships/image" Target="../media/image234.wmf"/><Relationship Id="rId22" Type="http://schemas.openxmlformats.org/officeDocument/2006/relationships/image" Target="../media/image233.wmf"/><Relationship Id="rId21" Type="http://schemas.openxmlformats.org/officeDocument/2006/relationships/image" Target="../media/image232.wmf"/><Relationship Id="rId20" Type="http://schemas.openxmlformats.org/officeDocument/2006/relationships/image" Target="../media/image231.wmf"/><Relationship Id="rId2" Type="http://schemas.openxmlformats.org/officeDocument/2006/relationships/image" Target="../media/image218.wmf"/><Relationship Id="rId19" Type="http://schemas.openxmlformats.org/officeDocument/2006/relationships/image" Target="../media/image230.wmf"/><Relationship Id="rId18" Type="http://schemas.openxmlformats.org/officeDocument/2006/relationships/image" Target="../media/image229.wmf"/><Relationship Id="rId17" Type="http://schemas.openxmlformats.org/officeDocument/2006/relationships/image" Target="../media/image228.wmf"/><Relationship Id="rId16" Type="http://schemas.openxmlformats.org/officeDocument/2006/relationships/image" Target="../media/image227.wmf"/><Relationship Id="rId15" Type="http://schemas.openxmlformats.org/officeDocument/2006/relationships/image" Target="../media/image226.wmf"/><Relationship Id="rId14" Type="http://schemas.openxmlformats.org/officeDocument/2006/relationships/image" Target="../media/image225.wmf"/><Relationship Id="rId13" Type="http://schemas.openxmlformats.org/officeDocument/2006/relationships/image" Target="../media/image224.wmf"/><Relationship Id="rId12" Type="http://schemas.openxmlformats.org/officeDocument/2006/relationships/image" Target="../media/image223.wmf"/><Relationship Id="rId11" Type="http://schemas.openxmlformats.org/officeDocument/2006/relationships/image" Target="../media/image204.wmf"/><Relationship Id="rId10" Type="http://schemas.openxmlformats.org/officeDocument/2006/relationships/image" Target="../media/image203.wmf"/><Relationship Id="rId1" Type="http://schemas.openxmlformats.org/officeDocument/2006/relationships/image" Target="../media/image217.wmf"/></Relationships>
</file>

<file path=ppt/drawings/_rels/vmlDrawing20.vml.rels><?xml version="1.0" encoding="UTF-8" standalone="yes"?>
<Relationships xmlns="http://schemas.openxmlformats.org/package/2006/relationships"><Relationship Id="rId9" Type="http://schemas.openxmlformats.org/officeDocument/2006/relationships/image" Target="../media/image243.wmf"/><Relationship Id="rId8" Type="http://schemas.openxmlformats.org/officeDocument/2006/relationships/image" Target="../media/image242.wmf"/><Relationship Id="rId7" Type="http://schemas.openxmlformats.org/officeDocument/2006/relationships/image" Target="../media/image241.wmf"/><Relationship Id="rId6" Type="http://schemas.openxmlformats.org/officeDocument/2006/relationships/image" Target="../media/image240.wmf"/><Relationship Id="rId5" Type="http://schemas.openxmlformats.org/officeDocument/2006/relationships/image" Target="../media/image239.wmf"/><Relationship Id="rId4" Type="http://schemas.openxmlformats.org/officeDocument/2006/relationships/image" Target="../media/image238.wmf"/><Relationship Id="rId3" Type="http://schemas.openxmlformats.org/officeDocument/2006/relationships/image" Target="../media/image237.wmf"/><Relationship Id="rId29" Type="http://schemas.openxmlformats.org/officeDocument/2006/relationships/image" Target="../media/image255.wmf"/><Relationship Id="rId28" Type="http://schemas.openxmlformats.org/officeDocument/2006/relationships/image" Target="../media/image254.wmf"/><Relationship Id="rId27" Type="http://schemas.openxmlformats.org/officeDocument/2006/relationships/image" Target="../media/image253.wmf"/><Relationship Id="rId26" Type="http://schemas.openxmlformats.org/officeDocument/2006/relationships/image" Target="../media/image204.wmf"/><Relationship Id="rId25" Type="http://schemas.openxmlformats.org/officeDocument/2006/relationships/image" Target="../media/image203.wmf"/><Relationship Id="rId24" Type="http://schemas.openxmlformats.org/officeDocument/2006/relationships/image" Target="../media/image252.wmf"/><Relationship Id="rId23" Type="http://schemas.openxmlformats.org/officeDocument/2006/relationships/image" Target="../media/image201.wmf"/><Relationship Id="rId22" Type="http://schemas.openxmlformats.org/officeDocument/2006/relationships/image" Target="../media/image199.wmf"/><Relationship Id="rId21" Type="http://schemas.openxmlformats.org/officeDocument/2006/relationships/image" Target="../media/image221.wmf"/><Relationship Id="rId20" Type="http://schemas.openxmlformats.org/officeDocument/2006/relationships/image" Target="../media/image220.wmf"/><Relationship Id="rId2" Type="http://schemas.openxmlformats.org/officeDocument/2006/relationships/image" Target="../media/image218.wmf"/><Relationship Id="rId19" Type="http://schemas.openxmlformats.org/officeDocument/2006/relationships/image" Target="../media/image200.wmf"/><Relationship Id="rId18" Type="http://schemas.openxmlformats.org/officeDocument/2006/relationships/image" Target="../media/image219.wmf"/><Relationship Id="rId17" Type="http://schemas.openxmlformats.org/officeDocument/2006/relationships/image" Target="../media/image251.wmf"/><Relationship Id="rId16" Type="http://schemas.openxmlformats.org/officeDocument/2006/relationships/image" Target="../media/image250.wmf"/><Relationship Id="rId15" Type="http://schemas.openxmlformats.org/officeDocument/2006/relationships/image" Target="../media/image249.wmf"/><Relationship Id="rId14" Type="http://schemas.openxmlformats.org/officeDocument/2006/relationships/image" Target="../media/image248.wmf"/><Relationship Id="rId13" Type="http://schemas.openxmlformats.org/officeDocument/2006/relationships/image" Target="../media/image247.wmf"/><Relationship Id="rId12" Type="http://schemas.openxmlformats.org/officeDocument/2006/relationships/image" Target="../media/image246.wmf"/><Relationship Id="rId11" Type="http://schemas.openxmlformats.org/officeDocument/2006/relationships/image" Target="../media/image245.wmf"/><Relationship Id="rId10" Type="http://schemas.openxmlformats.org/officeDocument/2006/relationships/image" Target="../media/image244.wmf"/><Relationship Id="rId1" Type="http://schemas.openxmlformats.org/officeDocument/2006/relationships/image" Target="../media/image236.wmf"/></Relationships>
</file>

<file path=ppt/drawings/_rels/vmlDrawing21.vml.rels><?xml version="1.0" encoding="UTF-8" standalone="yes"?>
<Relationships xmlns="http://schemas.openxmlformats.org/package/2006/relationships"><Relationship Id="rId9" Type="http://schemas.openxmlformats.org/officeDocument/2006/relationships/image" Target="../media/image264.wmf"/><Relationship Id="rId8" Type="http://schemas.openxmlformats.org/officeDocument/2006/relationships/image" Target="../media/image263.wmf"/><Relationship Id="rId7" Type="http://schemas.openxmlformats.org/officeDocument/2006/relationships/image" Target="../media/image262.wmf"/><Relationship Id="rId6" Type="http://schemas.openxmlformats.org/officeDocument/2006/relationships/image" Target="../media/image261.wmf"/><Relationship Id="rId5" Type="http://schemas.openxmlformats.org/officeDocument/2006/relationships/image" Target="../media/image260.wmf"/><Relationship Id="rId4" Type="http://schemas.openxmlformats.org/officeDocument/2006/relationships/image" Target="../media/image259.wmf"/><Relationship Id="rId3" Type="http://schemas.openxmlformats.org/officeDocument/2006/relationships/image" Target="../media/image258.wmf"/><Relationship Id="rId21" Type="http://schemas.openxmlformats.org/officeDocument/2006/relationships/image" Target="../media/image276.wmf"/><Relationship Id="rId20" Type="http://schemas.openxmlformats.org/officeDocument/2006/relationships/image" Target="../media/image275.wmf"/><Relationship Id="rId2" Type="http://schemas.openxmlformats.org/officeDocument/2006/relationships/image" Target="../media/image257.wmf"/><Relationship Id="rId19" Type="http://schemas.openxmlformats.org/officeDocument/2006/relationships/image" Target="../media/image274.wmf"/><Relationship Id="rId18" Type="http://schemas.openxmlformats.org/officeDocument/2006/relationships/image" Target="../media/image273.wmf"/><Relationship Id="rId17" Type="http://schemas.openxmlformats.org/officeDocument/2006/relationships/image" Target="../media/image272.wmf"/><Relationship Id="rId16" Type="http://schemas.openxmlformats.org/officeDocument/2006/relationships/image" Target="../media/image271.wmf"/><Relationship Id="rId15" Type="http://schemas.openxmlformats.org/officeDocument/2006/relationships/image" Target="../media/image270.wmf"/><Relationship Id="rId14" Type="http://schemas.openxmlformats.org/officeDocument/2006/relationships/image" Target="../media/image269.wmf"/><Relationship Id="rId13" Type="http://schemas.openxmlformats.org/officeDocument/2006/relationships/image" Target="../media/image268.wmf"/><Relationship Id="rId12" Type="http://schemas.openxmlformats.org/officeDocument/2006/relationships/image" Target="../media/image267.wmf"/><Relationship Id="rId11" Type="http://schemas.openxmlformats.org/officeDocument/2006/relationships/image" Target="../media/image266.wmf"/><Relationship Id="rId10" Type="http://schemas.openxmlformats.org/officeDocument/2006/relationships/image" Target="../media/image265.wmf"/><Relationship Id="rId1" Type="http://schemas.openxmlformats.org/officeDocument/2006/relationships/image" Target="../media/image256.wmf"/></Relationships>
</file>

<file path=ppt/drawings/_rels/vmlDrawing22.vml.rels><?xml version="1.0" encoding="UTF-8" standalone="yes"?>
<Relationships xmlns="http://schemas.openxmlformats.org/package/2006/relationships"><Relationship Id="rId9" Type="http://schemas.openxmlformats.org/officeDocument/2006/relationships/image" Target="../media/image263.wmf"/><Relationship Id="rId8" Type="http://schemas.openxmlformats.org/officeDocument/2006/relationships/image" Target="../media/image264.wmf"/><Relationship Id="rId7" Type="http://schemas.openxmlformats.org/officeDocument/2006/relationships/image" Target="../media/image282.wmf"/><Relationship Id="rId6" Type="http://schemas.openxmlformats.org/officeDocument/2006/relationships/image" Target="../media/image281.wmf"/><Relationship Id="rId5" Type="http://schemas.openxmlformats.org/officeDocument/2006/relationships/image" Target="../media/image280.wmf"/><Relationship Id="rId4" Type="http://schemas.openxmlformats.org/officeDocument/2006/relationships/image" Target="../media/image279.wmf"/><Relationship Id="rId3" Type="http://schemas.openxmlformats.org/officeDocument/2006/relationships/image" Target="../media/image278.wmf"/><Relationship Id="rId29" Type="http://schemas.openxmlformats.org/officeDocument/2006/relationships/image" Target="../media/image298.wmf"/><Relationship Id="rId28" Type="http://schemas.openxmlformats.org/officeDocument/2006/relationships/image" Target="../media/image297.wmf"/><Relationship Id="rId27" Type="http://schemas.openxmlformats.org/officeDocument/2006/relationships/image" Target="../media/image296.wmf"/><Relationship Id="rId26" Type="http://schemas.openxmlformats.org/officeDocument/2006/relationships/image" Target="../media/image295.wmf"/><Relationship Id="rId25" Type="http://schemas.openxmlformats.org/officeDocument/2006/relationships/image" Target="../media/image294.wmf"/><Relationship Id="rId24" Type="http://schemas.openxmlformats.org/officeDocument/2006/relationships/image" Target="../media/image293.wmf"/><Relationship Id="rId23" Type="http://schemas.openxmlformats.org/officeDocument/2006/relationships/image" Target="../media/image292.wmf"/><Relationship Id="rId22" Type="http://schemas.openxmlformats.org/officeDocument/2006/relationships/image" Target="../media/image291.wmf"/><Relationship Id="rId21" Type="http://schemas.openxmlformats.org/officeDocument/2006/relationships/image" Target="../media/image290.wmf"/><Relationship Id="rId20" Type="http://schemas.openxmlformats.org/officeDocument/2006/relationships/image" Target="../media/image289.wmf"/><Relationship Id="rId2" Type="http://schemas.openxmlformats.org/officeDocument/2006/relationships/image" Target="../media/image269.wmf"/><Relationship Id="rId19" Type="http://schemas.openxmlformats.org/officeDocument/2006/relationships/image" Target="../media/image210.wmf"/><Relationship Id="rId18" Type="http://schemas.openxmlformats.org/officeDocument/2006/relationships/image" Target="../media/image288.wmf"/><Relationship Id="rId17" Type="http://schemas.openxmlformats.org/officeDocument/2006/relationships/image" Target="../media/image275.wmf"/><Relationship Id="rId16" Type="http://schemas.openxmlformats.org/officeDocument/2006/relationships/image" Target="../media/image274.wmf"/><Relationship Id="rId15" Type="http://schemas.openxmlformats.org/officeDocument/2006/relationships/image" Target="../media/image273.wmf"/><Relationship Id="rId14" Type="http://schemas.openxmlformats.org/officeDocument/2006/relationships/image" Target="../media/image287.wmf"/><Relationship Id="rId13" Type="http://schemas.openxmlformats.org/officeDocument/2006/relationships/image" Target="../media/image286.wmf"/><Relationship Id="rId12" Type="http://schemas.openxmlformats.org/officeDocument/2006/relationships/image" Target="../media/image285.wmf"/><Relationship Id="rId11" Type="http://schemas.openxmlformats.org/officeDocument/2006/relationships/image" Target="../media/image284.wmf"/><Relationship Id="rId10" Type="http://schemas.openxmlformats.org/officeDocument/2006/relationships/image" Target="../media/image283.wmf"/><Relationship Id="rId1" Type="http://schemas.openxmlformats.org/officeDocument/2006/relationships/image" Target="../media/image277.wmf"/></Relationships>
</file>

<file path=ppt/drawings/_rels/vmlDrawing23.vml.rels><?xml version="1.0" encoding="UTF-8" standalone="yes"?>
<Relationships xmlns="http://schemas.openxmlformats.org/package/2006/relationships"><Relationship Id="rId9" Type="http://schemas.openxmlformats.org/officeDocument/2006/relationships/image" Target="../media/image306.wmf"/><Relationship Id="rId8" Type="http://schemas.openxmlformats.org/officeDocument/2006/relationships/image" Target="../media/image305.wmf"/><Relationship Id="rId7" Type="http://schemas.openxmlformats.org/officeDocument/2006/relationships/image" Target="../media/image297.wmf"/><Relationship Id="rId6" Type="http://schemas.openxmlformats.org/officeDocument/2006/relationships/image" Target="../media/image304.wmf"/><Relationship Id="rId5" Type="http://schemas.openxmlformats.org/officeDocument/2006/relationships/image" Target="../media/image303.wmf"/><Relationship Id="rId4" Type="http://schemas.openxmlformats.org/officeDocument/2006/relationships/image" Target="../media/image302.wmf"/><Relationship Id="rId3" Type="http://schemas.openxmlformats.org/officeDocument/2006/relationships/image" Target="../media/image301.wmf"/><Relationship Id="rId2" Type="http://schemas.openxmlformats.org/officeDocument/2006/relationships/image" Target="../media/image300.wmf"/><Relationship Id="rId1" Type="http://schemas.openxmlformats.org/officeDocument/2006/relationships/image" Target="../media/image299.wmf"/></Relationships>
</file>

<file path=ppt/drawings/_rels/vmlDrawing24.vml.rels><?xml version="1.0" encoding="UTF-8" standalone="yes"?>
<Relationships xmlns="http://schemas.openxmlformats.org/package/2006/relationships"><Relationship Id="rId8" Type="http://schemas.openxmlformats.org/officeDocument/2006/relationships/image" Target="../media/image299.wmf"/><Relationship Id="rId7" Type="http://schemas.openxmlformats.org/officeDocument/2006/relationships/image" Target="../media/image313.wmf"/><Relationship Id="rId6" Type="http://schemas.openxmlformats.org/officeDocument/2006/relationships/image" Target="../media/image312.wmf"/><Relationship Id="rId5" Type="http://schemas.openxmlformats.org/officeDocument/2006/relationships/image" Target="../media/image311.wmf"/><Relationship Id="rId4" Type="http://schemas.openxmlformats.org/officeDocument/2006/relationships/image" Target="../media/image310.wmf"/><Relationship Id="rId3" Type="http://schemas.openxmlformats.org/officeDocument/2006/relationships/image" Target="../media/image309.wmf"/><Relationship Id="rId2" Type="http://schemas.openxmlformats.org/officeDocument/2006/relationships/image" Target="../media/image308.wmf"/><Relationship Id="rId1" Type="http://schemas.openxmlformats.org/officeDocument/2006/relationships/image" Target="../media/image307.wmf"/></Relationships>
</file>

<file path=ppt/drawings/_rels/vmlDrawing25.vml.rels><?xml version="1.0" encoding="UTF-8" standalone="yes"?>
<Relationships xmlns="http://schemas.openxmlformats.org/package/2006/relationships"><Relationship Id="rId9" Type="http://schemas.openxmlformats.org/officeDocument/2006/relationships/image" Target="../media/image322.wmf"/><Relationship Id="rId8" Type="http://schemas.openxmlformats.org/officeDocument/2006/relationships/image" Target="../media/image321.wmf"/><Relationship Id="rId7" Type="http://schemas.openxmlformats.org/officeDocument/2006/relationships/image" Target="../media/image320.wmf"/><Relationship Id="rId6" Type="http://schemas.openxmlformats.org/officeDocument/2006/relationships/image" Target="../media/image319.wmf"/><Relationship Id="rId5" Type="http://schemas.openxmlformats.org/officeDocument/2006/relationships/image" Target="../media/image318.wmf"/><Relationship Id="rId4" Type="http://schemas.openxmlformats.org/officeDocument/2006/relationships/image" Target="../media/image317.wmf"/><Relationship Id="rId3" Type="http://schemas.openxmlformats.org/officeDocument/2006/relationships/image" Target="../media/image316.wmf"/><Relationship Id="rId2" Type="http://schemas.openxmlformats.org/officeDocument/2006/relationships/image" Target="../media/image315.wmf"/><Relationship Id="rId15" Type="http://schemas.openxmlformats.org/officeDocument/2006/relationships/image" Target="../media/image328.wmf"/><Relationship Id="rId14" Type="http://schemas.openxmlformats.org/officeDocument/2006/relationships/image" Target="../media/image327.wmf"/><Relationship Id="rId13" Type="http://schemas.openxmlformats.org/officeDocument/2006/relationships/image" Target="../media/image326.wmf"/><Relationship Id="rId12" Type="http://schemas.openxmlformats.org/officeDocument/2006/relationships/image" Target="../media/image325.wmf"/><Relationship Id="rId11" Type="http://schemas.openxmlformats.org/officeDocument/2006/relationships/image" Target="../media/image324.wmf"/><Relationship Id="rId10" Type="http://schemas.openxmlformats.org/officeDocument/2006/relationships/image" Target="../media/image323.wmf"/><Relationship Id="rId1" Type="http://schemas.openxmlformats.org/officeDocument/2006/relationships/image" Target="../media/image314.wmf"/></Relationships>
</file>

<file path=ppt/drawings/_rels/vmlDrawing26.vml.rels><?xml version="1.0" encoding="UTF-8" standalone="yes"?>
<Relationships xmlns="http://schemas.openxmlformats.org/package/2006/relationships"><Relationship Id="rId8" Type="http://schemas.openxmlformats.org/officeDocument/2006/relationships/image" Target="../media/image336.wmf"/><Relationship Id="rId7" Type="http://schemas.openxmlformats.org/officeDocument/2006/relationships/image" Target="../media/image335.wmf"/><Relationship Id="rId6" Type="http://schemas.openxmlformats.org/officeDocument/2006/relationships/image" Target="../media/image334.wmf"/><Relationship Id="rId5" Type="http://schemas.openxmlformats.org/officeDocument/2006/relationships/image" Target="../media/image333.wmf"/><Relationship Id="rId4" Type="http://schemas.openxmlformats.org/officeDocument/2006/relationships/image" Target="../media/image332.wmf"/><Relationship Id="rId3" Type="http://schemas.openxmlformats.org/officeDocument/2006/relationships/image" Target="../media/image331.wmf"/><Relationship Id="rId2" Type="http://schemas.openxmlformats.org/officeDocument/2006/relationships/image" Target="../media/image330.wmf"/><Relationship Id="rId1" Type="http://schemas.openxmlformats.org/officeDocument/2006/relationships/image" Target="../media/image329.wmf"/></Relationships>
</file>

<file path=ppt/drawings/_rels/vmlDrawing27.vml.rels><?xml version="1.0" encoding="UTF-8" standalone="yes"?>
<Relationships xmlns="http://schemas.openxmlformats.org/package/2006/relationships"><Relationship Id="rId9" Type="http://schemas.openxmlformats.org/officeDocument/2006/relationships/image" Target="../media/image204.wmf"/><Relationship Id="rId8" Type="http://schemas.openxmlformats.org/officeDocument/2006/relationships/image" Target="../media/image203.wmf"/><Relationship Id="rId7" Type="http://schemas.openxmlformats.org/officeDocument/2006/relationships/image" Target="../media/image342.wmf"/><Relationship Id="rId6" Type="http://schemas.openxmlformats.org/officeDocument/2006/relationships/image" Target="../media/image341.wmf"/><Relationship Id="rId5" Type="http://schemas.openxmlformats.org/officeDocument/2006/relationships/image" Target="../media/image200.wmf"/><Relationship Id="rId4" Type="http://schemas.openxmlformats.org/officeDocument/2006/relationships/image" Target="../media/image340.wmf"/><Relationship Id="rId3" Type="http://schemas.openxmlformats.org/officeDocument/2006/relationships/image" Target="../media/image339.wmf"/><Relationship Id="rId2" Type="http://schemas.openxmlformats.org/officeDocument/2006/relationships/image" Target="../media/image338.wmf"/><Relationship Id="rId16" Type="http://schemas.openxmlformats.org/officeDocument/2006/relationships/image" Target="../media/image349.wmf"/><Relationship Id="rId15" Type="http://schemas.openxmlformats.org/officeDocument/2006/relationships/image" Target="../media/image348.wmf"/><Relationship Id="rId14" Type="http://schemas.openxmlformats.org/officeDocument/2006/relationships/image" Target="../media/image347.wmf"/><Relationship Id="rId13" Type="http://schemas.openxmlformats.org/officeDocument/2006/relationships/image" Target="../media/image346.wmf"/><Relationship Id="rId12" Type="http://schemas.openxmlformats.org/officeDocument/2006/relationships/image" Target="../media/image345.wmf"/><Relationship Id="rId11" Type="http://schemas.openxmlformats.org/officeDocument/2006/relationships/image" Target="../media/image344.wmf"/><Relationship Id="rId10" Type="http://schemas.openxmlformats.org/officeDocument/2006/relationships/image" Target="../media/image343.wmf"/><Relationship Id="rId1" Type="http://schemas.openxmlformats.org/officeDocument/2006/relationships/image" Target="../media/image337.wmf"/></Relationships>
</file>

<file path=ppt/drawings/_rels/vmlDrawing28.vml.rels><?xml version="1.0" encoding="UTF-8" standalone="yes"?>
<Relationships xmlns="http://schemas.openxmlformats.org/package/2006/relationships"><Relationship Id="rId9" Type="http://schemas.openxmlformats.org/officeDocument/2006/relationships/image" Target="../media/image358.wmf"/><Relationship Id="rId8" Type="http://schemas.openxmlformats.org/officeDocument/2006/relationships/image" Target="../media/image357.wmf"/><Relationship Id="rId7" Type="http://schemas.openxmlformats.org/officeDocument/2006/relationships/image" Target="../media/image356.wmf"/><Relationship Id="rId6" Type="http://schemas.openxmlformats.org/officeDocument/2006/relationships/image" Target="../media/image355.wmf"/><Relationship Id="rId5" Type="http://schemas.openxmlformats.org/officeDocument/2006/relationships/image" Target="../media/image354.wmf"/><Relationship Id="rId4" Type="http://schemas.openxmlformats.org/officeDocument/2006/relationships/image" Target="../media/image353.wmf"/><Relationship Id="rId3" Type="http://schemas.openxmlformats.org/officeDocument/2006/relationships/image" Target="../media/image352.wmf"/><Relationship Id="rId2" Type="http://schemas.openxmlformats.org/officeDocument/2006/relationships/image" Target="../media/image351.wmf"/><Relationship Id="rId10" Type="http://schemas.openxmlformats.org/officeDocument/2006/relationships/image" Target="../media/image359.wmf"/><Relationship Id="rId1" Type="http://schemas.openxmlformats.org/officeDocument/2006/relationships/image" Target="../media/image350.wmf"/></Relationships>
</file>

<file path=ppt/drawings/_rels/vmlDrawing29.vml.rels><?xml version="1.0" encoding="UTF-8" standalone="yes"?>
<Relationships xmlns="http://schemas.openxmlformats.org/package/2006/relationships"><Relationship Id="rId9" Type="http://schemas.openxmlformats.org/officeDocument/2006/relationships/image" Target="../media/image368.wmf"/><Relationship Id="rId8" Type="http://schemas.openxmlformats.org/officeDocument/2006/relationships/image" Target="../media/image367.wmf"/><Relationship Id="rId7" Type="http://schemas.openxmlformats.org/officeDocument/2006/relationships/image" Target="../media/image366.wmf"/><Relationship Id="rId6" Type="http://schemas.openxmlformats.org/officeDocument/2006/relationships/image" Target="../media/image365.wmf"/><Relationship Id="rId5" Type="http://schemas.openxmlformats.org/officeDocument/2006/relationships/image" Target="../media/image364.wmf"/><Relationship Id="rId4" Type="http://schemas.openxmlformats.org/officeDocument/2006/relationships/image" Target="../media/image363.wmf"/><Relationship Id="rId3" Type="http://schemas.openxmlformats.org/officeDocument/2006/relationships/image" Target="../media/image362.wmf"/><Relationship Id="rId2" Type="http://schemas.openxmlformats.org/officeDocument/2006/relationships/image" Target="../media/image361.wmf"/><Relationship Id="rId10" Type="http://schemas.openxmlformats.org/officeDocument/2006/relationships/image" Target="../media/image369.wmf"/><Relationship Id="rId1" Type="http://schemas.openxmlformats.org/officeDocument/2006/relationships/image" Target="../media/image36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53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 b="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53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 b="0"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53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sz="1200" b="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53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p>
            <a:pPr lvl="0" algn="r" eaLnBrk="1" fontAlgn="base" hangingPunct="1">
              <a:buNone/>
            </a:pPr>
            <a:fld id="{9A0DB2DC-4C9A-4742-B13C-FB6460FD3503}" type="slidenum">
              <a:rPr lang="en-US" altLang="zh-CN" sz="1200" b="0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en-US" altLang="zh-CN" sz="1200" b="0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88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 b="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88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 b="0"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6" name="Rectangle 4"/>
          <p:cNvSpPr>
            <a:spLocks noRo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388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463"/>
            <a:ext cx="5438775" cy="44672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单击此处编辑母版文本样式</a:t>
            </a:r>
            <a:endParaRPr kumimoji="1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第二级</a:t>
            </a:r>
            <a:endParaRPr kumimoji="1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第三级</a:t>
            </a:r>
            <a:endParaRPr kumimoji="1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第四级</a:t>
            </a:r>
            <a:endParaRPr kumimoji="1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第五级</a:t>
            </a:r>
            <a:endParaRPr kumimoji="1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88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sz="1200" b="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88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p>
            <a:pPr lvl="0" algn="r" eaLnBrk="1" fontAlgn="base" hangingPunct="1">
              <a:buNone/>
            </a:pPr>
            <a:fld id="{9A0DB2DC-4C9A-4742-B13C-FB6460FD3503}" type="slidenum">
              <a:rPr lang="en-US" altLang="zh-CN" sz="1200" b="0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en-US" altLang="zh-CN" sz="1200" b="0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25" name="Rectangle 7"/>
          <p:cNvSpPr txBox="1">
            <a:spLocks noGrp="1"/>
          </p:cNvSpPr>
          <p:nvPr>
            <p:ph type="sldNum" sz="quarter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/>
            <a:fld id="{9A0DB2DC-4C9A-4742-B13C-FB6460FD3503}" type="slidenum">
              <a:rPr lang="en-US" altLang="zh-CN" sz="1200" b="0" dirty="0"/>
            </a:fld>
            <a:endParaRPr lang="en-US" altLang="zh-CN" sz="1200" b="0" dirty="0"/>
          </a:p>
        </p:txBody>
      </p:sp>
      <p:sp>
        <p:nvSpPr>
          <p:cNvPr id="26626" name="Rectangle 2"/>
          <p:cNvSpPr>
            <a:spLocks noRot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/>
          </p:cNvSpPr>
          <p:nvPr>
            <p:ph type="body"/>
          </p:nvPr>
        </p:nvSpPr>
        <p:spPr>
          <a:xfrm>
            <a:off x="906463" y="4716463"/>
            <a:ext cx="4984750" cy="4467225"/>
          </a:xfrm>
          <a:ln/>
        </p:spPr>
        <p:txBody>
          <a:bodyPr wrap="square" lIns="91440" tIns="45720" rIns="91440" bIns="45720" anchor="t" anchorCtr="0"/>
          <a:p>
            <a:pPr lvl="0" eaLnBrk="1" hangingPunct="1"/>
            <a:endParaRPr lang="zh-CN" altLang="zh-CN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pn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26" name="AutoShape 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7515225" y="6438900"/>
            <a:ext cx="706438" cy="307975"/>
          </a:xfrm>
          <a:prstGeom prst="actionButtonBlank">
            <a:avLst/>
          </a:prstGeom>
          <a:solidFill>
            <a:srgbClr val="FF5050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anose="02020603050405020304" pitchFamily="18" charset="0"/>
                <a:ea typeface="华文行楷" panose="02010800040101010101" pitchFamily="2" charset="-122"/>
                <a:cs typeface="+mn-cs"/>
              </a:rPr>
              <a:t>下 页</a:t>
            </a: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Times New Roman" panose="02020603050405020304" pitchFamily="18" charset="0"/>
              <a:ea typeface="华文行楷" panose="02010800040101010101" pitchFamily="2" charset="-122"/>
              <a:cs typeface="+mn-cs"/>
            </a:endParaRPr>
          </a:p>
        </p:txBody>
      </p:sp>
      <p:sp>
        <p:nvSpPr>
          <p:cNvPr id="1027" name="AutoShape 3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6707188" y="6442075"/>
            <a:ext cx="706438" cy="307975"/>
          </a:xfrm>
          <a:prstGeom prst="actionButtonBlank">
            <a:avLst/>
          </a:prstGeom>
          <a:solidFill>
            <a:srgbClr val="FF5050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anose="02020603050405020304" pitchFamily="18" charset="0"/>
                <a:ea typeface="华文行楷" panose="02010800040101010101" pitchFamily="2" charset="-122"/>
                <a:cs typeface="+mn-cs"/>
              </a:rPr>
              <a:t>上 页</a:t>
            </a: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Times New Roman" panose="02020603050405020304" pitchFamily="18" charset="0"/>
              <a:ea typeface="华文行楷" panose="02010800040101010101" pitchFamily="2" charset="-122"/>
              <a:cs typeface="+mn-cs"/>
            </a:endParaRPr>
          </a:p>
        </p:txBody>
      </p:sp>
      <p:sp>
        <p:nvSpPr>
          <p:cNvPr id="1028" name="AutoShape 4">
            <a:hlinkClick r:id="" action="ppaction://hlinkshowjump?jump=lastslideviewed" highlightClick="1"/>
          </p:cNvPr>
          <p:cNvSpPr>
            <a:spLocks noChangeArrowheads="1"/>
          </p:cNvSpPr>
          <p:nvPr/>
        </p:nvSpPr>
        <p:spPr bwMode="auto">
          <a:xfrm>
            <a:off x="8305800" y="6438900"/>
            <a:ext cx="658813" cy="307975"/>
          </a:xfrm>
          <a:prstGeom prst="actionButtonBlank">
            <a:avLst/>
          </a:prstGeom>
          <a:solidFill>
            <a:srgbClr val="FF5050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anose="02020603050405020304" pitchFamily="18" charset="0"/>
                <a:ea typeface="华文行楷" panose="02010800040101010101" pitchFamily="2" charset="-122"/>
                <a:cs typeface="+mn-cs"/>
              </a:rPr>
              <a:t> 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anose="02020603050405020304" pitchFamily="18" charset="0"/>
                <a:ea typeface="华文行楷" panose="02010800040101010101" pitchFamily="2" charset="-122"/>
                <a:cs typeface="+mn-cs"/>
              </a:rPr>
              <a:t>返 回</a:t>
            </a: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Times New Roman" panose="02020603050405020304" pitchFamily="18" charset="0"/>
              <a:ea typeface="华文行楷" panose="0201080004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.bin"/><Relationship Id="rId8" Type="http://schemas.openxmlformats.org/officeDocument/2006/relationships/image" Target="../media/image5.wmf"/><Relationship Id="rId7" Type="http://schemas.openxmlformats.org/officeDocument/2006/relationships/oleObject" Target="../embeddings/oleObject4.bin"/><Relationship Id="rId6" Type="http://schemas.openxmlformats.org/officeDocument/2006/relationships/image" Target="../media/image4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3.wmf"/><Relationship Id="rId3" Type="http://schemas.openxmlformats.org/officeDocument/2006/relationships/oleObject" Target="../embeddings/oleObject2.bin"/><Relationship Id="rId26" Type="http://schemas.openxmlformats.org/officeDocument/2006/relationships/vmlDrawing" Target="../drawings/vmlDrawing1.vml"/><Relationship Id="rId25" Type="http://schemas.openxmlformats.org/officeDocument/2006/relationships/slideLayout" Target="../slideLayouts/slideLayout7.xml"/><Relationship Id="rId24" Type="http://schemas.openxmlformats.org/officeDocument/2006/relationships/image" Target="../media/image13.wmf"/><Relationship Id="rId23" Type="http://schemas.openxmlformats.org/officeDocument/2006/relationships/oleObject" Target="../embeddings/oleObject12.bin"/><Relationship Id="rId22" Type="http://schemas.openxmlformats.org/officeDocument/2006/relationships/image" Target="../media/image12.emf"/><Relationship Id="rId21" Type="http://schemas.openxmlformats.org/officeDocument/2006/relationships/oleObject" Target="../embeddings/oleObject11.bin"/><Relationship Id="rId20" Type="http://schemas.openxmlformats.org/officeDocument/2006/relationships/image" Target="../media/image11.emf"/><Relationship Id="rId2" Type="http://schemas.openxmlformats.org/officeDocument/2006/relationships/image" Target="../media/image2.wmf"/><Relationship Id="rId19" Type="http://schemas.openxmlformats.org/officeDocument/2006/relationships/oleObject" Target="../embeddings/oleObject10.bin"/><Relationship Id="rId18" Type="http://schemas.openxmlformats.org/officeDocument/2006/relationships/image" Target="../media/image10.wmf"/><Relationship Id="rId17" Type="http://schemas.openxmlformats.org/officeDocument/2006/relationships/oleObject" Target="../embeddings/oleObject9.bin"/><Relationship Id="rId16" Type="http://schemas.openxmlformats.org/officeDocument/2006/relationships/image" Target="../media/image9.wmf"/><Relationship Id="rId15" Type="http://schemas.openxmlformats.org/officeDocument/2006/relationships/oleObject" Target="../embeddings/oleObject8.bin"/><Relationship Id="rId14" Type="http://schemas.openxmlformats.org/officeDocument/2006/relationships/image" Target="../media/image8.wmf"/><Relationship Id="rId13" Type="http://schemas.openxmlformats.org/officeDocument/2006/relationships/oleObject" Target="../embeddings/oleObject7.bin"/><Relationship Id="rId12" Type="http://schemas.openxmlformats.org/officeDocument/2006/relationships/image" Target="../media/image7.wmf"/><Relationship Id="rId11" Type="http://schemas.openxmlformats.org/officeDocument/2006/relationships/oleObject" Target="../embeddings/oleObject6.bin"/><Relationship Id="rId10" Type="http://schemas.openxmlformats.org/officeDocument/2006/relationships/image" Target="../media/image6.wmf"/><Relationship Id="rId1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7.bin"/><Relationship Id="rId8" Type="http://schemas.openxmlformats.org/officeDocument/2006/relationships/image" Target="../media/image17.wmf"/><Relationship Id="rId7" Type="http://schemas.openxmlformats.org/officeDocument/2006/relationships/oleObject" Target="../embeddings/oleObject16.bin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5.wmf"/><Relationship Id="rId3" Type="http://schemas.openxmlformats.org/officeDocument/2006/relationships/oleObject" Target="../embeddings/oleObject14.bin"/><Relationship Id="rId22" Type="http://schemas.openxmlformats.org/officeDocument/2006/relationships/vmlDrawing" Target="../drawings/vmlDrawing2.vml"/><Relationship Id="rId21" Type="http://schemas.openxmlformats.org/officeDocument/2006/relationships/slideLayout" Target="../slideLayouts/slideLayout7.xml"/><Relationship Id="rId20" Type="http://schemas.openxmlformats.org/officeDocument/2006/relationships/image" Target="../media/image23.wmf"/><Relationship Id="rId2" Type="http://schemas.openxmlformats.org/officeDocument/2006/relationships/image" Target="../media/image14.wmf"/><Relationship Id="rId19" Type="http://schemas.openxmlformats.org/officeDocument/2006/relationships/oleObject" Target="../embeddings/oleObject22.bin"/><Relationship Id="rId18" Type="http://schemas.openxmlformats.org/officeDocument/2006/relationships/image" Target="../media/image22.wmf"/><Relationship Id="rId17" Type="http://schemas.openxmlformats.org/officeDocument/2006/relationships/oleObject" Target="../embeddings/oleObject21.bin"/><Relationship Id="rId16" Type="http://schemas.openxmlformats.org/officeDocument/2006/relationships/image" Target="../media/image21.wmf"/><Relationship Id="rId15" Type="http://schemas.openxmlformats.org/officeDocument/2006/relationships/oleObject" Target="../embeddings/oleObject20.bin"/><Relationship Id="rId14" Type="http://schemas.openxmlformats.org/officeDocument/2006/relationships/image" Target="../media/image20.wmf"/><Relationship Id="rId13" Type="http://schemas.openxmlformats.org/officeDocument/2006/relationships/oleObject" Target="../embeddings/oleObject19.bin"/><Relationship Id="rId12" Type="http://schemas.openxmlformats.org/officeDocument/2006/relationships/image" Target="../media/image19.wmf"/><Relationship Id="rId11" Type="http://schemas.openxmlformats.org/officeDocument/2006/relationships/oleObject" Target="../embeddings/oleObject18.bin"/><Relationship Id="rId10" Type="http://schemas.openxmlformats.org/officeDocument/2006/relationships/image" Target="../media/image18.wmf"/><Relationship Id="rId1" Type="http://schemas.openxmlformats.org/officeDocument/2006/relationships/oleObject" Target="../embeddings/oleObject13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7.bin"/><Relationship Id="rId8" Type="http://schemas.openxmlformats.org/officeDocument/2006/relationships/image" Target="../media/image27.wmf"/><Relationship Id="rId7" Type="http://schemas.openxmlformats.org/officeDocument/2006/relationships/oleObject" Target="../embeddings/oleObject26.bin"/><Relationship Id="rId6" Type="http://schemas.openxmlformats.org/officeDocument/2006/relationships/image" Target="../media/image26.w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25.wmf"/><Relationship Id="rId3" Type="http://schemas.openxmlformats.org/officeDocument/2006/relationships/oleObject" Target="../embeddings/oleObject24.bin"/><Relationship Id="rId24" Type="http://schemas.openxmlformats.org/officeDocument/2006/relationships/vmlDrawing" Target="../drawings/vmlDrawing3.vml"/><Relationship Id="rId23" Type="http://schemas.openxmlformats.org/officeDocument/2006/relationships/slideLayout" Target="../slideLayouts/slideLayout7.xml"/><Relationship Id="rId22" Type="http://schemas.openxmlformats.org/officeDocument/2006/relationships/image" Target="../media/image34.wmf"/><Relationship Id="rId21" Type="http://schemas.openxmlformats.org/officeDocument/2006/relationships/oleObject" Target="../embeddings/oleObject33.bin"/><Relationship Id="rId20" Type="http://schemas.openxmlformats.org/officeDocument/2006/relationships/image" Target="../media/image33.wmf"/><Relationship Id="rId2" Type="http://schemas.openxmlformats.org/officeDocument/2006/relationships/image" Target="../media/image24.wmf"/><Relationship Id="rId19" Type="http://schemas.openxmlformats.org/officeDocument/2006/relationships/oleObject" Target="../embeddings/oleObject32.bin"/><Relationship Id="rId18" Type="http://schemas.openxmlformats.org/officeDocument/2006/relationships/image" Target="../media/image32.wmf"/><Relationship Id="rId17" Type="http://schemas.openxmlformats.org/officeDocument/2006/relationships/oleObject" Target="../embeddings/oleObject31.bin"/><Relationship Id="rId16" Type="http://schemas.openxmlformats.org/officeDocument/2006/relationships/image" Target="../media/image31.wmf"/><Relationship Id="rId15" Type="http://schemas.openxmlformats.org/officeDocument/2006/relationships/oleObject" Target="../embeddings/oleObject30.bin"/><Relationship Id="rId14" Type="http://schemas.openxmlformats.org/officeDocument/2006/relationships/image" Target="../media/image30.wmf"/><Relationship Id="rId13" Type="http://schemas.openxmlformats.org/officeDocument/2006/relationships/oleObject" Target="../embeddings/oleObject29.bin"/><Relationship Id="rId12" Type="http://schemas.openxmlformats.org/officeDocument/2006/relationships/image" Target="../media/image29.wmf"/><Relationship Id="rId11" Type="http://schemas.openxmlformats.org/officeDocument/2006/relationships/oleObject" Target="../embeddings/oleObject28.bin"/><Relationship Id="rId10" Type="http://schemas.openxmlformats.org/officeDocument/2006/relationships/image" Target="../media/image28.wmf"/><Relationship Id="rId1" Type="http://schemas.openxmlformats.org/officeDocument/2006/relationships/oleObject" Target="../embeddings/oleObject23.bin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8.bin"/><Relationship Id="rId8" Type="http://schemas.openxmlformats.org/officeDocument/2006/relationships/image" Target="../media/image38.wmf"/><Relationship Id="rId7" Type="http://schemas.openxmlformats.org/officeDocument/2006/relationships/oleObject" Target="../embeddings/oleObject37.bin"/><Relationship Id="rId6" Type="http://schemas.openxmlformats.org/officeDocument/2006/relationships/image" Target="../media/image37.wmf"/><Relationship Id="rId5" Type="http://schemas.openxmlformats.org/officeDocument/2006/relationships/oleObject" Target="../embeddings/oleObject36.bin"/><Relationship Id="rId4" Type="http://schemas.openxmlformats.org/officeDocument/2006/relationships/image" Target="../media/image36.wmf"/><Relationship Id="rId3" Type="http://schemas.openxmlformats.org/officeDocument/2006/relationships/oleObject" Target="../embeddings/oleObject35.bin"/><Relationship Id="rId26" Type="http://schemas.openxmlformats.org/officeDocument/2006/relationships/vmlDrawing" Target="../drawings/vmlDrawing4.vml"/><Relationship Id="rId25" Type="http://schemas.openxmlformats.org/officeDocument/2006/relationships/slideLayout" Target="../slideLayouts/slideLayout7.xml"/><Relationship Id="rId24" Type="http://schemas.openxmlformats.org/officeDocument/2006/relationships/image" Target="../media/image46.wmf"/><Relationship Id="rId23" Type="http://schemas.openxmlformats.org/officeDocument/2006/relationships/oleObject" Target="../embeddings/oleObject45.bin"/><Relationship Id="rId22" Type="http://schemas.openxmlformats.org/officeDocument/2006/relationships/image" Target="../media/image45.wmf"/><Relationship Id="rId21" Type="http://schemas.openxmlformats.org/officeDocument/2006/relationships/oleObject" Target="../embeddings/oleObject44.bin"/><Relationship Id="rId20" Type="http://schemas.openxmlformats.org/officeDocument/2006/relationships/image" Target="../media/image44.wmf"/><Relationship Id="rId2" Type="http://schemas.openxmlformats.org/officeDocument/2006/relationships/image" Target="../media/image35.wmf"/><Relationship Id="rId19" Type="http://schemas.openxmlformats.org/officeDocument/2006/relationships/oleObject" Target="../embeddings/oleObject43.bin"/><Relationship Id="rId18" Type="http://schemas.openxmlformats.org/officeDocument/2006/relationships/image" Target="../media/image43.wmf"/><Relationship Id="rId17" Type="http://schemas.openxmlformats.org/officeDocument/2006/relationships/oleObject" Target="../embeddings/oleObject42.bin"/><Relationship Id="rId16" Type="http://schemas.openxmlformats.org/officeDocument/2006/relationships/image" Target="../media/image42.wmf"/><Relationship Id="rId15" Type="http://schemas.openxmlformats.org/officeDocument/2006/relationships/oleObject" Target="../embeddings/oleObject41.bin"/><Relationship Id="rId14" Type="http://schemas.openxmlformats.org/officeDocument/2006/relationships/image" Target="../media/image41.emf"/><Relationship Id="rId13" Type="http://schemas.openxmlformats.org/officeDocument/2006/relationships/oleObject" Target="../embeddings/oleObject40.bin"/><Relationship Id="rId12" Type="http://schemas.openxmlformats.org/officeDocument/2006/relationships/image" Target="../media/image40.wmf"/><Relationship Id="rId11" Type="http://schemas.openxmlformats.org/officeDocument/2006/relationships/oleObject" Target="../embeddings/oleObject39.bin"/><Relationship Id="rId10" Type="http://schemas.openxmlformats.org/officeDocument/2006/relationships/image" Target="../media/image39.wmf"/><Relationship Id="rId1" Type="http://schemas.openxmlformats.org/officeDocument/2006/relationships/oleObject" Target="../embeddings/oleObject34.bin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0.bin"/><Relationship Id="rId8" Type="http://schemas.openxmlformats.org/officeDocument/2006/relationships/image" Target="../media/image50.wmf"/><Relationship Id="rId7" Type="http://schemas.openxmlformats.org/officeDocument/2006/relationships/oleObject" Target="../embeddings/oleObject49.bin"/><Relationship Id="rId6" Type="http://schemas.openxmlformats.org/officeDocument/2006/relationships/image" Target="../media/image49.wmf"/><Relationship Id="rId5" Type="http://schemas.openxmlformats.org/officeDocument/2006/relationships/oleObject" Target="../embeddings/oleObject48.bin"/><Relationship Id="rId4" Type="http://schemas.openxmlformats.org/officeDocument/2006/relationships/image" Target="../media/image48.wmf"/><Relationship Id="rId3" Type="http://schemas.openxmlformats.org/officeDocument/2006/relationships/oleObject" Target="../embeddings/oleObject47.bin"/><Relationship Id="rId24" Type="http://schemas.openxmlformats.org/officeDocument/2006/relationships/vmlDrawing" Target="../drawings/vmlDrawing5.vml"/><Relationship Id="rId23" Type="http://schemas.openxmlformats.org/officeDocument/2006/relationships/slideLayout" Target="../slideLayouts/slideLayout7.xml"/><Relationship Id="rId22" Type="http://schemas.openxmlformats.org/officeDocument/2006/relationships/image" Target="../media/image57.wmf"/><Relationship Id="rId21" Type="http://schemas.openxmlformats.org/officeDocument/2006/relationships/oleObject" Target="../embeddings/oleObject56.bin"/><Relationship Id="rId20" Type="http://schemas.openxmlformats.org/officeDocument/2006/relationships/image" Target="../media/image56.wmf"/><Relationship Id="rId2" Type="http://schemas.openxmlformats.org/officeDocument/2006/relationships/image" Target="../media/image47.wmf"/><Relationship Id="rId19" Type="http://schemas.openxmlformats.org/officeDocument/2006/relationships/oleObject" Target="../embeddings/oleObject55.bin"/><Relationship Id="rId18" Type="http://schemas.openxmlformats.org/officeDocument/2006/relationships/image" Target="../media/image55.wmf"/><Relationship Id="rId17" Type="http://schemas.openxmlformats.org/officeDocument/2006/relationships/oleObject" Target="../embeddings/oleObject54.bin"/><Relationship Id="rId16" Type="http://schemas.openxmlformats.org/officeDocument/2006/relationships/image" Target="../media/image54.wmf"/><Relationship Id="rId15" Type="http://schemas.openxmlformats.org/officeDocument/2006/relationships/oleObject" Target="../embeddings/oleObject53.bin"/><Relationship Id="rId14" Type="http://schemas.openxmlformats.org/officeDocument/2006/relationships/image" Target="../media/image53.wmf"/><Relationship Id="rId13" Type="http://schemas.openxmlformats.org/officeDocument/2006/relationships/oleObject" Target="../embeddings/oleObject52.bin"/><Relationship Id="rId12" Type="http://schemas.openxmlformats.org/officeDocument/2006/relationships/image" Target="../media/image52.wmf"/><Relationship Id="rId11" Type="http://schemas.openxmlformats.org/officeDocument/2006/relationships/oleObject" Target="../embeddings/oleObject51.bin"/><Relationship Id="rId10" Type="http://schemas.openxmlformats.org/officeDocument/2006/relationships/image" Target="../media/image51.wmf"/><Relationship Id="rId1" Type="http://schemas.openxmlformats.org/officeDocument/2006/relationships/oleObject" Target="../embeddings/oleObject46.bin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61.bin"/><Relationship Id="rId8" Type="http://schemas.openxmlformats.org/officeDocument/2006/relationships/image" Target="../media/image61.wmf"/><Relationship Id="rId7" Type="http://schemas.openxmlformats.org/officeDocument/2006/relationships/oleObject" Target="../embeddings/oleObject60.bin"/><Relationship Id="rId6" Type="http://schemas.openxmlformats.org/officeDocument/2006/relationships/image" Target="../media/image60.wmf"/><Relationship Id="rId5" Type="http://schemas.openxmlformats.org/officeDocument/2006/relationships/oleObject" Target="../embeddings/oleObject59.bin"/><Relationship Id="rId4" Type="http://schemas.openxmlformats.org/officeDocument/2006/relationships/image" Target="../media/image59.wmf"/><Relationship Id="rId34" Type="http://schemas.openxmlformats.org/officeDocument/2006/relationships/vmlDrawing" Target="../drawings/vmlDrawing6.vml"/><Relationship Id="rId33" Type="http://schemas.openxmlformats.org/officeDocument/2006/relationships/slideLayout" Target="../slideLayouts/slideLayout7.xml"/><Relationship Id="rId32" Type="http://schemas.openxmlformats.org/officeDocument/2006/relationships/image" Target="../media/image73.wmf"/><Relationship Id="rId31" Type="http://schemas.openxmlformats.org/officeDocument/2006/relationships/oleObject" Target="../embeddings/oleObject72.bin"/><Relationship Id="rId30" Type="http://schemas.openxmlformats.org/officeDocument/2006/relationships/image" Target="../media/image72.wmf"/><Relationship Id="rId3" Type="http://schemas.openxmlformats.org/officeDocument/2006/relationships/oleObject" Target="../embeddings/oleObject58.bin"/><Relationship Id="rId29" Type="http://schemas.openxmlformats.org/officeDocument/2006/relationships/oleObject" Target="../embeddings/oleObject71.bin"/><Relationship Id="rId28" Type="http://schemas.openxmlformats.org/officeDocument/2006/relationships/image" Target="../media/image71.wmf"/><Relationship Id="rId27" Type="http://schemas.openxmlformats.org/officeDocument/2006/relationships/oleObject" Target="../embeddings/oleObject70.bin"/><Relationship Id="rId26" Type="http://schemas.openxmlformats.org/officeDocument/2006/relationships/image" Target="../media/image70.wmf"/><Relationship Id="rId25" Type="http://schemas.openxmlformats.org/officeDocument/2006/relationships/oleObject" Target="../embeddings/oleObject69.bin"/><Relationship Id="rId24" Type="http://schemas.openxmlformats.org/officeDocument/2006/relationships/image" Target="../media/image69.wmf"/><Relationship Id="rId23" Type="http://schemas.openxmlformats.org/officeDocument/2006/relationships/oleObject" Target="../embeddings/oleObject68.bin"/><Relationship Id="rId22" Type="http://schemas.openxmlformats.org/officeDocument/2006/relationships/image" Target="../media/image68.wmf"/><Relationship Id="rId21" Type="http://schemas.openxmlformats.org/officeDocument/2006/relationships/oleObject" Target="../embeddings/oleObject67.bin"/><Relationship Id="rId20" Type="http://schemas.openxmlformats.org/officeDocument/2006/relationships/image" Target="../media/image67.wmf"/><Relationship Id="rId2" Type="http://schemas.openxmlformats.org/officeDocument/2006/relationships/image" Target="../media/image58.wmf"/><Relationship Id="rId19" Type="http://schemas.openxmlformats.org/officeDocument/2006/relationships/oleObject" Target="../embeddings/oleObject66.bin"/><Relationship Id="rId18" Type="http://schemas.openxmlformats.org/officeDocument/2006/relationships/image" Target="../media/image66.wmf"/><Relationship Id="rId17" Type="http://schemas.openxmlformats.org/officeDocument/2006/relationships/oleObject" Target="../embeddings/oleObject65.bin"/><Relationship Id="rId16" Type="http://schemas.openxmlformats.org/officeDocument/2006/relationships/image" Target="../media/image65.wmf"/><Relationship Id="rId15" Type="http://schemas.openxmlformats.org/officeDocument/2006/relationships/oleObject" Target="../embeddings/oleObject64.bin"/><Relationship Id="rId14" Type="http://schemas.openxmlformats.org/officeDocument/2006/relationships/image" Target="../media/image64.wmf"/><Relationship Id="rId13" Type="http://schemas.openxmlformats.org/officeDocument/2006/relationships/oleObject" Target="../embeddings/oleObject63.bin"/><Relationship Id="rId12" Type="http://schemas.openxmlformats.org/officeDocument/2006/relationships/image" Target="../media/image63.wmf"/><Relationship Id="rId11" Type="http://schemas.openxmlformats.org/officeDocument/2006/relationships/oleObject" Target="../embeddings/oleObject62.bin"/><Relationship Id="rId10" Type="http://schemas.openxmlformats.org/officeDocument/2006/relationships/image" Target="../media/image62.wmf"/><Relationship Id="rId1" Type="http://schemas.openxmlformats.org/officeDocument/2006/relationships/oleObject" Target="../embeddings/oleObject57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77.bin"/><Relationship Id="rId8" Type="http://schemas.openxmlformats.org/officeDocument/2006/relationships/image" Target="../media/image77.wmf"/><Relationship Id="rId7" Type="http://schemas.openxmlformats.org/officeDocument/2006/relationships/oleObject" Target="../embeddings/oleObject76.bin"/><Relationship Id="rId6" Type="http://schemas.openxmlformats.org/officeDocument/2006/relationships/image" Target="../media/image76.wmf"/><Relationship Id="rId5" Type="http://schemas.openxmlformats.org/officeDocument/2006/relationships/oleObject" Target="../embeddings/oleObject75.bin"/><Relationship Id="rId4" Type="http://schemas.openxmlformats.org/officeDocument/2006/relationships/image" Target="../media/image75.wmf"/><Relationship Id="rId30" Type="http://schemas.openxmlformats.org/officeDocument/2006/relationships/vmlDrawing" Target="../drawings/vmlDrawing7.vml"/><Relationship Id="rId3" Type="http://schemas.openxmlformats.org/officeDocument/2006/relationships/oleObject" Target="../embeddings/oleObject74.bin"/><Relationship Id="rId29" Type="http://schemas.openxmlformats.org/officeDocument/2006/relationships/slideLayout" Target="../slideLayouts/slideLayout7.xml"/><Relationship Id="rId28" Type="http://schemas.openxmlformats.org/officeDocument/2006/relationships/image" Target="../media/image87.emf"/><Relationship Id="rId27" Type="http://schemas.openxmlformats.org/officeDocument/2006/relationships/oleObject" Target="../embeddings/oleObject86.bin"/><Relationship Id="rId26" Type="http://schemas.openxmlformats.org/officeDocument/2006/relationships/image" Target="../media/image86.emf"/><Relationship Id="rId25" Type="http://schemas.openxmlformats.org/officeDocument/2006/relationships/oleObject" Target="../embeddings/oleObject85.bin"/><Relationship Id="rId24" Type="http://schemas.openxmlformats.org/officeDocument/2006/relationships/image" Target="../media/image85.wmf"/><Relationship Id="rId23" Type="http://schemas.openxmlformats.org/officeDocument/2006/relationships/oleObject" Target="../embeddings/oleObject84.bin"/><Relationship Id="rId22" Type="http://schemas.openxmlformats.org/officeDocument/2006/relationships/image" Target="../media/image84.wmf"/><Relationship Id="rId21" Type="http://schemas.openxmlformats.org/officeDocument/2006/relationships/oleObject" Target="../embeddings/oleObject83.bin"/><Relationship Id="rId20" Type="http://schemas.openxmlformats.org/officeDocument/2006/relationships/image" Target="../media/image83.wmf"/><Relationship Id="rId2" Type="http://schemas.openxmlformats.org/officeDocument/2006/relationships/image" Target="../media/image74.wmf"/><Relationship Id="rId19" Type="http://schemas.openxmlformats.org/officeDocument/2006/relationships/oleObject" Target="../embeddings/oleObject82.bin"/><Relationship Id="rId18" Type="http://schemas.openxmlformats.org/officeDocument/2006/relationships/image" Target="../media/image82.emf"/><Relationship Id="rId17" Type="http://schemas.openxmlformats.org/officeDocument/2006/relationships/oleObject" Target="../embeddings/oleObject81.bin"/><Relationship Id="rId16" Type="http://schemas.openxmlformats.org/officeDocument/2006/relationships/image" Target="../media/image81.wmf"/><Relationship Id="rId15" Type="http://schemas.openxmlformats.org/officeDocument/2006/relationships/oleObject" Target="../embeddings/oleObject80.bin"/><Relationship Id="rId14" Type="http://schemas.openxmlformats.org/officeDocument/2006/relationships/image" Target="../media/image80.wmf"/><Relationship Id="rId13" Type="http://schemas.openxmlformats.org/officeDocument/2006/relationships/oleObject" Target="../embeddings/oleObject79.bin"/><Relationship Id="rId12" Type="http://schemas.openxmlformats.org/officeDocument/2006/relationships/image" Target="../media/image79.wmf"/><Relationship Id="rId11" Type="http://schemas.openxmlformats.org/officeDocument/2006/relationships/oleObject" Target="../embeddings/oleObject78.bin"/><Relationship Id="rId10" Type="http://schemas.openxmlformats.org/officeDocument/2006/relationships/image" Target="../media/image78.wmf"/><Relationship Id="rId1" Type="http://schemas.openxmlformats.org/officeDocument/2006/relationships/oleObject" Target="../embeddings/oleObject73.bin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91.bin"/><Relationship Id="rId8" Type="http://schemas.openxmlformats.org/officeDocument/2006/relationships/image" Target="../media/image81.wmf"/><Relationship Id="rId7" Type="http://schemas.openxmlformats.org/officeDocument/2006/relationships/oleObject" Target="../embeddings/oleObject90.bin"/><Relationship Id="rId6" Type="http://schemas.openxmlformats.org/officeDocument/2006/relationships/image" Target="../media/image80.wmf"/><Relationship Id="rId5" Type="http://schemas.openxmlformats.org/officeDocument/2006/relationships/oleObject" Target="../embeddings/oleObject89.bin"/><Relationship Id="rId4" Type="http://schemas.openxmlformats.org/officeDocument/2006/relationships/image" Target="../media/image79.wmf"/><Relationship Id="rId3" Type="http://schemas.openxmlformats.org/officeDocument/2006/relationships/oleObject" Target="../embeddings/oleObject88.bin"/><Relationship Id="rId24" Type="http://schemas.openxmlformats.org/officeDocument/2006/relationships/vmlDrawing" Target="../drawings/vmlDrawing8.vml"/><Relationship Id="rId23" Type="http://schemas.openxmlformats.org/officeDocument/2006/relationships/slideLayout" Target="../slideLayouts/slideLayout7.xml"/><Relationship Id="rId22" Type="http://schemas.openxmlformats.org/officeDocument/2006/relationships/image" Target="../media/image95.wmf"/><Relationship Id="rId21" Type="http://schemas.openxmlformats.org/officeDocument/2006/relationships/oleObject" Target="../embeddings/oleObject97.bin"/><Relationship Id="rId20" Type="http://schemas.openxmlformats.org/officeDocument/2006/relationships/image" Target="../media/image94.wmf"/><Relationship Id="rId2" Type="http://schemas.openxmlformats.org/officeDocument/2006/relationships/image" Target="../media/image88.wmf"/><Relationship Id="rId19" Type="http://schemas.openxmlformats.org/officeDocument/2006/relationships/oleObject" Target="../embeddings/oleObject96.bin"/><Relationship Id="rId18" Type="http://schemas.openxmlformats.org/officeDocument/2006/relationships/image" Target="../media/image93.wmf"/><Relationship Id="rId17" Type="http://schemas.openxmlformats.org/officeDocument/2006/relationships/oleObject" Target="../embeddings/oleObject95.bin"/><Relationship Id="rId16" Type="http://schemas.openxmlformats.org/officeDocument/2006/relationships/image" Target="../media/image92.wmf"/><Relationship Id="rId15" Type="http://schemas.openxmlformats.org/officeDocument/2006/relationships/oleObject" Target="../embeddings/oleObject94.bin"/><Relationship Id="rId14" Type="http://schemas.openxmlformats.org/officeDocument/2006/relationships/image" Target="../media/image91.emf"/><Relationship Id="rId13" Type="http://schemas.openxmlformats.org/officeDocument/2006/relationships/oleObject" Target="../embeddings/oleObject93.bin"/><Relationship Id="rId12" Type="http://schemas.openxmlformats.org/officeDocument/2006/relationships/image" Target="../media/image90.wmf"/><Relationship Id="rId11" Type="http://schemas.openxmlformats.org/officeDocument/2006/relationships/oleObject" Target="../embeddings/oleObject92.bin"/><Relationship Id="rId10" Type="http://schemas.openxmlformats.org/officeDocument/2006/relationships/image" Target="../media/image89.emf"/><Relationship Id="rId1" Type="http://schemas.openxmlformats.org/officeDocument/2006/relationships/oleObject" Target="../embeddings/oleObject87.bin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02.bin"/><Relationship Id="rId8" Type="http://schemas.openxmlformats.org/officeDocument/2006/relationships/image" Target="../media/image99.emf"/><Relationship Id="rId7" Type="http://schemas.openxmlformats.org/officeDocument/2006/relationships/oleObject" Target="../embeddings/oleObject101.bin"/><Relationship Id="rId6" Type="http://schemas.openxmlformats.org/officeDocument/2006/relationships/image" Target="../media/image98.wmf"/><Relationship Id="rId5" Type="http://schemas.openxmlformats.org/officeDocument/2006/relationships/oleObject" Target="../embeddings/oleObject100.bin"/><Relationship Id="rId4" Type="http://schemas.openxmlformats.org/officeDocument/2006/relationships/image" Target="../media/image97.wmf"/><Relationship Id="rId3" Type="http://schemas.openxmlformats.org/officeDocument/2006/relationships/oleObject" Target="../embeddings/oleObject99.bin"/><Relationship Id="rId26" Type="http://schemas.openxmlformats.org/officeDocument/2006/relationships/vmlDrawing" Target="../drawings/vmlDrawing9.vml"/><Relationship Id="rId25" Type="http://schemas.openxmlformats.org/officeDocument/2006/relationships/slideLayout" Target="../slideLayouts/slideLayout7.xml"/><Relationship Id="rId24" Type="http://schemas.openxmlformats.org/officeDocument/2006/relationships/image" Target="../media/image107.wmf"/><Relationship Id="rId23" Type="http://schemas.openxmlformats.org/officeDocument/2006/relationships/oleObject" Target="../embeddings/oleObject109.bin"/><Relationship Id="rId22" Type="http://schemas.openxmlformats.org/officeDocument/2006/relationships/image" Target="../media/image106.wmf"/><Relationship Id="rId21" Type="http://schemas.openxmlformats.org/officeDocument/2006/relationships/oleObject" Target="../embeddings/oleObject108.bin"/><Relationship Id="rId20" Type="http://schemas.openxmlformats.org/officeDocument/2006/relationships/image" Target="../media/image105.wmf"/><Relationship Id="rId2" Type="http://schemas.openxmlformats.org/officeDocument/2006/relationships/image" Target="../media/image96.wmf"/><Relationship Id="rId19" Type="http://schemas.openxmlformats.org/officeDocument/2006/relationships/oleObject" Target="../embeddings/oleObject107.bin"/><Relationship Id="rId18" Type="http://schemas.openxmlformats.org/officeDocument/2006/relationships/image" Target="../media/image104.wmf"/><Relationship Id="rId17" Type="http://schemas.openxmlformats.org/officeDocument/2006/relationships/oleObject" Target="../embeddings/oleObject106.bin"/><Relationship Id="rId16" Type="http://schemas.openxmlformats.org/officeDocument/2006/relationships/image" Target="../media/image103.wmf"/><Relationship Id="rId15" Type="http://schemas.openxmlformats.org/officeDocument/2006/relationships/oleObject" Target="../embeddings/oleObject105.bin"/><Relationship Id="rId14" Type="http://schemas.openxmlformats.org/officeDocument/2006/relationships/image" Target="../media/image102.wmf"/><Relationship Id="rId13" Type="http://schemas.openxmlformats.org/officeDocument/2006/relationships/oleObject" Target="../embeddings/oleObject104.bin"/><Relationship Id="rId12" Type="http://schemas.openxmlformats.org/officeDocument/2006/relationships/image" Target="../media/image101.wmf"/><Relationship Id="rId11" Type="http://schemas.openxmlformats.org/officeDocument/2006/relationships/oleObject" Target="../embeddings/oleObject103.bin"/><Relationship Id="rId10" Type="http://schemas.openxmlformats.org/officeDocument/2006/relationships/image" Target="../media/image100.emf"/><Relationship Id="rId1" Type="http://schemas.openxmlformats.org/officeDocument/2006/relationships/oleObject" Target="../embeddings/oleObject98.bin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14.bin"/><Relationship Id="rId8" Type="http://schemas.openxmlformats.org/officeDocument/2006/relationships/image" Target="../media/image111.wmf"/><Relationship Id="rId7" Type="http://schemas.openxmlformats.org/officeDocument/2006/relationships/oleObject" Target="../embeddings/oleObject113.bin"/><Relationship Id="rId6" Type="http://schemas.openxmlformats.org/officeDocument/2006/relationships/image" Target="../media/image110.wmf"/><Relationship Id="rId5" Type="http://schemas.openxmlformats.org/officeDocument/2006/relationships/oleObject" Target="../embeddings/oleObject112.bin"/><Relationship Id="rId4" Type="http://schemas.openxmlformats.org/officeDocument/2006/relationships/image" Target="../media/image109.wmf"/><Relationship Id="rId3" Type="http://schemas.openxmlformats.org/officeDocument/2006/relationships/oleObject" Target="../embeddings/oleObject111.bin"/><Relationship Id="rId24" Type="http://schemas.openxmlformats.org/officeDocument/2006/relationships/vmlDrawing" Target="../drawings/vmlDrawing10.vml"/><Relationship Id="rId23" Type="http://schemas.openxmlformats.org/officeDocument/2006/relationships/slideLayout" Target="../slideLayouts/slideLayout7.xml"/><Relationship Id="rId22" Type="http://schemas.openxmlformats.org/officeDocument/2006/relationships/image" Target="../media/image107.wmf"/><Relationship Id="rId21" Type="http://schemas.openxmlformats.org/officeDocument/2006/relationships/oleObject" Target="../embeddings/oleObject120.bin"/><Relationship Id="rId20" Type="http://schemas.openxmlformats.org/officeDocument/2006/relationships/image" Target="../media/image106.wmf"/><Relationship Id="rId2" Type="http://schemas.openxmlformats.org/officeDocument/2006/relationships/image" Target="../media/image108.wmf"/><Relationship Id="rId19" Type="http://schemas.openxmlformats.org/officeDocument/2006/relationships/oleObject" Target="../embeddings/oleObject119.bin"/><Relationship Id="rId18" Type="http://schemas.openxmlformats.org/officeDocument/2006/relationships/image" Target="../media/image105.wmf"/><Relationship Id="rId17" Type="http://schemas.openxmlformats.org/officeDocument/2006/relationships/oleObject" Target="../embeddings/oleObject118.bin"/><Relationship Id="rId16" Type="http://schemas.openxmlformats.org/officeDocument/2006/relationships/image" Target="../media/image104.wmf"/><Relationship Id="rId15" Type="http://schemas.openxmlformats.org/officeDocument/2006/relationships/oleObject" Target="../embeddings/oleObject117.bin"/><Relationship Id="rId14" Type="http://schemas.openxmlformats.org/officeDocument/2006/relationships/image" Target="../media/image103.wmf"/><Relationship Id="rId13" Type="http://schemas.openxmlformats.org/officeDocument/2006/relationships/oleObject" Target="../embeddings/oleObject116.bin"/><Relationship Id="rId12" Type="http://schemas.openxmlformats.org/officeDocument/2006/relationships/image" Target="../media/image102.wmf"/><Relationship Id="rId11" Type="http://schemas.openxmlformats.org/officeDocument/2006/relationships/oleObject" Target="../embeddings/oleObject115.bin"/><Relationship Id="rId10" Type="http://schemas.openxmlformats.org/officeDocument/2006/relationships/image" Target="../media/image101.wmf"/><Relationship Id="rId1" Type="http://schemas.openxmlformats.org/officeDocument/2006/relationships/oleObject" Target="../embeddings/oleObject110.bin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25.bin"/><Relationship Id="rId8" Type="http://schemas.openxmlformats.org/officeDocument/2006/relationships/image" Target="../media/image115.wmf"/><Relationship Id="rId7" Type="http://schemas.openxmlformats.org/officeDocument/2006/relationships/oleObject" Target="../embeddings/oleObject124.bin"/><Relationship Id="rId6" Type="http://schemas.openxmlformats.org/officeDocument/2006/relationships/image" Target="../media/image114.wmf"/><Relationship Id="rId5" Type="http://schemas.openxmlformats.org/officeDocument/2006/relationships/oleObject" Target="../embeddings/oleObject123.bin"/><Relationship Id="rId4" Type="http://schemas.openxmlformats.org/officeDocument/2006/relationships/image" Target="../media/image113.wmf"/><Relationship Id="rId3" Type="http://schemas.openxmlformats.org/officeDocument/2006/relationships/oleObject" Target="../embeddings/oleObject122.bin"/><Relationship Id="rId24" Type="http://schemas.openxmlformats.org/officeDocument/2006/relationships/vmlDrawing" Target="../drawings/vmlDrawing11.vml"/><Relationship Id="rId23" Type="http://schemas.openxmlformats.org/officeDocument/2006/relationships/slideLayout" Target="../slideLayouts/slideLayout7.xml"/><Relationship Id="rId22" Type="http://schemas.openxmlformats.org/officeDocument/2006/relationships/image" Target="../media/image122.wmf"/><Relationship Id="rId21" Type="http://schemas.openxmlformats.org/officeDocument/2006/relationships/oleObject" Target="../embeddings/oleObject131.bin"/><Relationship Id="rId20" Type="http://schemas.openxmlformats.org/officeDocument/2006/relationships/image" Target="../media/image121.wmf"/><Relationship Id="rId2" Type="http://schemas.openxmlformats.org/officeDocument/2006/relationships/image" Target="../media/image112.wmf"/><Relationship Id="rId19" Type="http://schemas.openxmlformats.org/officeDocument/2006/relationships/oleObject" Target="../embeddings/oleObject130.bin"/><Relationship Id="rId18" Type="http://schemas.openxmlformats.org/officeDocument/2006/relationships/image" Target="../media/image120.wmf"/><Relationship Id="rId17" Type="http://schemas.openxmlformats.org/officeDocument/2006/relationships/oleObject" Target="../embeddings/oleObject129.bin"/><Relationship Id="rId16" Type="http://schemas.openxmlformats.org/officeDocument/2006/relationships/image" Target="../media/image119.wmf"/><Relationship Id="rId15" Type="http://schemas.openxmlformats.org/officeDocument/2006/relationships/oleObject" Target="../embeddings/oleObject128.bin"/><Relationship Id="rId14" Type="http://schemas.openxmlformats.org/officeDocument/2006/relationships/image" Target="../media/image118.wmf"/><Relationship Id="rId13" Type="http://schemas.openxmlformats.org/officeDocument/2006/relationships/oleObject" Target="../embeddings/oleObject127.bin"/><Relationship Id="rId12" Type="http://schemas.openxmlformats.org/officeDocument/2006/relationships/image" Target="../media/image117.wmf"/><Relationship Id="rId11" Type="http://schemas.openxmlformats.org/officeDocument/2006/relationships/oleObject" Target="../embeddings/oleObject126.bin"/><Relationship Id="rId10" Type="http://schemas.openxmlformats.org/officeDocument/2006/relationships/image" Target="../media/image116.wmf"/><Relationship Id="rId1" Type="http://schemas.openxmlformats.org/officeDocument/2006/relationships/oleObject" Target="../embeddings/oleObject121.bin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36.bin"/><Relationship Id="rId8" Type="http://schemas.openxmlformats.org/officeDocument/2006/relationships/image" Target="../media/image126.wmf"/><Relationship Id="rId7" Type="http://schemas.openxmlformats.org/officeDocument/2006/relationships/oleObject" Target="../embeddings/oleObject135.bin"/><Relationship Id="rId6" Type="http://schemas.openxmlformats.org/officeDocument/2006/relationships/image" Target="../media/image125.wmf"/><Relationship Id="rId5" Type="http://schemas.openxmlformats.org/officeDocument/2006/relationships/oleObject" Target="../embeddings/oleObject134.bin"/><Relationship Id="rId4" Type="http://schemas.openxmlformats.org/officeDocument/2006/relationships/image" Target="../media/image124.wmf"/><Relationship Id="rId3" Type="http://schemas.openxmlformats.org/officeDocument/2006/relationships/oleObject" Target="../embeddings/oleObject133.bin"/><Relationship Id="rId2" Type="http://schemas.openxmlformats.org/officeDocument/2006/relationships/image" Target="../media/image123.wmf"/><Relationship Id="rId18" Type="http://schemas.openxmlformats.org/officeDocument/2006/relationships/vmlDrawing" Target="../drawings/vmlDrawing12.vml"/><Relationship Id="rId17" Type="http://schemas.openxmlformats.org/officeDocument/2006/relationships/slideLayout" Target="../slideLayouts/slideLayout7.xml"/><Relationship Id="rId16" Type="http://schemas.openxmlformats.org/officeDocument/2006/relationships/image" Target="../media/image130.wmf"/><Relationship Id="rId15" Type="http://schemas.openxmlformats.org/officeDocument/2006/relationships/oleObject" Target="../embeddings/oleObject139.bin"/><Relationship Id="rId14" Type="http://schemas.openxmlformats.org/officeDocument/2006/relationships/image" Target="../media/image129.wmf"/><Relationship Id="rId13" Type="http://schemas.openxmlformats.org/officeDocument/2006/relationships/oleObject" Target="../embeddings/oleObject138.bin"/><Relationship Id="rId12" Type="http://schemas.openxmlformats.org/officeDocument/2006/relationships/image" Target="../media/image128.wmf"/><Relationship Id="rId11" Type="http://schemas.openxmlformats.org/officeDocument/2006/relationships/oleObject" Target="../embeddings/oleObject137.bin"/><Relationship Id="rId10" Type="http://schemas.openxmlformats.org/officeDocument/2006/relationships/image" Target="../media/image127.wmf"/><Relationship Id="rId1" Type="http://schemas.openxmlformats.org/officeDocument/2006/relationships/oleObject" Target="../embeddings/oleObject132.bin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44.bin"/><Relationship Id="rId8" Type="http://schemas.openxmlformats.org/officeDocument/2006/relationships/image" Target="../media/image134.wmf"/><Relationship Id="rId7" Type="http://schemas.openxmlformats.org/officeDocument/2006/relationships/oleObject" Target="../embeddings/oleObject143.bin"/><Relationship Id="rId6" Type="http://schemas.openxmlformats.org/officeDocument/2006/relationships/image" Target="../media/image133.wmf"/><Relationship Id="rId5" Type="http://schemas.openxmlformats.org/officeDocument/2006/relationships/oleObject" Target="../embeddings/oleObject142.bin"/><Relationship Id="rId46" Type="http://schemas.openxmlformats.org/officeDocument/2006/relationships/vmlDrawing" Target="../drawings/vmlDrawing13.vml"/><Relationship Id="rId45" Type="http://schemas.openxmlformats.org/officeDocument/2006/relationships/slideLayout" Target="../slideLayouts/slideLayout12.xml"/><Relationship Id="rId44" Type="http://schemas.openxmlformats.org/officeDocument/2006/relationships/image" Target="../media/image149.wmf"/><Relationship Id="rId43" Type="http://schemas.openxmlformats.org/officeDocument/2006/relationships/oleObject" Target="../embeddings/oleObject164.bin"/><Relationship Id="rId42" Type="http://schemas.openxmlformats.org/officeDocument/2006/relationships/oleObject" Target="../embeddings/oleObject163.bin"/><Relationship Id="rId41" Type="http://schemas.openxmlformats.org/officeDocument/2006/relationships/oleObject" Target="../embeddings/oleObject162.bin"/><Relationship Id="rId40" Type="http://schemas.openxmlformats.org/officeDocument/2006/relationships/oleObject" Target="../embeddings/oleObject161.bin"/><Relationship Id="rId4" Type="http://schemas.openxmlformats.org/officeDocument/2006/relationships/image" Target="../media/image132.wmf"/><Relationship Id="rId39" Type="http://schemas.openxmlformats.org/officeDocument/2006/relationships/oleObject" Target="../embeddings/oleObject160.bin"/><Relationship Id="rId38" Type="http://schemas.openxmlformats.org/officeDocument/2006/relationships/oleObject" Target="../embeddings/oleObject159.bin"/><Relationship Id="rId37" Type="http://schemas.openxmlformats.org/officeDocument/2006/relationships/image" Target="../media/image148.wmf"/><Relationship Id="rId36" Type="http://schemas.openxmlformats.org/officeDocument/2006/relationships/oleObject" Target="../embeddings/oleObject158.bin"/><Relationship Id="rId35" Type="http://schemas.openxmlformats.org/officeDocument/2006/relationships/image" Target="../media/image147.wmf"/><Relationship Id="rId34" Type="http://schemas.openxmlformats.org/officeDocument/2006/relationships/oleObject" Target="../embeddings/oleObject157.bin"/><Relationship Id="rId33" Type="http://schemas.openxmlformats.org/officeDocument/2006/relationships/image" Target="../media/image146.wmf"/><Relationship Id="rId32" Type="http://schemas.openxmlformats.org/officeDocument/2006/relationships/oleObject" Target="../embeddings/oleObject156.bin"/><Relationship Id="rId31" Type="http://schemas.openxmlformats.org/officeDocument/2006/relationships/image" Target="../media/image145.wmf"/><Relationship Id="rId30" Type="http://schemas.openxmlformats.org/officeDocument/2006/relationships/oleObject" Target="../embeddings/oleObject155.bin"/><Relationship Id="rId3" Type="http://schemas.openxmlformats.org/officeDocument/2006/relationships/oleObject" Target="../embeddings/oleObject141.bin"/><Relationship Id="rId29" Type="http://schemas.openxmlformats.org/officeDocument/2006/relationships/image" Target="../media/image144.wmf"/><Relationship Id="rId28" Type="http://schemas.openxmlformats.org/officeDocument/2006/relationships/oleObject" Target="../embeddings/oleObject154.bin"/><Relationship Id="rId27" Type="http://schemas.openxmlformats.org/officeDocument/2006/relationships/image" Target="../media/image143.wmf"/><Relationship Id="rId26" Type="http://schemas.openxmlformats.org/officeDocument/2006/relationships/oleObject" Target="../embeddings/oleObject153.bin"/><Relationship Id="rId25" Type="http://schemas.openxmlformats.org/officeDocument/2006/relationships/image" Target="../media/image142.wmf"/><Relationship Id="rId24" Type="http://schemas.openxmlformats.org/officeDocument/2006/relationships/oleObject" Target="../embeddings/oleObject152.bin"/><Relationship Id="rId23" Type="http://schemas.openxmlformats.org/officeDocument/2006/relationships/image" Target="../media/image141.wmf"/><Relationship Id="rId22" Type="http://schemas.openxmlformats.org/officeDocument/2006/relationships/oleObject" Target="../embeddings/oleObject151.bin"/><Relationship Id="rId21" Type="http://schemas.openxmlformats.org/officeDocument/2006/relationships/image" Target="../media/image140.wmf"/><Relationship Id="rId20" Type="http://schemas.openxmlformats.org/officeDocument/2006/relationships/oleObject" Target="../embeddings/oleObject150.bin"/><Relationship Id="rId2" Type="http://schemas.openxmlformats.org/officeDocument/2006/relationships/image" Target="../media/image131.wmf"/><Relationship Id="rId19" Type="http://schemas.openxmlformats.org/officeDocument/2006/relationships/image" Target="../media/image139.wmf"/><Relationship Id="rId18" Type="http://schemas.openxmlformats.org/officeDocument/2006/relationships/oleObject" Target="../embeddings/oleObject149.bin"/><Relationship Id="rId17" Type="http://schemas.openxmlformats.org/officeDocument/2006/relationships/oleObject" Target="../embeddings/oleObject148.bin"/><Relationship Id="rId16" Type="http://schemas.openxmlformats.org/officeDocument/2006/relationships/image" Target="../media/image138.wmf"/><Relationship Id="rId15" Type="http://schemas.openxmlformats.org/officeDocument/2006/relationships/oleObject" Target="../embeddings/oleObject147.bin"/><Relationship Id="rId14" Type="http://schemas.openxmlformats.org/officeDocument/2006/relationships/image" Target="../media/image137.wmf"/><Relationship Id="rId13" Type="http://schemas.openxmlformats.org/officeDocument/2006/relationships/oleObject" Target="../embeddings/oleObject146.bin"/><Relationship Id="rId12" Type="http://schemas.openxmlformats.org/officeDocument/2006/relationships/image" Target="../media/image136.wmf"/><Relationship Id="rId11" Type="http://schemas.openxmlformats.org/officeDocument/2006/relationships/oleObject" Target="../embeddings/oleObject145.bin"/><Relationship Id="rId10" Type="http://schemas.openxmlformats.org/officeDocument/2006/relationships/image" Target="../media/image135.wmf"/><Relationship Id="rId1" Type="http://schemas.openxmlformats.org/officeDocument/2006/relationships/oleObject" Target="../embeddings/oleObject140.bin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69.bin"/><Relationship Id="rId8" Type="http://schemas.openxmlformats.org/officeDocument/2006/relationships/image" Target="../media/image153.wmf"/><Relationship Id="rId7" Type="http://schemas.openxmlformats.org/officeDocument/2006/relationships/oleObject" Target="../embeddings/oleObject168.bin"/><Relationship Id="rId6" Type="http://schemas.openxmlformats.org/officeDocument/2006/relationships/image" Target="../media/image152.wmf"/><Relationship Id="rId56" Type="http://schemas.openxmlformats.org/officeDocument/2006/relationships/vmlDrawing" Target="../drawings/vmlDrawing14.vml"/><Relationship Id="rId55" Type="http://schemas.openxmlformats.org/officeDocument/2006/relationships/slideLayout" Target="../slideLayouts/slideLayout7.xml"/><Relationship Id="rId54" Type="http://schemas.openxmlformats.org/officeDocument/2006/relationships/image" Target="../media/image172.emf"/><Relationship Id="rId53" Type="http://schemas.openxmlformats.org/officeDocument/2006/relationships/oleObject" Target="../embeddings/oleObject192.bin"/><Relationship Id="rId52" Type="http://schemas.openxmlformats.org/officeDocument/2006/relationships/image" Target="../media/image171.emf"/><Relationship Id="rId51" Type="http://schemas.openxmlformats.org/officeDocument/2006/relationships/oleObject" Target="../embeddings/oleObject191.bin"/><Relationship Id="rId50" Type="http://schemas.openxmlformats.org/officeDocument/2006/relationships/image" Target="../media/image170.emf"/><Relationship Id="rId5" Type="http://schemas.openxmlformats.org/officeDocument/2006/relationships/oleObject" Target="../embeddings/oleObject167.bin"/><Relationship Id="rId49" Type="http://schemas.openxmlformats.org/officeDocument/2006/relationships/oleObject" Target="../embeddings/oleObject190.bin"/><Relationship Id="rId48" Type="http://schemas.openxmlformats.org/officeDocument/2006/relationships/image" Target="../media/image169.wmf"/><Relationship Id="rId47" Type="http://schemas.openxmlformats.org/officeDocument/2006/relationships/oleObject" Target="../embeddings/oleObject189.bin"/><Relationship Id="rId46" Type="http://schemas.openxmlformats.org/officeDocument/2006/relationships/oleObject" Target="../embeddings/oleObject188.bin"/><Relationship Id="rId45" Type="http://schemas.openxmlformats.org/officeDocument/2006/relationships/image" Target="../media/image148.wmf"/><Relationship Id="rId44" Type="http://schemas.openxmlformats.org/officeDocument/2006/relationships/oleObject" Target="../embeddings/oleObject187.bin"/><Relationship Id="rId43" Type="http://schemas.openxmlformats.org/officeDocument/2006/relationships/image" Target="../media/image168.wmf"/><Relationship Id="rId42" Type="http://schemas.openxmlformats.org/officeDocument/2006/relationships/oleObject" Target="../embeddings/oleObject186.bin"/><Relationship Id="rId41" Type="http://schemas.openxmlformats.org/officeDocument/2006/relationships/oleObject" Target="../embeddings/oleObject185.bin"/><Relationship Id="rId40" Type="http://schemas.openxmlformats.org/officeDocument/2006/relationships/image" Target="../media/image167.wmf"/><Relationship Id="rId4" Type="http://schemas.openxmlformats.org/officeDocument/2006/relationships/image" Target="../media/image151.wmf"/><Relationship Id="rId39" Type="http://schemas.openxmlformats.org/officeDocument/2006/relationships/oleObject" Target="../embeddings/oleObject184.bin"/><Relationship Id="rId38" Type="http://schemas.openxmlformats.org/officeDocument/2006/relationships/image" Target="../media/image166.wmf"/><Relationship Id="rId37" Type="http://schemas.openxmlformats.org/officeDocument/2006/relationships/oleObject" Target="../embeddings/oleObject183.bin"/><Relationship Id="rId36" Type="http://schemas.openxmlformats.org/officeDocument/2006/relationships/image" Target="../media/image146.wmf"/><Relationship Id="rId35" Type="http://schemas.openxmlformats.org/officeDocument/2006/relationships/oleObject" Target="../embeddings/oleObject182.bin"/><Relationship Id="rId34" Type="http://schemas.openxmlformats.org/officeDocument/2006/relationships/image" Target="../media/image165.wmf"/><Relationship Id="rId33" Type="http://schemas.openxmlformats.org/officeDocument/2006/relationships/oleObject" Target="../embeddings/oleObject181.bin"/><Relationship Id="rId32" Type="http://schemas.openxmlformats.org/officeDocument/2006/relationships/image" Target="../media/image164.wmf"/><Relationship Id="rId31" Type="http://schemas.openxmlformats.org/officeDocument/2006/relationships/oleObject" Target="../embeddings/oleObject180.bin"/><Relationship Id="rId30" Type="http://schemas.openxmlformats.org/officeDocument/2006/relationships/image" Target="../media/image163.wmf"/><Relationship Id="rId3" Type="http://schemas.openxmlformats.org/officeDocument/2006/relationships/oleObject" Target="../embeddings/oleObject166.bin"/><Relationship Id="rId29" Type="http://schemas.openxmlformats.org/officeDocument/2006/relationships/oleObject" Target="../embeddings/oleObject179.bin"/><Relationship Id="rId28" Type="http://schemas.openxmlformats.org/officeDocument/2006/relationships/image" Target="../media/image139.wmf"/><Relationship Id="rId27" Type="http://schemas.openxmlformats.org/officeDocument/2006/relationships/oleObject" Target="../embeddings/oleObject178.bin"/><Relationship Id="rId26" Type="http://schemas.openxmlformats.org/officeDocument/2006/relationships/image" Target="../media/image162.wmf"/><Relationship Id="rId25" Type="http://schemas.openxmlformats.org/officeDocument/2006/relationships/oleObject" Target="../embeddings/oleObject177.bin"/><Relationship Id="rId24" Type="http://schemas.openxmlformats.org/officeDocument/2006/relationships/image" Target="../media/image161.wmf"/><Relationship Id="rId23" Type="http://schemas.openxmlformats.org/officeDocument/2006/relationships/oleObject" Target="../embeddings/oleObject176.bin"/><Relationship Id="rId22" Type="http://schemas.openxmlformats.org/officeDocument/2006/relationships/image" Target="../media/image160.emf"/><Relationship Id="rId21" Type="http://schemas.openxmlformats.org/officeDocument/2006/relationships/oleObject" Target="../embeddings/oleObject175.bin"/><Relationship Id="rId20" Type="http://schemas.openxmlformats.org/officeDocument/2006/relationships/image" Target="../media/image159.wmf"/><Relationship Id="rId2" Type="http://schemas.openxmlformats.org/officeDocument/2006/relationships/image" Target="../media/image150.wmf"/><Relationship Id="rId19" Type="http://schemas.openxmlformats.org/officeDocument/2006/relationships/oleObject" Target="../embeddings/oleObject174.bin"/><Relationship Id="rId18" Type="http://schemas.openxmlformats.org/officeDocument/2006/relationships/image" Target="../media/image158.wmf"/><Relationship Id="rId17" Type="http://schemas.openxmlformats.org/officeDocument/2006/relationships/oleObject" Target="../embeddings/oleObject173.bin"/><Relationship Id="rId16" Type="http://schemas.openxmlformats.org/officeDocument/2006/relationships/image" Target="../media/image157.wmf"/><Relationship Id="rId15" Type="http://schemas.openxmlformats.org/officeDocument/2006/relationships/oleObject" Target="../embeddings/oleObject172.bin"/><Relationship Id="rId14" Type="http://schemas.openxmlformats.org/officeDocument/2006/relationships/image" Target="../media/image156.wmf"/><Relationship Id="rId13" Type="http://schemas.openxmlformats.org/officeDocument/2006/relationships/oleObject" Target="../embeddings/oleObject171.bin"/><Relationship Id="rId12" Type="http://schemas.openxmlformats.org/officeDocument/2006/relationships/image" Target="../media/image155.wmf"/><Relationship Id="rId11" Type="http://schemas.openxmlformats.org/officeDocument/2006/relationships/oleObject" Target="../embeddings/oleObject170.bin"/><Relationship Id="rId10" Type="http://schemas.openxmlformats.org/officeDocument/2006/relationships/image" Target="../media/image154.wmf"/><Relationship Id="rId1" Type="http://schemas.openxmlformats.org/officeDocument/2006/relationships/oleObject" Target="../embeddings/oleObject165.bin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176.wmf"/><Relationship Id="rId7" Type="http://schemas.openxmlformats.org/officeDocument/2006/relationships/oleObject" Target="../embeddings/oleObject196.bin"/><Relationship Id="rId6" Type="http://schemas.openxmlformats.org/officeDocument/2006/relationships/image" Target="../media/image175.wmf"/><Relationship Id="rId5" Type="http://schemas.openxmlformats.org/officeDocument/2006/relationships/oleObject" Target="../embeddings/oleObject195.bin"/><Relationship Id="rId4" Type="http://schemas.openxmlformats.org/officeDocument/2006/relationships/image" Target="../media/image174.wmf"/><Relationship Id="rId3" Type="http://schemas.openxmlformats.org/officeDocument/2006/relationships/oleObject" Target="../embeddings/oleObject194.bin"/><Relationship Id="rId2" Type="http://schemas.openxmlformats.org/officeDocument/2006/relationships/image" Target="../media/image173.wmf"/><Relationship Id="rId10" Type="http://schemas.openxmlformats.org/officeDocument/2006/relationships/vmlDrawing" Target="../drawings/vmlDrawing15.vml"/><Relationship Id="rId1" Type="http://schemas.openxmlformats.org/officeDocument/2006/relationships/oleObject" Target="../embeddings/oleObject193.bin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01.bin"/><Relationship Id="rId8" Type="http://schemas.openxmlformats.org/officeDocument/2006/relationships/image" Target="../media/image180.wmf"/><Relationship Id="rId7" Type="http://schemas.openxmlformats.org/officeDocument/2006/relationships/oleObject" Target="../embeddings/oleObject200.bin"/><Relationship Id="rId6" Type="http://schemas.openxmlformats.org/officeDocument/2006/relationships/image" Target="../media/image179.wmf"/><Relationship Id="rId5" Type="http://schemas.openxmlformats.org/officeDocument/2006/relationships/oleObject" Target="../embeddings/oleObject199.bin"/><Relationship Id="rId4" Type="http://schemas.openxmlformats.org/officeDocument/2006/relationships/image" Target="../media/image178.wmf"/><Relationship Id="rId31" Type="http://schemas.openxmlformats.org/officeDocument/2006/relationships/vmlDrawing" Target="../drawings/vmlDrawing16.vml"/><Relationship Id="rId30" Type="http://schemas.openxmlformats.org/officeDocument/2006/relationships/slideLayout" Target="../slideLayouts/slideLayout7.xml"/><Relationship Id="rId3" Type="http://schemas.openxmlformats.org/officeDocument/2006/relationships/oleObject" Target="../embeddings/oleObject198.bin"/><Relationship Id="rId29" Type="http://schemas.openxmlformats.org/officeDocument/2006/relationships/image" Target="../media/image190.wmf"/><Relationship Id="rId28" Type="http://schemas.openxmlformats.org/officeDocument/2006/relationships/oleObject" Target="../embeddings/oleObject211.bin"/><Relationship Id="rId27" Type="http://schemas.openxmlformats.org/officeDocument/2006/relationships/image" Target="../media/image189.wmf"/><Relationship Id="rId26" Type="http://schemas.openxmlformats.org/officeDocument/2006/relationships/oleObject" Target="../embeddings/oleObject210.bin"/><Relationship Id="rId25" Type="http://schemas.openxmlformats.org/officeDocument/2006/relationships/oleObject" Target="../embeddings/oleObject209.bin"/><Relationship Id="rId24" Type="http://schemas.openxmlformats.org/officeDocument/2006/relationships/image" Target="../media/image188.wmf"/><Relationship Id="rId23" Type="http://schemas.openxmlformats.org/officeDocument/2006/relationships/oleObject" Target="../embeddings/oleObject208.bin"/><Relationship Id="rId22" Type="http://schemas.openxmlformats.org/officeDocument/2006/relationships/image" Target="../media/image187.wmf"/><Relationship Id="rId21" Type="http://schemas.openxmlformats.org/officeDocument/2006/relationships/oleObject" Target="../embeddings/oleObject207.bin"/><Relationship Id="rId20" Type="http://schemas.openxmlformats.org/officeDocument/2006/relationships/image" Target="../media/image186.wmf"/><Relationship Id="rId2" Type="http://schemas.openxmlformats.org/officeDocument/2006/relationships/image" Target="../media/image177.wmf"/><Relationship Id="rId19" Type="http://schemas.openxmlformats.org/officeDocument/2006/relationships/oleObject" Target="../embeddings/oleObject206.bin"/><Relationship Id="rId18" Type="http://schemas.openxmlformats.org/officeDocument/2006/relationships/image" Target="../media/image185.wmf"/><Relationship Id="rId17" Type="http://schemas.openxmlformats.org/officeDocument/2006/relationships/oleObject" Target="../embeddings/oleObject205.bin"/><Relationship Id="rId16" Type="http://schemas.openxmlformats.org/officeDocument/2006/relationships/image" Target="../media/image184.wmf"/><Relationship Id="rId15" Type="http://schemas.openxmlformats.org/officeDocument/2006/relationships/oleObject" Target="../embeddings/oleObject204.bin"/><Relationship Id="rId14" Type="http://schemas.openxmlformats.org/officeDocument/2006/relationships/image" Target="../media/image183.wmf"/><Relationship Id="rId13" Type="http://schemas.openxmlformats.org/officeDocument/2006/relationships/oleObject" Target="../embeddings/oleObject203.bin"/><Relationship Id="rId12" Type="http://schemas.openxmlformats.org/officeDocument/2006/relationships/image" Target="../media/image182.wmf"/><Relationship Id="rId11" Type="http://schemas.openxmlformats.org/officeDocument/2006/relationships/oleObject" Target="../embeddings/oleObject202.bin"/><Relationship Id="rId10" Type="http://schemas.openxmlformats.org/officeDocument/2006/relationships/image" Target="../media/image181.wmf"/><Relationship Id="rId1" Type="http://schemas.openxmlformats.org/officeDocument/2006/relationships/oleObject" Target="../embeddings/oleObject197.bin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16.bin"/><Relationship Id="rId8" Type="http://schemas.openxmlformats.org/officeDocument/2006/relationships/image" Target="../media/image194.wmf"/><Relationship Id="rId7" Type="http://schemas.openxmlformats.org/officeDocument/2006/relationships/oleObject" Target="../embeddings/oleObject215.bin"/><Relationship Id="rId6" Type="http://schemas.openxmlformats.org/officeDocument/2006/relationships/image" Target="../media/image193.wmf"/><Relationship Id="rId5" Type="http://schemas.openxmlformats.org/officeDocument/2006/relationships/oleObject" Target="../embeddings/oleObject214.bin"/><Relationship Id="rId4" Type="http://schemas.openxmlformats.org/officeDocument/2006/relationships/image" Target="../media/image192.wmf"/><Relationship Id="rId3" Type="http://schemas.openxmlformats.org/officeDocument/2006/relationships/oleObject" Target="../embeddings/oleObject213.bin"/><Relationship Id="rId2" Type="http://schemas.openxmlformats.org/officeDocument/2006/relationships/image" Target="../media/image191.wmf"/><Relationship Id="rId17" Type="http://schemas.openxmlformats.org/officeDocument/2006/relationships/notesSlide" Target="../notesSlides/notesSlide1.xml"/><Relationship Id="rId16" Type="http://schemas.openxmlformats.org/officeDocument/2006/relationships/vmlDrawing" Target="../drawings/vmlDrawing17.vml"/><Relationship Id="rId15" Type="http://schemas.openxmlformats.org/officeDocument/2006/relationships/slideLayout" Target="../slideLayouts/slideLayout7.xml"/><Relationship Id="rId14" Type="http://schemas.openxmlformats.org/officeDocument/2006/relationships/image" Target="../media/image197.wmf"/><Relationship Id="rId13" Type="http://schemas.openxmlformats.org/officeDocument/2006/relationships/oleObject" Target="../embeddings/oleObject218.bin"/><Relationship Id="rId12" Type="http://schemas.openxmlformats.org/officeDocument/2006/relationships/image" Target="../media/image196.wmf"/><Relationship Id="rId11" Type="http://schemas.openxmlformats.org/officeDocument/2006/relationships/oleObject" Target="../embeddings/oleObject217.bin"/><Relationship Id="rId10" Type="http://schemas.openxmlformats.org/officeDocument/2006/relationships/image" Target="../media/image195.wmf"/><Relationship Id="rId1" Type="http://schemas.openxmlformats.org/officeDocument/2006/relationships/oleObject" Target="../embeddings/oleObject212.bin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23.bin"/><Relationship Id="rId8" Type="http://schemas.openxmlformats.org/officeDocument/2006/relationships/image" Target="../media/image201.wmf"/><Relationship Id="rId7" Type="http://schemas.openxmlformats.org/officeDocument/2006/relationships/oleObject" Target="../embeddings/oleObject222.bin"/><Relationship Id="rId6" Type="http://schemas.openxmlformats.org/officeDocument/2006/relationships/image" Target="../media/image200.wmf"/><Relationship Id="rId5" Type="http://schemas.openxmlformats.org/officeDocument/2006/relationships/oleObject" Target="../embeddings/oleObject221.bin"/><Relationship Id="rId45" Type="http://schemas.openxmlformats.org/officeDocument/2006/relationships/vmlDrawing" Target="../drawings/vmlDrawing18.vml"/><Relationship Id="rId44" Type="http://schemas.openxmlformats.org/officeDocument/2006/relationships/slideLayout" Target="../slideLayouts/slideLayout7.xml"/><Relationship Id="rId43" Type="http://schemas.openxmlformats.org/officeDocument/2006/relationships/image" Target="../media/image216.wmf"/><Relationship Id="rId42" Type="http://schemas.openxmlformats.org/officeDocument/2006/relationships/oleObject" Target="../embeddings/oleObject242.bin"/><Relationship Id="rId41" Type="http://schemas.openxmlformats.org/officeDocument/2006/relationships/image" Target="../media/image215.wmf"/><Relationship Id="rId40" Type="http://schemas.openxmlformats.org/officeDocument/2006/relationships/oleObject" Target="../embeddings/oleObject241.bin"/><Relationship Id="rId4" Type="http://schemas.openxmlformats.org/officeDocument/2006/relationships/image" Target="../media/image199.wmf"/><Relationship Id="rId39" Type="http://schemas.openxmlformats.org/officeDocument/2006/relationships/oleObject" Target="../embeddings/oleObject240.bin"/><Relationship Id="rId38" Type="http://schemas.openxmlformats.org/officeDocument/2006/relationships/oleObject" Target="../embeddings/oleObject239.bin"/><Relationship Id="rId37" Type="http://schemas.openxmlformats.org/officeDocument/2006/relationships/image" Target="../media/image214.wmf"/><Relationship Id="rId36" Type="http://schemas.openxmlformats.org/officeDocument/2006/relationships/oleObject" Target="../embeddings/oleObject238.bin"/><Relationship Id="rId35" Type="http://schemas.openxmlformats.org/officeDocument/2006/relationships/image" Target="../media/image213.wmf"/><Relationship Id="rId34" Type="http://schemas.openxmlformats.org/officeDocument/2006/relationships/oleObject" Target="../embeddings/oleObject237.bin"/><Relationship Id="rId33" Type="http://schemas.openxmlformats.org/officeDocument/2006/relationships/oleObject" Target="../embeddings/oleObject236.bin"/><Relationship Id="rId32" Type="http://schemas.openxmlformats.org/officeDocument/2006/relationships/image" Target="../media/image212.wmf"/><Relationship Id="rId31" Type="http://schemas.openxmlformats.org/officeDocument/2006/relationships/oleObject" Target="../embeddings/oleObject235.bin"/><Relationship Id="rId30" Type="http://schemas.openxmlformats.org/officeDocument/2006/relationships/image" Target="../media/image211.wmf"/><Relationship Id="rId3" Type="http://schemas.openxmlformats.org/officeDocument/2006/relationships/oleObject" Target="../embeddings/oleObject220.bin"/><Relationship Id="rId29" Type="http://schemas.openxmlformats.org/officeDocument/2006/relationships/oleObject" Target="../embeddings/oleObject234.bin"/><Relationship Id="rId28" Type="http://schemas.openxmlformats.org/officeDocument/2006/relationships/oleObject" Target="../embeddings/oleObject233.bin"/><Relationship Id="rId27" Type="http://schemas.openxmlformats.org/officeDocument/2006/relationships/image" Target="../media/image210.wmf"/><Relationship Id="rId26" Type="http://schemas.openxmlformats.org/officeDocument/2006/relationships/oleObject" Target="../embeddings/oleObject232.bin"/><Relationship Id="rId25" Type="http://schemas.openxmlformats.org/officeDocument/2006/relationships/image" Target="../media/image209.wmf"/><Relationship Id="rId24" Type="http://schemas.openxmlformats.org/officeDocument/2006/relationships/oleObject" Target="../embeddings/oleObject231.bin"/><Relationship Id="rId23" Type="http://schemas.openxmlformats.org/officeDocument/2006/relationships/image" Target="../media/image208.wmf"/><Relationship Id="rId22" Type="http://schemas.openxmlformats.org/officeDocument/2006/relationships/oleObject" Target="../embeddings/oleObject230.bin"/><Relationship Id="rId21" Type="http://schemas.openxmlformats.org/officeDocument/2006/relationships/image" Target="../media/image207.wmf"/><Relationship Id="rId20" Type="http://schemas.openxmlformats.org/officeDocument/2006/relationships/oleObject" Target="../embeddings/oleObject229.bin"/><Relationship Id="rId2" Type="http://schemas.openxmlformats.org/officeDocument/2006/relationships/image" Target="../media/image198.wmf"/><Relationship Id="rId19" Type="http://schemas.openxmlformats.org/officeDocument/2006/relationships/image" Target="../media/image206.wmf"/><Relationship Id="rId18" Type="http://schemas.openxmlformats.org/officeDocument/2006/relationships/oleObject" Target="../embeddings/oleObject228.bin"/><Relationship Id="rId17" Type="http://schemas.openxmlformats.org/officeDocument/2006/relationships/image" Target="../media/image205.wmf"/><Relationship Id="rId16" Type="http://schemas.openxmlformats.org/officeDocument/2006/relationships/oleObject" Target="../embeddings/oleObject227.bin"/><Relationship Id="rId15" Type="http://schemas.openxmlformats.org/officeDocument/2006/relationships/image" Target="../media/image204.wmf"/><Relationship Id="rId14" Type="http://schemas.openxmlformats.org/officeDocument/2006/relationships/oleObject" Target="../embeddings/oleObject226.bin"/><Relationship Id="rId13" Type="http://schemas.openxmlformats.org/officeDocument/2006/relationships/image" Target="../media/image203.wmf"/><Relationship Id="rId12" Type="http://schemas.openxmlformats.org/officeDocument/2006/relationships/oleObject" Target="../embeddings/oleObject225.bin"/><Relationship Id="rId11" Type="http://schemas.openxmlformats.org/officeDocument/2006/relationships/oleObject" Target="../embeddings/oleObject224.bin"/><Relationship Id="rId10" Type="http://schemas.openxmlformats.org/officeDocument/2006/relationships/image" Target="../media/image202.wmf"/><Relationship Id="rId1" Type="http://schemas.openxmlformats.org/officeDocument/2006/relationships/oleObject" Target="../embeddings/oleObject219.bin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47.bin"/><Relationship Id="rId8" Type="http://schemas.openxmlformats.org/officeDocument/2006/relationships/image" Target="../media/image200.wmf"/><Relationship Id="rId7" Type="http://schemas.openxmlformats.org/officeDocument/2006/relationships/oleObject" Target="../embeddings/oleObject246.bin"/><Relationship Id="rId6" Type="http://schemas.openxmlformats.org/officeDocument/2006/relationships/image" Target="../media/image219.wmf"/><Relationship Id="rId51" Type="http://schemas.openxmlformats.org/officeDocument/2006/relationships/vmlDrawing" Target="../drawings/vmlDrawing19.vml"/><Relationship Id="rId50" Type="http://schemas.openxmlformats.org/officeDocument/2006/relationships/slideLayout" Target="../slideLayouts/slideLayout7.xml"/><Relationship Id="rId5" Type="http://schemas.openxmlformats.org/officeDocument/2006/relationships/oleObject" Target="../embeddings/oleObject245.bin"/><Relationship Id="rId49" Type="http://schemas.openxmlformats.org/officeDocument/2006/relationships/image" Target="../media/image235.wmf"/><Relationship Id="rId48" Type="http://schemas.openxmlformats.org/officeDocument/2006/relationships/oleObject" Target="../embeddings/oleObject267.bin"/><Relationship Id="rId47" Type="http://schemas.openxmlformats.org/officeDocument/2006/relationships/image" Target="../media/image234.wmf"/><Relationship Id="rId46" Type="http://schemas.openxmlformats.org/officeDocument/2006/relationships/oleObject" Target="../embeddings/oleObject266.bin"/><Relationship Id="rId45" Type="http://schemas.openxmlformats.org/officeDocument/2006/relationships/image" Target="../media/image233.wmf"/><Relationship Id="rId44" Type="http://schemas.openxmlformats.org/officeDocument/2006/relationships/oleObject" Target="../embeddings/oleObject265.bin"/><Relationship Id="rId43" Type="http://schemas.openxmlformats.org/officeDocument/2006/relationships/image" Target="../media/image232.wmf"/><Relationship Id="rId42" Type="http://schemas.openxmlformats.org/officeDocument/2006/relationships/oleObject" Target="../embeddings/oleObject264.bin"/><Relationship Id="rId41" Type="http://schemas.openxmlformats.org/officeDocument/2006/relationships/image" Target="../media/image231.wmf"/><Relationship Id="rId40" Type="http://schemas.openxmlformats.org/officeDocument/2006/relationships/oleObject" Target="../embeddings/oleObject263.bin"/><Relationship Id="rId4" Type="http://schemas.openxmlformats.org/officeDocument/2006/relationships/image" Target="../media/image218.wmf"/><Relationship Id="rId39" Type="http://schemas.openxmlformats.org/officeDocument/2006/relationships/image" Target="../media/image230.wmf"/><Relationship Id="rId38" Type="http://schemas.openxmlformats.org/officeDocument/2006/relationships/oleObject" Target="../embeddings/oleObject262.bin"/><Relationship Id="rId37" Type="http://schemas.openxmlformats.org/officeDocument/2006/relationships/image" Target="../media/image229.wmf"/><Relationship Id="rId36" Type="http://schemas.openxmlformats.org/officeDocument/2006/relationships/oleObject" Target="../embeddings/oleObject261.bin"/><Relationship Id="rId35" Type="http://schemas.openxmlformats.org/officeDocument/2006/relationships/image" Target="../media/image228.wmf"/><Relationship Id="rId34" Type="http://schemas.openxmlformats.org/officeDocument/2006/relationships/oleObject" Target="../embeddings/oleObject260.bin"/><Relationship Id="rId33" Type="http://schemas.openxmlformats.org/officeDocument/2006/relationships/image" Target="../media/image227.wmf"/><Relationship Id="rId32" Type="http://schemas.openxmlformats.org/officeDocument/2006/relationships/oleObject" Target="../embeddings/oleObject259.bin"/><Relationship Id="rId31" Type="http://schemas.openxmlformats.org/officeDocument/2006/relationships/image" Target="../media/image226.wmf"/><Relationship Id="rId30" Type="http://schemas.openxmlformats.org/officeDocument/2006/relationships/oleObject" Target="../embeddings/oleObject258.bin"/><Relationship Id="rId3" Type="http://schemas.openxmlformats.org/officeDocument/2006/relationships/oleObject" Target="../embeddings/oleObject244.bin"/><Relationship Id="rId29" Type="http://schemas.openxmlformats.org/officeDocument/2006/relationships/image" Target="../media/image225.wmf"/><Relationship Id="rId28" Type="http://schemas.openxmlformats.org/officeDocument/2006/relationships/oleObject" Target="../embeddings/oleObject257.bin"/><Relationship Id="rId27" Type="http://schemas.openxmlformats.org/officeDocument/2006/relationships/image" Target="../media/image224.wmf"/><Relationship Id="rId26" Type="http://schemas.openxmlformats.org/officeDocument/2006/relationships/oleObject" Target="../embeddings/oleObject256.bin"/><Relationship Id="rId25" Type="http://schemas.openxmlformats.org/officeDocument/2006/relationships/image" Target="../media/image223.wmf"/><Relationship Id="rId24" Type="http://schemas.openxmlformats.org/officeDocument/2006/relationships/oleObject" Target="../embeddings/oleObject255.bin"/><Relationship Id="rId23" Type="http://schemas.openxmlformats.org/officeDocument/2006/relationships/image" Target="../media/image204.wmf"/><Relationship Id="rId22" Type="http://schemas.openxmlformats.org/officeDocument/2006/relationships/oleObject" Target="../embeddings/oleObject254.bin"/><Relationship Id="rId21" Type="http://schemas.openxmlformats.org/officeDocument/2006/relationships/image" Target="../media/image203.wmf"/><Relationship Id="rId20" Type="http://schemas.openxmlformats.org/officeDocument/2006/relationships/oleObject" Target="../embeddings/oleObject253.bin"/><Relationship Id="rId2" Type="http://schemas.openxmlformats.org/officeDocument/2006/relationships/image" Target="../media/image217.wmf"/><Relationship Id="rId19" Type="http://schemas.openxmlformats.org/officeDocument/2006/relationships/oleObject" Target="../embeddings/oleObject252.bin"/><Relationship Id="rId18" Type="http://schemas.openxmlformats.org/officeDocument/2006/relationships/image" Target="../media/image222.wmf"/><Relationship Id="rId17" Type="http://schemas.openxmlformats.org/officeDocument/2006/relationships/oleObject" Target="../embeddings/oleObject251.bin"/><Relationship Id="rId16" Type="http://schemas.openxmlformats.org/officeDocument/2006/relationships/image" Target="../media/image201.wmf"/><Relationship Id="rId15" Type="http://schemas.openxmlformats.org/officeDocument/2006/relationships/oleObject" Target="../embeddings/oleObject250.bin"/><Relationship Id="rId14" Type="http://schemas.openxmlformats.org/officeDocument/2006/relationships/image" Target="../media/image199.wmf"/><Relationship Id="rId13" Type="http://schemas.openxmlformats.org/officeDocument/2006/relationships/oleObject" Target="../embeddings/oleObject249.bin"/><Relationship Id="rId12" Type="http://schemas.openxmlformats.org/officeDocument/2006/relationships/image" Target="../media/image221.wmf"/><Relationship Id="rId11" Type="http://schemas.openxmlformats.org/officeDocument/2006/relationships/oleObject" Target="../embeddings/oleObject248.bin"/><Relationship Id="rId10" Type="http://schemas.openxmlformats.org/officeDocument/2006/relationships/image" Target="../media/image220.wmf"/><Relationship Id="rId1" Type="http://schemas.openxmlformats.org/officeDocument/2006/relationships/oleObject" Target="../embeddings/oleObject243.bin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72.bin"/><Relationship Id="rId8" Type="http://schemas.openxmlformats.org/officeDocument/2006/relationships/image" Target="../media/image238.wmf"/><Relationship Id="rId7" Type="http://schemas.openxmlformats.org/officeDocument/2006/relationships/oleObject" Target="../embeddings/oleObject271.bin"/><Relationship Id="rId61" Type="http://schemas.openxmlformats.org/officeDocument/2006/relationships/vmlDrawing" Target="../drawings/vmlDrawing20.vml"/><Relationship Id="rId60" Type="http://schemas.openxmlformats.org/officeDocument/2006/relationships/slideLayout" Target="../slideLayouts/slideLayout7.xml"/><Relationship Id="rId6" Type="http://schemas.openxmlformats.org/officeDocument/2006/relationships/image" Target="../media/image237.wmf"/><Relationship Id="rId59" Type="http://schemas.openxmlformats.org/officeDocument/2006/relationships/image" Target="../media/image255.wmf"/><Relationship Id="rId58" Type="http://schemas.openxmlformats.org/officeDocument/2006/relationships/oleObject" Target="../embeddings/oleObject297.bin"/><Relationship Id="rId57" Type="http://schemas.openxmlformats.org/officeDocument/2006/relationships/image" Target="../media/image254.wmf"/><Relationship Id="rId56" Type="http://schemas.openxmlformats.org/officeDocument/2006/relationships/oleObject" Target="../embeddings/oleObject296.bin"/><Relationship Id="rId55" Type="http://schemas.openxmlformats.org/officeDocument/2006/relationships/image" Target="../media/image253.wmf"/><Relationship Id="rId54" Type="http://schemas.openxmlformats.org/officeDocument/2006/relationships/oleObject" Target="../embeddings/oleObject295.bin"/><Relationship Id="rId53" Type="http://schemas.openxmlformats.org/officeDocument/2006/relationships/image" Target="../media/image204.wmf"/><Relationship Id="rId52" Type="http://schemas.openxmlformats.org/officeDocument/2006/relationships/oleObject" Target="../embeddings/oleObject294.bin"/><Relationship Id="rId51" Type="http://schemas.openxmlformats.org/officeDocument/2006/relationships/image" Target="../media/image203.wmf"/><Relationship Id="rId50" Type="http://schemas.openxmlformats.org/officeDocument/2006/relationships/oleObject" Target="../embeddings/oleObject293.bin"/><Relationship Id="rId5" Type="http://schemas.openxmlformats.org/officeDocument/2006/relationships/oleObject" Target="../embeddings/oleObject270.bin"/><Relationship Id="rId49" Type="http://schemas.openxmlformats.org/officeDocument/2006/relationships/oleObject" Target="../embeddings/oleObject292.bin"/><Relationship Id="rId48" Type="http://schemas.openxmlformats.org/officeDocument/2006/relationships/image" Target="../media/image252.wmf"/><Relationship Id="rId47" Type="http://schemas.openxmlformats.org/officeDocument/2006/relationships/oleObject" Target="../embeddings/oleObject291.bin"/><Relationship Id="rId46" Type="http://schemas.openxmlformats.org/officeDocument/2006/relationships/image" Target="../media/image201.wmf"/><Relationship Id="rId45" Type="http://schemas.openxmlformats.org/officeDocument/2006/relationships/oleObject" Target="../embeddings/oleObject290.bin"/><Relationship Id="rId44" Type="http://schemas.openxmlformats.org/officeDocument/2006/relationships/image" Target="../media/image199.wmf"/><Relationship Id="rId43" Type="http://schemas.openxmlformats.org/officeDocument/2006/relationships/oleObject" Target="../embeddings/oleObject289.bin"/><Relationship Id="rId42" Type="http://schemas.openxmlformats.org/officeDocument/2006/relationships/image" Target="../media/image221.wmf"/><Relationship Id="rId41" Type="http://schemas.openxmlformats.org/officeDocument/2006/relationships/oleObject" Target="../embeddings/oleObject288.bin"/><Relationship Id="rId40" Type="http://schemas.openxmlformats.org/officeDocument/2006/relationships/image" Target="../media/image220.wmf"/><Relationship Id="rId4" Type="http://schemas.openxmlformats.org/officeDocument/2006/relationships/image" Target="../media/image218.wmf"/><Relationship Id="rId39" Type="http://schemas.openxmlformats.org/officeDocument/2006/relationships/oleObject" Target="../embeddings/oleObject287.bin"/><Relationship Id="rId38" Type="http://schemas.openxmlformats.org/officeDocument/2006/relationships/image" Target="../media/image200.wmf"/><Relationship Id="rId37" Type="http://schemas.openxmlformats.org/officeDocument/2006/relationships/oleObject" Target="../embeddings/oleObject286.bin"/><Relationship Id="rId36" Type="http://schemas.openxmlformats.org/officeDocument/2006/relationships/image" Target="../media/image219.wmf"/><Relationship Id="rId35" Type="http://schemas.openxmlformats.org/officeDocument/2006/relationships/oleObject" Target="../embeddings/oleObject285.bin"/><Relationship Id="rId34" Type="http://schemas.openxmlformats.org/officeDocument/2006/relationships/image" Target="../media/image251.wmf"/><Relationship Id="rId33" Type="http://schemas.openxmlformats.org/officeDocument/2006/relationships/oleObject" Target="../embeddings/oleObject284.bin"/><Relationship Id="rId32" Type="http://schemas.openxmlformats.org/officeDocument/2006/relationships/image" Target="../media/image250.wmf"/><Relationship Id="rId31" Type="http://schemas.openxmlformats.org/officeDocument/2006/relationships/oleObject" Target="../embeddings/oleObject283.bin"/><Relationship Id="rId30" Type="http://schemas.openxmlformats.org/officeDocument/2006/relationships/image" Target="../media/image249.wmf"/><Relationship Id="rId3" Type="http://schemas.openxmlformats.org/officeDocument/2006/relationships/oleObject" Target="../embeddings/oleObject269.bin"/><Relationship Id="rId29" Type="http://schemas.openxmlformats.org/officeDocument/2006/relationships/oleObject" Target="../embeddings/oleObject282.bin"/><Relationship Id="rId28" Type="http://schemas.openxmlformats.org/officeDocument/2006/relationships/image" Target="../media/image248.wmf"/><Relationship Id="rId27" Type="http://schemas.openxmlformats.org/officeDocument/2006/relationships/oleObject" Target="../embeddings/oleObject281.bin"/><Relationship Id="rId26" Type="http://schemas.openxmlformats.org/officeDocument/2006/relationships/image" Target="../media/image247.wmf"/><Relationship Id="rId25" Type="http://schemas.openxmlformats.org/officeDocument/2006/relationships/oleObject" Target="../embeddings/oleObject280.bin"/><Relationship Id="rId24" Type="http://schemas.openxmlformats.org/officeDocument/2006/relationships/image" Target="../media/image246.wmf"/><Relationship Id="rId23" Type="http://schemas.openxmlformats.org/officeDocument/2006/relationships/oleObject" Target="../embeddings/oleObject279.bin"/><Relationship Id="rId22" Type="http://schemas.openxmlformats.org/officeDocument/2006/relationships/image" Target="../media/image245.wmf"/><Relationship Id="rId21" Type="http://schemas.openxmlformats.org/officeDocument/2006/relationships/oleObject" Target="../embeddings/oleObject278.bin"/><Relationship Id="rId20" Type="http://schemas.openxmlformats.org/officeDocument/2006/relationships/image" Target="../media/image244.wmf"/><Relationship Id="rId2" Type="http://schemas.openxmlformats.org/officeDocument/2006/relationships/image" Target="../media/image236.wmf"/><Relationship Id="rId19" Type="http://schemas.openxmlformats.org/officeDocument/2006/relationships/oleObject" Target="../embeddings/oleObject277.bin"/><Relationship Id="rId18" Type="http://schemas.openxmlformats.org/officeDocument/2006/relationships/image" Target="../media/image243.wmf"/><Relationship Id="rId17" Type="http://schemas.openxmlformats.org/officeDocument/2006/relationships/oleObject" Target="../embeddings/oleObject276.bin"/><Relationship Id="rId16" Type="http://schemas.openxmlformats.org/officeDocument/2006/relationships/image" Target="../media/image242.wmf"/><Relationship Id="rId15" Type="http://schemas.openxmlformats.org/officeDocument/2006/relationships/oleObject" Target="../embeddings/oleObject275.bin"/><Relationship Id="rId14" Type="http://schemas.openxmlformats.org/officeDocument/2006/relationships/image" Target="../media/image241.wmf"/><Relationship Id="rId13" Type="http://schemas.openxmlformats.org/officeDocument/2006/relationships/oleObject" Target="../embeddings/oleObject274.bin"/><Relationship Id="rId12" Type="http://schemas.openxmlformats.org/officeDocument/2006/relationships/image" Target="../media/image240.wmf"/><Relationship Id="rId11" Type="http://schemas.openxmlformats.org/officeDocument/2006/relationships/oleObject" Target="../embeddings/oleObject273.bin"/><Relationship Id="rId10" Type="http://schemas.openxmlformats.org/officeDocument/2006/relationships/image" Target="../media/image239.wmf"/><Relationship Id="rId1" Type="http://schemas.openxmlformats.org/officeDocument/2006/relationships/oleObject" Target="../embeddings/oleObject268.bin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02.bin"/><Relationship Id="rId8" Type="http://schemas.openxmlformats.org/officeDocument/2006/relationships/image" Target="../media/image259.wmf"/><Relationship Id="rId7" Type="http://schemas.openxmlformats.org/officeDocument/2006/relationships/oleObject" Target="../embeddings/oleObject301.bin"/><Relationship Id="rId6" Type="http://schemas.openxmlformats.org/officeDocument/2006/relationships/image" Target="../media/image258.wmf"/><Relationship Id="rId5" Type="http://schemas.openxmlformats.org/officeDocument/2006/relationships/oleObject" Target="../embeddings/oleObject300.bin"/><Relationship Id="rId44" Type="http://schemas.openxmlformats.org/officeDocument/2006/relationships/vmlDrawing" Target="../drawings/vmlDrawing21.vml"/><Relationship Id="rId43" Type="http://schemas.openxmlformats.org/officeDocument/2006/relationships/slideLayout" Target="../slideLayouts/slideLayout7.xml"/><Relationship Id="rId42" Type="http://schemas.openxmlformats.org/officeDocument/2006/relationships/image" Target="../media/image276.wmf"/><Relationship Id="rId41" Type="http://schemas.openxmlformats.org/officeDocument/2006/relationships/oleObject" Target="../embeddings/oleObject318.bin"/><Relationship Id="rId40" Type="http://schemas.openxmlformats.org/officeDocument/2006/relationships/image" Target="../media/image275.wmf"/><Relationship Id="rId4" Type="http://schemas.openxmlformats.org/officeDocument/2006/relationships/image" Target="../media/image257.wmf"/><Relationship Id="rId39" Type="http://schemas.openxmlformats.org/officeDocument/2006/relationships/oleObject" Target="../embeddings/oleObject317.bin"/><Relationship Id="rId38" Type="http://schemas.openxmlformats.org/officeDocument/2006/relationships/image" Target="../media/image274.wmf"/><Relationship Id="rId37" Type="http://schemas.openxmlformats.org/officeDocument/2006/relationships/oleObject" Target="../embeddings/oleObject316.bin"/><Relationship Id="rId36" Type="http://schemas.openxmlformats.org/officeDocument/2006/relationships/image" Target="../media/image273.wmf"/><Relationship Id="rId35" Type="http://schemas.openxmlformats.org/officeDocument/2006/relationships/oleObject" Target="../embeddings/oleObject315.bin"/><Relationship Id="rId34" Type="http://schemas.openxmlformats.org/officeDocument/2006/relationships/image" Target="../media/image272.wmf"/><Relationship Id="rId33" Type="http://schemas.openxmlformats.org/officeDocument/2006/relationships/oleObject" Target="../embeddings/oleObject314.bin"/><Relationship Id="rId32" Type="http://schemas.openxmlformats.org/officeDocument/2006/relationships/image" Target="../media/image271.wmf"/><Relationship Id="rId31" Type="http://schemas.openxmlformats.org/officeDocument/2006/relationships/oleObject" Target="../embeddings/oleObject313.bin"/><Relationship Id="rId30" Type="http://schemas.openxmlformats.org/officeDocument/2006/relationships/image" Target="../media/image270.wmf"/><Relationship Id="rId3" Type="http://schemas.openxmlformats.org/officeDocument/2006/relationships/oleObject" Target="../embeddings/oleObject299.bin"/><Relationship Id="rId29" Type="http://schemas.openxmlformats.org/officeDocument/2006/relationships/oleObject" Target="../embeddings/oleObject312.bin"/><Relationship Id="rId28" Type="http://schemas.openxmlformats.org/officeDocument/2006/relationships/image" Target="../media/image269.wmf"/><Relationship Id="rId27" Type="http://schemas.openxmlformats.org/officeDocument/2006/relationships/oleObject" Target="../embeddings/oleObject311.bin"/><Relationship Id="rId26" Type="http://schemas.openxmlformats.org/officeDocument/2006/relationships/image" Target="../media/image268.wmf"/><Relationship Id="rId25" Type="http://schemas.openxmlformats.org/officeDocument/2006/relationships/oleObject" Target="../embeddings/oleObject310.bin"/><Relationship Id="rId24" Type="http://schemas.openxmlformats.org/officeDocument/2006/relationships/image" Target="../media/image267.wmf"/><Relationship Id="rId23" Type="http://schemas.openxmlformats.org/officeDocument/2006/relationships/oleObject" Target="../embeddings/oleObject309.bin"/><Relationship Id="rId22" Type="http://schemas.openxmlformats.org/officeDocument/2006/relationships/image" Target="../media/image266.wmf"/><Relationship Id="rId21" Type="http://schemas.openxmlformats.org/officeDocument/2006/relationships/oleObject" Target="../embeddings/oleObject308.bin"/><Relationship Id="rId20" Type="http://schemas.openxmlformats.org/officeDocument/2006/relationships/image" Target="../media/image265.wmf"/><Relationship Id="rId2" Type="http://schemas.openxmlformats.org/officeDocument/2006/relationships/image" Target="../media/image256.wmf"/><Relationship Id="rId19" Type="http://schemas.openxmlformats.org/officeDocument/2006/relationships/oleObject" Target="../embeddings/oleObject307.bin"/><Relationship Id="rId18" Type="http://schemas.openxmlformats.org/officeDocument/2006/relationships/image" Target="../media/image264.wmf"/><Relationship Id="rId17" Type="http://schemas.openxmlformats.org/officeDocument/2006/relationships/oleObject" Target="../embeddings/oleObject306.bin"/><Relationship Id="rId16" Type="http://schemas.openxmlformats.org/officeDocument/2006/relationships/image" Target="../media/image263.wmf"/><Relationship Id="rId15" Type="http://schemas.openxmlformats.org/officeDocument/2006/relationships/oleObject" Target="../embeddings/oleObject305.bin"/><Relationship Id="rId14" Type="http://schemas.openxmlformats.org/officeDocument/2006/relationships/image" Target="../media/image262.wmf"/><Relationship Id="rId13" Type="http://schemas.openxmlformats.org/officeDocument/2006/relationships/oleObject" Target="../embeddings/oleObject304.bin"/><Relationship Id="rId12" Type="http://schemas.openxmlformats.org/officeDocument/2006/relationships/image" Target="../media/image261.wmf"/><Relationship Id="rId11" Type="http://schemas.openxmlformats.org/officeDocument/2006/relationships/oleObject" Target="../embeddings/oleObject303.bin"/><Relationship Id="rId10" Type="http://schemas.openxmlformats.org/officeDocument/2006/relationships/image" Target="../media/image260.wmf"/><Relationship Id="rId1" Type="http://schemas.openxmlformats.org/officeDocument/2006/relationships/oleObject" Target="../embeddings/oleObject298.bin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23.bin"/><Relationship Id="rId8" Type="http://schemas.openxmlformats.org/officeDocument/2006/relationships/image" Target="../media/image279.wmf"/><Relationship Id="rId7" Type="http://schemas.openxmlformats.org/officeDocument/2006/relationships/oleObject" Target="../embeddings/oleObject322.bin"/><Relationship Id="rId61" Type="http://schemas.openxmlformats.org/officeDocument/2006/relationships/vmlDrawing" Target="../drawings/vmlDrawing22.vml"/><Relationship Id="rId60" Type="http://schemas.openxmlformats.org/officeDocument/2006/relationships/slideLayout" Target="../slideLayouts/slideLayout7.xml"/><Relationship Id="rId6" Type="http://schemas.openxmlformats.org/officeDocument/2006/relationships/image" Target="../media/image278.wmf"/><Relationship Id="rId59" Type="http://schemas.openxmlformats.org/officeDocument/2006/relationships/image" Target="../media/image298.wmf"/><Relationship Id="rId58" Type="http://schemas.openxmlformats.org/officeDocument/2006/relationships/oleObject" Target="../embeddings/oleObject348.bin"/><Relationship Id="rId57" Type="http://schemas.openxmlformats.org/officeDocument/2006/relationships/image" Target="../media/image297.wmf"/><Relationship Id="rId56" Type="http://schemas.openxmlformats.org/officeDocument/2006/relationships/oleObject" Target="../embeddings/oleObject347.bin"/><Relationship Id="rId55" Type="http://schemas.openxmlformats.org/officeDocument/2006/relationships/image" Target="../media/image296.wmf"/><Relationship Id="rId54" Type="http://schemas.openxmlformats.org/officeDocument/2006/relationships/oleObject" Target="../embeddings/oleObject346.bin"/><Relationship Id="rId53" Type="http://schemas.openxmlformats.org/officeDocument/2006/relationships/image" Target="../media/image295.wmf"/><Relationship Id="rId52" Type="http://schemas.openxmlformats.org/officeDocument/2006/relationships/oleObject" Target="../embeddings/oleObject345.bin"/><Relationship Id="rId51" Type="http://schemas.openxmlformats.org/officeDocument/2006/relationships/image" Target="../media/image294.wmf"/><Relationship Id="rId50" Type="http://schemas.openxmlformats.org/officeDocument/2006/relationships/oleObject" Target="../embeddings/oleObject344.bin"/><Relationship Id="rId5" Type="http://schemas.openxmlformats.org/officeDocument/2006/relationships/oleObject" Target="../embeddings/oleObject321.bin"/><Relationship Id="rId49" Type="http://schemas.openxmlformats.org/officeDocument/2006/relationships/image" Target="../media/image293.wmf"/><Relationship Id="rId48" Type="http://schemas.openxmlformats.org/officeDocument/2006/relationships/oleObject" Target="../embeddings/oleObject343.bin"/><Relationship Id="rId47" Type="http://schemas.openxmlformats.org/officeDocument/2006/relationships/image" Target="../media/image292.wmf"/><Relationship Id="rId46" Type="http://schemas.openxmlformats.org/officeDocument/2006/relationships/oleObject" Target="../embeddings/oleObject342.bin"/><Relationship Id="rId45" Type="http://schemas.openxmlformats.org/officeDocument/2006/relationships/image" Target="../media/image291.wmf"/><Relationship Id="rId44" Type="http://schemas.openxmlformats.org/officeDocument/2006/relationships/oleObject" Target="../embeddings/oleObject341.bin"/><Relationship Id="rId43" Type="http://schemas.openxmlformats.org/officeDocument/2006/relationships/image" Target="../media/image290.wmf"/><Relationship Id="rId42" Type="http://schemas.openxmlformats.org/officeDocument/2006/relationships/oleObject" Target="../embeddings/oleObject340.bin"/><Relationship Id="rId41" Type="http://schemas.openxmlformats.org/officeDocument/2006/relationships/image" Target="../media/image289.wmf"/><Relationship Id="rId40" Type="http://schemas.openxmlformats.org/officeDocument/2006/relationships/oleObject" Target="../embeddings/oleObject339.bin"/><Relationship Id="rId4" Type="http://schemas.openxmlformats.org/officeDocument/2006/relationships/image" Target="../media/image269.wmf"/><Relationship Id="rId39" Type="http://schemas.openxmlformats.org/officeDocument/2006/relationships/image" Target="../media/image210.wmf"/><Relationship Id="rId38" Type="http://schemas.openxmlformats.org/officeDocument/2006/relationships/oleObject" Target="../embeddings/oleObject338.bin"/><Relationship Id="rId37" Type="http://schemas.openxmlformats.org/officeDocument/2006/relationships/image" Target="../media/image288.wmf"/><Relationship Id="rId36" Type="http://schemas.openxmlformats.org/officeDocument/2006/relationships/oleObject" Target="../embeddings/oleObject337.bin"/><Relationship Id="rId35" Type="http://schemas.openxmlformats.org/officeDocument/2006/relationships/image" Target="../media/image275.wmf"/><Relationship Id="rId34" Type="http://schemas.openxmlformats.org/officeDocument/2006/relationships/oleObject" Target="../embeddings/oleObject336.bin"/><Relationship Id="rId33" Type="http://schemas.openxmlformats.org/officeDocument/2006/relationships/image" Target="../media/image274.wmf"/><Relationship Id="rId32" Type="http://schemas.openxmlformats.org/officeDocument/2006/relationships/oleObject" Target="../embeddings/oleObject335.bin"/><Relationship Id="rId31" Type="http://schemas.openxmlformats.org/officeDocument/2006/relationships/image" Target="../media/image273.wmf"/><Relationship Id="rId30" Type="http://schemas.openxmlformats.org/officeDocument/2006/relationships/oleObject" Target="../embeddings/oleObject334.bin"/><Relationship Id="rId3" Type="http://schemas.openxmlformats.org/officeDocument/2006/relationships/oleObject" Target="../embeddings/oleObject320.bin"/><Relationship Id="rId29" Type="http://schemas.openxmlformats.org/officeDocument/2006/relationships/image" Target="../media/image287.wmf"/><Relationship Id="rId28" Type="http://schemas.openxmlformats.org/officeDocument/2006/relationships/oleObject" Target="../embeddings/oleObject333.bin"/><Relationship Id="rId27" Type="http://schemas.openxmlformats.org/officeDocument/2006/relationships/image" Target="../media/image286.wmf"/><Relationship Id="rId26" Type="http://schemas.openxmlformats.org/officeDocument/2006/relationships/oleObject" Target="../embeddings/oleObject332.bin"/><Relationship Id="rId25" Type="http://schemas.openxmlformats.org/officeDocument/2006/relationships/image" Target="../media/image285.wmf"/><Relationship Id="rId24" Type="http://schemas.openxmlformats.org/officeDocument/2006/relationships/oleObject" Target="../embeddings/oleObject331.bin"/><Relationship Id="rId23" Type="http://schemas.openxmlformats.org/officeDocument/2006/relationships/image" Target="../media/image284.wmf"/><Relationship Id="rId22" Type="http://schemas.openxmlformats.org/officeDocument/2006/relationships/oleObject" Target="../embeddings/oleObject330.bin"/><Relationship Id="rId21" Type="http://schemas.openxmlformats.org/officeDocument/2006/relationships/image" Target="../media/image283.wmf"/><Relationship Id="rId20" Type="http://schemas.openxmlformats.org/officeDocument/2006/relationships/oleObject" Target="../embeddings/oleObject329.bin"/><Relationship Id="rId2" Type="http://schemas.openxmlformats.org/officeDocument/2006/relationships/image" Target="../media/image277.wmf"/><Relationship Id="rId19" Type="http://schemas.openxmlformats.org/officeDocument/2006/relationships/image" Target="../media/image263.wmf"/><Relationship Id="rId18" Type="http://schemas.openxmlformats.org/officeDocument/2006/relationships/oleObject" Target="../embeddings/oleObject328.bin"/><Relationship Id="rId17" Type="http://schemas.openxmlformats.org/officeDocument/2006/relationships/oleObject" Target="../embeddings/oleObject327.bin"/><Relationship Id="rId16" Type="http://schemas.openxmlformats.org/officeDocument/2006/relationships/image" Target="../media/image264.wmf"/><Relationship Id="rId15" Type="http://schemas.openxmlformats.org/officeDocument/2006/relationships/oleObject" Target="../embeddings/oleObject326.bin"/><Relationship Id="rId14" Type="http://schemas.openxmlformats.org/officeDocument/2006/relationships/image" Target="../media/image282.wmf"/><Relationship Id="rId13" Type="http://schemas.openxmlformats.org/officeDocument/2006/relationships/oleObject" Target="../embeddings/oleObject325.bin"/><Relationship Id="rId12" Type="http://schemas.openxmlformats.org/officeDocument/2006/relationships/image" Target="../media/image281.wmf"/><Relationship Id="rId11" Type="http://schemas.openxmlformats.org/officeDocument/2006/relationships/oleObject" Target="../embeddings/oleObject324.bin"/><Relationship Id="rId10" Type="http://schemas.openxmlformats.org/officeDocument/2006/relationships/image" Target="../media/image280.wmf"/><Relationship Id="rId1" Type="http://schemas.openxmlformats.org/officeDocument/2006/relationships/oleObject" Target="../embeddings/oleObject319.bin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53.bin"/><Relationship Id="rId8" Type="http://schemas.openxmlformats.org/officeDocument/2006/relationships/image" Target="../media/image302.wmf"/><Relationship Id="rId7" Type="http://schemas.openxmlformats.org/officeDocument/2006/relationships/oleObject" Target="../embeddings/oleObject352.bin"/><Relationship Id="rId6" Type="http://schemas.openxmlformats.org/officeDocument/2006/relationships/image" Target="../media/image301.wmf"/><Relationship Id="rId5" Type="http://schemas.openxmlformats.org/officeDocument/2006/relationships/oleObject" Target="../embeddings/oleObject351.bin"/><Relationship Id="rId4" Type="http://schemas.openxmlformats.org/officeDocument/2006/relationships/image" Target="../media/image300.wmf"/><Relationship Id="rId3" Type="http://schemas.openxmlformats.org/officeDocument/2006/relationships/oleObject" Target="../embeddings/oleObject350.bin"/><Relationship Id="rId20" Type="http://schemas.openxmlformats.org/officeDocument/2006/relationships/vmlDrawing" Target="../drawings/vmlDrawing23.vml"/><Relationship Id="rId2" Type="http://schemas.openxmlformats.org/officeDocument/2006/relationships/image" Target="../media/image299.wmf"/><Relationship Id="rId19" Type="http://schemas.openxmlformats.org/officeDocument/2006/relationships/slideLayout" Target="../slideLayouts/slideLayout7.xml"/><Relationship Id="rId18" Type="http://schemas.openxmlformats.org/officeDocument/2006/relationships/image" Target="../media/image306.wmf"/><Relationship Id="rId17" Type="http://schemas.openxmlformats.org/officeDocument/2006/relationships/oleObject" Target="../embeddings/oleObject357.bin"/><Relationship Id="rId16" Type="http://schemas.openxmlformats.org/officeDocument/2006/relationships/image" Target="../media/image305.wmf"/><Relationship Id="rId15" Type="http://schemas.openxmlformats.org/officeDocument/2006/relationships/oleObject" Target="../embeddings/oleObject356.bin"/><Relationship Id="rId14" Type="http://schemas.openxmlformats.org/officeDocument/2006/relationships/image" Target="../media/image297.wmf"/><Relationship Id="rId13" Type="http://schemas.openxmlformats.org/officeDocument/2006/relationships/oleObject" Target="../embeddings/oleObject355.bin"/><Relationship Id="rId12" Type="http://schemas.openxmlformats.org/officeDocument/2006/relationships/image" Target="../media/image304.wmf"/><Relationship Id="rId11" Type="http://schemas.openxmlformats.org/officeDocument/2006/relationships/oleObject" Target="../embeddings/oleObject354.bin"/><Relationship Id="rId10" Type="http://schemas.openxmlformats.org/officeDocument/2006/relationships/image" Target="../media/image303.wmf"/><Relationship Id="rId1" Type="http://schemas.openxmlformats.org/officeDocument/2006/relationships/oleObject" Target="../embeddings/oleObject349.bin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62.bin"/><Relationship Id="rId8" Type="http://schemas.openxmlformats.org/officeDocument/2006/relationships/image" Target="../media/image310.wmf"/><Relationship Id="rId7" Type="http://schemas.openxmlformats.org/officeDocument/2006/relationships/oleObject" Target="../embeddings/oleObject361.bin"/><Relationship Id="rId6" Type="http://schemas.openxmlformats.org/officeDocument/2006/relationships/image" Target="../media/image309.wmf"/><Relationship Id="rId5" Type="http://schemas.openxmlformats.org/officeDocument/2006/relationships/oleObject" Target="../embeddings/oleObject360.bin"/><Relationship Id="rId4" Type="http://schemas.openxmlformats.org/officeDocument/2006/relationships/image" Target="../media/image308.wmf"/><Relationship Id="rId3" Type="http://schemas.openxmlformats.org/officeDocument/2006/relationships/oleObject" Target="../embeddings/oleObject359.bin"/><Relationship Id="rId2" Type="http://schemas.openxmlformats.org/officeDocument/2006/relationships/image" Target="../media/image307.wmf"/><Relationship Id="rId18" Type="http://schemas.openxmlformats.org/officeDocument/2006/relationships/vmlDrawing" Target="../drawings/vmlDrawing24.vml"/><Relationship Id="rId17" Type="http://schemas.openxmlformats.org/officeDocument/2006/relationships/slideLayout" Target="../slideLayouts/slideLayout7.xml"/><Relationship Id="rId16" Type="http://schemas.openxmlformats.org/officeDocument/2006/relationships/image" Target="../media/image299.wmf"/><Relationship Id="rId15" Type="http://schemas.openxmlformats.org/officeDocument/2006/relationships/oleObject" Target="../embeddings/oleObject365.bin"/><Relationship Id="rId14" Type="http://schemas.openxmlformats.org/officeDocument/2006/relationships/image" Target="../media/image313.wmf"/><Relationship Id="rId13" Type="http://schemas.openxmlformats.org/officeDocument/2006/relationships/oleObject" Target="../embeddings/oleObject364.bin"/><Relationship Id="rId12" Type="http://schemas.openxmlformats.org/officeDocument/2006/relationships/image" Target="../media/image312.wmf"/><Relationship Id="rId11" Type="http://schemas.openxmlformats.org/officeDocument/2006/relationships/oleObject" Target="../embeddings/oleObject363.bin"/><Relationship Id="rId10" Type="http://schemas.openxmlformats.org/officeDocument/2006/relationships/image" Target="../media/image311.wmf"/><Relationship Id="rId1" Type="http://schemas.openxmlformats.org/officeDocument/2006/relationships/oleObject" Target="../embeddings/oleObject358.bin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70.bin"/><Relationship Id="rId8" Type="http://schemas.openxmlformats.org/officeDocument/2006/relationships/image" Target="../media/image317.wmf"/><Relationship Id="rId7" Type="http://schemas.openxmlformats.org/officeDocument/2006/relationships/oleObject" Target="../embeddings/oleObject369.bin"/><Relationship Id="rId6" Type="http://schemas.openxmlformats.org/officeDocument/2006/relationships/image" Target="../media/image316.wmf"/><Relationship Id="rId5" Type="http://schemas.openxmlformats.org/officeDocument/2006/relationships/oleObject" Target="../embeddings/oleObject368.bin"/><Relationship Id="rId4" Type="http://schemas.openxmlformats.org/officeDocument/2006/relationships/image" Target="../media/image315.wmf"/><Relationship Id="rId32" Type="http://schemas.openxmlformats.org/officeDocument/2006/relationships/vmlDrawing" Target="../drawings/vmlDrawing25.vml"/><Relationship Id="rId31" Type="http://schemas.openxmlformats.org/officeDocument/2006/relationships/slideLayout" Target="../slideLayouts/slideLayout7.xml"/><Relationship Id="rId30" Type="http://schemas.openxmlformats.org/officeDocument/2006/relationships/image" Target="../media/image328.wmf"/><Relationship Id="rId3" Type="http://schemas.openxmlformats.org/officeDocument/2006/relationships/oleObject" Target="../embeddings/oleObject367.bin"/><Relationship Id="rId29" Type="http://schemas.openxmlformats.org/officeDocument/2006/relationships/oleObject" Target="../embeddings/oleObject380.bin"/><Relationship Id="rId28" Type="http://schemas.openxmlformats.org/officeDocument/2006/relationships/image" Target="../media/image327.wmf"/><Relationship Id="rId27" Type="http://schemas.openxmlformats.org/officeDocument/2006/relationships/oleObject" Target="../embeddings/oleObject379.bin"/><Relationship Id="rId26" Type="http://schemas.openxmlformats.org/officeDocument/2006/relationships/image" Target="../media/image326.wmf"/><Relationship Id="rId25" Type="http://schemas.openxmlformats.org/officeDocument/2006/relationships/oleObject" Target="../embeddings/oleObject378.bin"/><Relationship Id="rId24" Type="http://schemas.openxmlformats.org/officeDocument/2006/relationships/image" Target="../media/image325.wmf"/><Relationship Id="rId23" Type="http://schemas.openxmlformats.org/officeDocument/2006/relationships/oleObject" Target="../embeddings/oleObject377.bin"/><Relationship Id="rId22" Type="http://schemas.openxmlformats.org/officeDocument/2006/relationships/image" Target="../media/image324.wmf"/><Relationship Id="rId21" Type="http://schemas.openxmlformats.org/officeDocument/2006/relationships/oleObject" Target="../embeddings/oleObject376.bin"/><Relationship Id="rId20" Type="http://schemas.openxmlformats.org/officeDocument/2006/relationships/image" Target="../media/image323.wmf"/><Relationship Id="rId2" Type="http://schemas.openxmlformats.org/officeDocument/2006/relationships/image" Target="../media/image314.wmf"/><Relationship Id="rId19" Type="http://schemas.openxmlformats.org/officeDocument/2006/relationships/oleObject" Target="../embeddings/oleObject375.bin"/><Relationship Id="rId18" Type="http://schemas.openxmlformats.org/officeDocument/2006/relationships/image" Target="../media/image322.wmf"/><Relationship Id="rId17" Type="http://schemas.openxmlformats.org/officeDocument/2006/relationships/oleObject" Target="../embeddings/oleObject374.bin"/><Relationship Id="rId16" Type="http://schemas.openxmlformats.org/officeDocument/2006/relationships/image" Target="../media/image321.wmf"/><Relationship Id="rId15" Type="http://schemas.openxmlformats.org/officeDocument/2006/relationships/oleObject" Target="../embeddings/oleObject373.bin"/><Relationship Id="rId14" Type="http://schemas.openxmlformats.org/officeDocument/2006/relationships/image" Target="../media/image320.wmf"/><Relationship Id="rId13" Type="http://schemas.openxmlformats.org/officeDocument/2006/relationships/oleObject" Target="../embeddings/oleObject372.bin"/><Relationship Id="rId12" Type="http://schemas.openxmlformats.org/officeDocument/2006/relationships/image" Target="../media/image319.wmf"/><Relationship Id="rId11" Type="http://schemas.openxmlformats.org/officeDocument/2006/relationships/oleObject" Target="../embeddings/oleObject371.bin"/><Relationship Id="rId10" Type="http://schemas.openxmlformats.org/officeDocument/2006/relationships/image" Target="../media/image318.wmf"/><Relationship Id="rId1" Type="http://schemas.openxmlformats.org/officeDocument/2006/relationships/oleObject" Target="../embeddings/oleObject366.bin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85.bin"/><Relationship Id="rId8" Type="http://schemas.openxmlformats.org/officeDocument/2006/relationships/image" Target="../media/image332.wmf"/><Relationship Id="rId7" Type="http://schemas.openxmlformats.org/officeDocument/2006/relationships/oleObject" Target="../embeddings/oleObject384.bin"/><Relationship Id="rId6" Type="http://schemas.openxmlformats.org/officeDocument/2006/relationships/image" Target="../media/image331.wmf"/><Relationship Id="rId5" Type="http://schemas.openxmlformats.org/officeDocument/2006/relationships/oleObject" Target="../embeddings/oleObject383.bin"/><Relationship Id="rId4" Type="http://schemas.openxmlformats.org/officeDocument/2006/relationships/image" Target="../media/image330.wmf"/><Relationship Id="rId3" Type="http://schemas.openxmlformats.org/officeDocument/2006/relationships/oleObject" Target="../embeddings/oleObject382.bin"/><Relationship Id="rId2" Type="http://schemas.openxmlformats.org/officeDocument/2006/relationships/image" Target="../media/image329.wmf"/><Relationship Id="rId18" Type="http://schemas.openxmlformats.org/officeDocument/2006/relationships/vmlDrawing" Target="../drawings/vmlDrawing26.vml"/><Relationship Id="rId17" Type="http://schemas.openxmlformats.org/officeDocument/2006/relationships/slideLayout" Target="../slideLayouts/slideLayout7.xml"/><Relationship Id="rId16" Type="http://schemas.openxmlformats.org/officeDocument/2006/relationships/image" Target="../media/image336.wmf"/><Relationship Id="rId15" Type="http://schemas.openxmlformats.org/officeDocument/2006/relationships/oleObject" Target="../embeddings/oleObject388.bin"/><Relationship Id="rId14" Type="http://schemas.openxmlformats.org/officeDocument/2006/relationships/image" Target="../media/image335.wmf"/><Relationship Id="rId13" Type="http://schemas.openxmlformats.org/officeDocument/2006/relationships/oleObject" Target="../embeddings/oleObject387.bin"/><Relationship Id="rId12" Type="http://schemas.openxmlformats.org/officeDocument/2006/relationships/image" Target="../media/image334.wmf"/><Relationship Id="rId11" Type="http://schemas.openxmlformats.org/officeDocument/2006/relationships/oleObject" Target="../embeddings/oleObject386.bin"/><Relationship Id="rId10" Type="http://schemas.openxmlformats.org/officeDocument/2006/relationships/image" Target="../media/image333.wmf"/><Relationship Id="rId1" Type="http://schemas.openxmlformats.org/officeDocument/2006/relationships/oleObject" Target="../embeddings/oleObject381.bin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93.bin"/><Relationship Id="rId8" Type="http://schemas.openxmlformats.org/officeDocument/2006/relationships/image" Target="../media/image340.wmf"/><Relationship Id="rId7" Type="http://schemas.openxmlformats.org/officeDocument/2006/relationships/oleObject" Target="../embeddings/oleObject392.bin"/><Relationship Id="rId6" Type="http://schemas.openxmlformats.org/officeDocument/2006/relationships/image" Target="../media/image339.wmf"/><Relationship Id="rId5" Type="http://schemas.openxmlformats.org/officeDocument/2006/relationships/oleObject" Target="../embeddings/oleObject391.bin"/><Relationship Id="rId4" Type="http://schemas.openxmlformats.org/officeDocument/2006/relationships/image" Target="../media/image338.wmf"/><Relationship Id="rId34" Type="http://schemas.openxmlformats.org/officeDocument/2006/relationships/vmlDrawing" Target="../drawings/vmlDrawing27.vml"/><Relationship Id="rId33" Type="http://schemas.openxmlformats.org/officeDocument/2006/relationships/slideLayout" Target="../slideLayouts/slideLayout7.xml"/><Relationship Id="rId32" Type="http://schemas.openxmlformats.org/officeDocument/2006/relationships/image" Target="../media/image349.wmf"/><Relationship Id="rId31" Type="http://schemas.openxmlformats.org/officeDocument/2006/relationships/oleObject" Target="../embeddings/oleObject404.bin"/><Relationship Id="rId30" Type="http://schemas.openxmlformats.org/officeDocument/2006/relationships/image" Target="../media/image348.wmf"/><Relationship Id="rId3" Type="http://schemas.openxmlformats.org/officeDocument/2006/relationships/oleObject" Target="../embeddings/oleObject390.bin"/><Relationship Id="rId29" Type="http://schemas.openxmlformats.org/officeDocument/2006/relationships/oleObject" Target="../embeddings/oleObject403.bin"/><Relationship Id="rId28" Type="http://schemas.openxmlformats.org/officeDocument/2006/relationships/image" Target="../media/image347.wmf"/><Relationship Id="rId27" Type="http://schemas.openxmlformats.org/officeDocument/2006/relationships/oleObject" Target="../embeddings/oleObject402.bin"/><Relationship Id="rId26" Type="http://schemas.openxmlformats.org/officeDocument/2006/relationships/image" Target="../media/image346.wmf"/><Relationship Id="rId25" Type="http://schemas.openxmlformats.org/officeDocument/2006/relationships/oleObject" Target="../embeddings/oleObject401.bin"/><Relationship Id="rId24" Type="http://schemas.openxmlformats.org/officeDocument/2006/relationships/image" Target="../media/image345.wmf"/><Relationship Id="rId23" Type="http://schemas.openxmlformats.org/officeDocument/2006/relationships/oleObject" Target="../embeddings/oleObject400.bin"/><Relationship Id="rId22" Type="http://schemas.openxmlformats.org/officeDocument/2006/relationships/image" Target="../media/image344.wmf"/><Relationship Id="rId21" Type="http://schemas.openxmlformats.org/officeDocument/2006/relationships/oleObject" Target="../embeddings/oleObject399.bin"/><Relationship Id="rId20" Type="http://schemas.openxmlformats.org/officeDocument/2006/relationships/image" Target="../media/image343.wmf"/><Relationship Id="rId2" Type="http://schemas.openxmlformats.org/officeDocument/2006/relationships/image" Target="../media/image337.wmf"/><Relationship Id="rId19" Type="http://schemas.openxmlformats.org/officeDocument/2006/relationships/oleObject" Target="../embeddings/oleObject398.bin"/><Relationship Id="rId18" Type="http://schemas.openxmlformats.org/officeDocument/2006/relationships/image" Target="../media/image204.wmf"/><Relationship Id="rId17" Type="http://schemas.openxmlformats.org/officeDocument/2006/relationships/oleObject" Target="../embeddings/oleObject397.bin"/><Relationship Id="rId16" Type="http://schemas.openxmlformats.org/officeDocument/2006/relationships/image" Target="../media/image203.wmf"/><Relationship Id="rId15" Type="http://schemas.openxmlformats.org/officeDocument/2006/relationships/oleObject" Target="../embeddings/oleObject396.bin"/><Relationship Id="rId14" Type="http://schemas.openxmlformats.org/officeDocument/2006/relationships/image" Target="../media/image342.wmf"/><Relationship Id="rId13" Type="http://schemas.openxmlformats.org/officeDocument/2006/relationships/oleObject" Target="../embeddings/oleObject395.bin"/><Relationship Id="rId12" Type="http://schemas.openxmlformats.org/officeDocument/2006/relationships/image" Target="../media/image341.wmf"/><Relationship Id="rId11" Type="http://schemas.openxmlformats.org/officeDocument/2006/relationships/oleObject" Target="../embeddings/oleObject394.bin"/><Relationship Id="rId10" Type="http://schemas.openxmlformats.org/officeDocument/2006/relationships/image" Target="../media/image200.wmf"/><Relationship Id="rId1" Type="http://schemas.openxmlformats.org/officeDocument/2006/relationships/oleObject" Target="../embeddings/oleObject389.bin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09.bin"/><Relationship Id="rId8" Type="http://schemas.openxmlformats.org/officeDocument/2006/relationships/image" Target="../media/image353.wmf"/><Relationship Id="rId7" Type="http://schemas.openxmlformats.org/officeDocument/2006/relationships/oleObject" Target="../embeddings/oleObject408.bin"/><Relationship Id="rId6" Type="http://schemas.openxmlformats.org/officeDocument/2006/relationships/image" Target="../media/image352.wmf"/><Relationship Id="rId5" Type="http://schemas.openxmlformats.org/officeDocument/2006/relationships/oleObject" Target="../embeddings/oleObject407.bin"/><Relationship Id="rId4" Type="http://schemas.openxmlformats.org/officeDocument/2006/relationships/image" Target="../media/image351.wmf"/><Relationship Id="rId3" Type="http://schemas.openxmlformats.org/officeDocument/2006/relationships/oleObject" Target="../embeddings/oleObject406.bin"/><Relationship Id="rId22" Type="http://schemas.openxmlformats.org/officeDocument/2006/relationships/vmlDrawing" Target="../drawings/vmlDrawing28.vml"/><Relationship Id="rId21" Type="http://schemas.openxmlformats.org/officeDocument/2006/relationships/slideLayout" Target="../slideLayouts/slideLayout7.xml"/><Relationship Id="rId20" Type="http://schemas.openxmlformats.org/officeDocument/2006/relationships/image" Target="../media/image359.wmf"/><Relationship Id="rId2" Type="http://schemas.openxmlformats.org/officeDocument/2006/relationships/image" Target="../media/image350.wmf"/><Relationship Id="rId19" Type="http://schemas.openxmlformats.org/officeDocument/2006/relationships/oleObject" Target="../embeddings/oleObject414.bin"/><Relationship Id="rId18" Type="http://schemas.openxmlformats.org/officeDocument/2006/relationships/image" Target="../media/image358.wmf"/><Relationship Id="rId17" Type="http://schemas.openxmlformats.org/officeDocument/2006/relationships/oleObject" Target="../embeddings/oleObject413.bin"/><Relationship Id="rId16" Type="http://schemas.openxmlformats.org/officeDocument/2006/relationships/image" Target="../media/image357.wmf"/><Relationship Id="rId15" Type="http://schemas.openxmlformats.org/officeDocument/2006/relationships/oleObject" Target="../embeddings/oleObject412.bin"/><Relationship Id="rId14" Type="http://schemas.openxmlformats.org/officeDocument/2006/relationships/image" Target="../media/image356.wmf"/><Relationship Id="rId13" Type="http://schemas.openxmlformats.org/officeDocument/2006/relationships/oleObject" Target="../embeddings/oleObject411.bin"/><Relationship Id="rId12" Type="http://schemas.openxmlformats.org/officeDocument/2006/relationships/image" Target="../media/image355.wmf"/><Relationship Id="rId11" Type="http://schemas.openxmlformats.org/officeDocument/2006/relationships/oleObject" Target="../embeddings/oleObject410.bin"/><Relationship Id="rId10" Type="http://schemas.openxmlformats.org/officeDocument/2006/relationships/image" Target="../media/image354.wmf"/><Relationship Id="rId1" Type="http://schemas.openxmlformats.org/officeDocument/2006/relationships/oleObject" Target="../embeddings/oleObject405.bin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19.bin"/><Relationship Id="rId8" Type="http://schemas.openxmlformats.org/officeDocument/2006/relationships/image" Target="../media/image363.wmf"/><Relationship Id="rId7" Type="http://schemas.openxmlformats.org/officeDocument/2006/relationships/oleObject" Target="../embeddings/oleObject418.bin"/><Relationship Id="rId6" Type="http://schemas.openxmlformats.org/officeDocument/2006/relationships/image" Target="../media/image362.wmf"/><Relationship Id="rId5" Type="http://schemas.openxmlformats.org/officeDocument/2006/relationships/oleObject" Target="../embeddings/oleObject417.bin"/><Relationship Id="rId4" Type="http://schemas.openxmlformats.org/officeDocument/2006/relationships/image" Target="../media/image361.wmf"/><Relationship Id="rId3" Type="http://schemas.openxmlformats.org/officeDocument/2006/relationships/oleObject" Target="../embeddings/oleObject416.bin"/><Relationship Id="rId22" Type="http://schemas.openxmlformats.org/officeDocument/2006/relationships/vmlDrawing" Target="../drawings/vmlDrawing29.vml"/><Relationship Id="rId21" Type="http://schemas.openxmlformats.org/officeDocument/2006/relationships/slideLayout" Target="../slideLayouts/slideLayout7.xml"/><Relationship Id="rId20" Type="http://schemas.openxmlformats.org/officeDocument/2006/relationships/image" Target="../media/image369.wmf"/><Relationship Id="rId2" Type="http://schemas.openxmlformats.org/officeDocument/2006/relationships/image" Target="../media/image360.wmf"/><Relationship Id="rId19" Type="http://schemas.openxmlformats.org/officeDocument/2006/relationships/oleObject" Target="../embeddings/oleObject424.bin"/><Relationship Id="rId18" Type="http://schemas.openxmlformats.org/officeDocument/2006/relationships/image" Target="../media/image368.wmf"/><Relationship Id="rId17" Type="http://schemas.openxmlformats.org/officeDocument/2006/relationships/oleObject" Target="../embeddings/oleObject423.bin"/><Relationship Id="rId16" Type="http://schemas.openxmlformats.org/officeDocument/2006/relationships/image" Target="../media/image367.wmf"/><Relationship Id="rId15" Type="http://schemas.openxmlformats.org/officeDocument/2006/relationships/oleObject" Target="../embeddings/oleObject422.bin"/><Relationship Id="rId14" Type="http://schemas.openxmlformats.org/officeDocument/2006/relationships/image" Target="../media/image366.wmf"/><Relationship Id="rId13" Type="http://schemas.openxmlformats.org/officeDocument/2006/relationships/oleObject" Target="../embeddings/oleObject421.bin"/><Relationship Id="rId12" Type="http://schemas.openxmlformats.org/officeDocument/2006/relationships/image" Target="../media/image365.wmf"/><Relationship Id="rId11" Type="http://schemas.openxmlformats.org/officeDocument/2006/relationships/oleObject" Target="../embeddings/oleObject420.bin"/><Relationship Id="rId10" Type="http://schemas.openxmlformats.org/officeDocument/2006/relationships/image" Target="../media/image364.wmf"/><Relationship Id="rId1" Type="http://schemas.openxmlformats.org/officeDocument/2006/relationships/oleObject" Target="../embeddings/oleObject415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7" name="Text Box 3"/>
          <p:cNvSpPr txBox="1"/>
          <p:nvPr/>
        </p:nvSpPr>
        <p:spPr>
          <a:xfrm>
            <a:off x="1258888" y="3500438"/>
            <a:ext cx="7345362" cy="646112"/>
          </a:xfrm>
          <a:prstGeom prst="rect">
            <a:avLst/>
          </a:prstGeom>
          <a:noFill/>
          <a:ln w="57150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3600" dirty="0">
                <a:solidFill>
                  <a:schemeClr val="accent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第六节   曲线的渐近线、函数作图</a:t>
            </a:r>
            <a:endParaRPr lang="zh-CN" altLang="en-US" sz="3600" dirty="0">
              <a:solidFill>
                <a:schemeClr val="accent2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098" name="Text Box 3"/>
          <p:cNvSpPr txBox="1"/>
          <p:nvPr/>
        </p:nvSpPr>
        <p:spPr>
          <a:xfrm>
            <a:off x="1187450" y="1844675"/>
            <a:ext cx="7416800" cy="701675"/>
          </a:xfrm>
          <a:prstGeom prst="rect">
            <a:avLst/>
          </a:prstGeom>
          <a:noFill/>
          <a:ln w="57150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4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第三章   一元函数微分学的应用</a:t>
            </a:r>
            <a:endParaRPr lang="zh-CN" altLang="en-US" sz="40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1" name="Text Box 5"/>
          <p:cNvSpPr txBox="1"/>
          <p:nvPr/>
        </p:nvSpPr>
        <p:spPr>
          <a:xfrm>
            <a:off x="1042988" y="2349500"/>
            <a:ext cx="7564437" cy="828675"/>
          </a:xfrm>
          <a:prstGeom prst="rect">
            <a:avLst/>
          </a:prstGeom>
          <a:noFill/>
          <a:ln w="57150">
            <a:noFill/>
          </a:ln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4800" dirty="0">
                <a:solidFill>
                  <a:schemeClr val="accent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回顾上一次课的主要知识点</a:t>
            </a:r>
            <a:endParaRPr lang="zh-CN" altLang="en-US" sz="4800" dirty="0">
              <a:solidFill>
                <a:schemeClr val="accent2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" name="组合 13"/>
          <p:cNvGrpSpPr/>
          <p:nvPr/>
        </p:nvGrpSpPr>
        <p:grpSpPr>
          <a:xfrm>
            <a:off x="808038" y="6092825"/>
            <a:ext cx="6896100" cy="393700"/>
            <a:chOff x="808189" y="5805040"/>
            <a:chExt cx="6895676" cy="393700"/>
          </a:xfrm>
        </p:grpSpPr>
        <p:graphicFrame>
          <p:nvGraphicFramePr>
            <p:cNvPr id="6146" name="Object 4"/>
            <p:cNvGraphicFramePr/>
            <p:nvPr/>
          </p:nvGraphicFramePr>
          <p:xfrm>
            <a:off x="808189" y="5811394"/>
            <a:ext cx="2031875" cy="3812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6" name="" r:id="rId1" imgW="2031365" imgH="381000" progId="Equation.DSMT4">
                    <p:embed/>
                  </p:oleObj>
                </mc:Choice>
                <mc:Fallback>
                  <p:oleObj name="" r:id="rId1" imgW="2031365" imgH="381000" progId="Equation.DSMT4">
                    <p:embed/>
                    <p:pic>
                      <p:nvPicPr>
                        <p:cNvPr id="0" name="图片 3075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808189" y="5811394"/>
                          <a:ext cx="2031875" cy="38121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47" name="Object 5"/>
            <p:cNvGraphicFramePr/>
            <p:nvPr/>
          </p:nvGraphicFramePr>
          <p:xfrm>
            <a:off x="2915965" y="5805040"/>
            <a:ext cx="4787900" cy="393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7" name="" r:id="rId3" imgW="4785995" imgH="393700" progId="Equation.DSMT4">
                    <p:embed/>
                  </p:oleObj>
                </mc:Choice>
                <mc:Fallback>
                  <p:oleObj name="" r:id="rId3" imgW="4785995" imgH="393700" progId="Equation.DSMT4">
                    <p:embed/>
                    <p:pic>
                      <p:nvPicPr>
                        <p:cNvPr id="0" name="图片 3076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915965" y="5805040"/>
                          <a:ext cx="4787900" cy="3937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4098" name="Object 73"/>
          <p:cNvGraphicFramePr/>
          <p:nvPr/>
        </p:nvGraphicFramePr>
        <p:xfrm>
          <a:off x="755650" y="1125538"/>
          <a:ext cx="16383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5" imgW="1638300" imgH="419100" progId="Equation.DSMT4">
                  <p:embed/>
                </p:oleObj>
              </mc:Choice>
              <mc:Fallback>
                <p:oleObj name="" r:id="rId5" imgW="1638300" imgH="419100" progId="Equation.DSMT4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55650" y="1125538"/>
                        <a:ext cx="16383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74"/>
          <p:cNvGraphicFramePr/>
          <p:nvPr/>
        </p:nvGraphicFramePr>
        <p:xfrm>
          <a:off x="755650" y="2565400"/>
          <a:ext cx="59436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7" imgW="5943600" imgH="431800" progId="Equation.DSMT4">
                  <p:embed/>
                </p:oleObj>
              </mc:Choice>
              <mc:Fallback>
                <p:oleObj name="" r:id="rId7" imgW="5943600" imgH="431800" progId="Equation.DSMT4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55650" y="2565400"/>
                        <a:ext cx="59436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0" name="Object 75"/>
          <p:cNvGraphicFramePr/>
          <p:nvPr/>
        </p:nvGraphicFramePr>
        <p:xfrm>
          <a:off x="755650" y="3573463"/>
          <a:ext cx="72898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9" imgW="7289800" imgH="431800" progId="Equation.DSMT4">
                  <p:embed/>
                </p:oleObj>
              </mc:Choice>
              <mc:Fallback>
                <p:oleObj name="" r:id="rId9" imgW="7289800" imgH="431800" progId="Equation.DSMT4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55650" y="3573463"/>
                        <a:ext cx="72898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1" name="Object 76"/>
          <p:cNvGraphicFramePr/>
          <p:nvPr/>
        </p:nvGraphicFramePr>
        <p:xfrm>
          <a:off x="1330325" y="4078288"/>
          <a:ext cx="67945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11" imgW="6794500" imgH="431800" progId="Equation.DSMT4">
                  <p:embed/>
                </p:oleObj>
              </mc:Choice>
              <mc:Fallback>
                <p:oleObj name="" r:id="rId11" imgW="6794500" imgH="431800" progId="Equation.DSMT4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330325" y="4078288"/>
                        <a:ext cx="67945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2" name="Object 78"/>
          <p:cNvGraphicFramePr/>
          <p:nvPr/>
        </p:nvGraphicFramePr>
        <p:xfrm>
          <a:off x="755650" y="1557338"/>
          <a:ext cx="73533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" r:id="rId13" imgW="7353300" imgH="927100" progId="Equation.DSMT4">
                  <p:embed/>
                </p:oleObj>
              </mc:Choice>
              <mc:Fallback>
                <p:oleObj name="" r:id="rId13" imgW="7353300" imgH="927100" progId="Equation.DSMT4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55650" y="1557338"/>
                        <a:ext cx="73533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3" name="Object 79"/>
          <p:cNvGraphicFramePr/>
          <p:nvPr/>
        </p:nvGraphicFramePr>
        <p:xfrm>
          <a:off x="755650" y="3070225"/>
          <a:ext cx="74422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" r:id="rId15" imgW="7442200" imgH="431800" progId="Equation.DSMT4">
                  <p:embed/>
                </p:oleObj>
              </mc:Choice>
              <mc:Fallback>
                <p:oleObj name="" r:id="rId15" imgW="7442200" imgH="431800" progId="Equation.DSMT4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755650" y="3070225"/>
                        <a:ext cx="74422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4" name="Object 80"/>
          <p:cNvGraphicFramePr/>
          <p:nvPr/>
        </p:nvGraphicFramePr>
        <p:xfrm>
          <a:off x="827088" y="620713"/>
          <a:ext cx="75184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" r:id="rId17" imgW="7515225" imgH="444500" progId="Equation.DSMT4">
                  <p:embed/>
                </p:oleObj>
              </mc:Choice>
              <mc:Fallback>
                <p:oleObj name="" r:id="rId17" imgW="7515225" imgH="444500" progId="Equation.DSMT4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827088" y="620713"/>
                        <a:ext cx="75184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组合 12"/>
          <p:cNvGrpSpPr/>
          <p:nvPr/>
        </p:nvGrpSpPr>
        <p:grpSpPr>
          <a:xfrm>
            <a:off x="755650" y="4579938"/>
            <a:ext cx="8388350" cy="1411287"/>
            <a:chOff x="755576" y="4292600"/>
            <a:chExt cx="8388424" cy="1411833"/>
          </a:xfrm>
        </p:grpSpPr>
        <p:graphicFrame>
          <p:nvGraphicFramePr>
            <p:cNvPr id="6156" name="Object 3"/>
            <p:cNvGraphicFramePr/>
            <p:nvPr/>
          </p:nvGraphicFramePr>
          <p:xfrm>
            <a:off x="755576" y="5301208"/>
            <a:ext cx="7129463" cy="4032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6" name="" r:id="rId19" imgW="9055100" imgH="546100" progId="Equation.3">
                    <p:embed/>
                  </p:oleObj>
                </mc:Choice>
                <mc:Fallback>
                  <p:oleObj name="" r:id="rId19" imgW="9055100" imgH="546100" progId="Equation.3">
                    <p:embed/>
                    <p:pic>
                      <p:nvPicPr>
                        <p:cNvPr id="0" name="图片 3085"/>
                        <p:cNvPicPr/>
                        <p:nvPr/>
                      </p:nvPicPr>
                      <p:blipFill>
                        <a:blip r:embed="rId20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755576" y="5301208"/>
                          <a:ext cx="7129463" cy="40322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57" name="Object 81"/>
            <p:cNvGraphicFramePr/>
            <p:nvPr/>
          </p:nvGraphicFramePr>
          <p:xfrm>
            <a:off x="788988" y="4292600"/>
            <a:ext cx="8355012" cy="8953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7" name="" r:id="rId21" imgW="11379200" imgH="1219200" progId="Equation.3">
                    <p:embed/>
                  </p:oleObj>
                </mc:Choice>
                <mc:Fallback>
                  <p:oleObj name="" r:id="rId21" imgW="11379200" imgH="1219200" progId="Equation.3">
                    <p:embed/>
                    <p:pic>
                      <p:nvPicPr>
                        <p:cNvPr id="0" name="图片 3086"/>
                        <p:cNvPicPr/>
                        <p:nvPr/>
                      </p:nvPicPr>
                      <p:blipFill>
                        <a:blip r:embed="rId22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788988" y="4292600"/>
                          <a:ext cx="8355012" cy="89535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6158" name="Object 13"/>
          <p:cNvGraphicFramePr/>
          <p:nvPr/>
        </p:nvGraphicFramePr>
        <p:xfrm>
          <a:off x="827088" y="188913"/>
          <a:ext cx="38481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" r:id="rId23" imgW="3846195" imgH="393700" progId="Equation.DSMT4">
                  <p:embed/>
                </p:oleObj>
              </mc:Choice>
              <mc:Fallback>
                <p:oleObj name="" r:id="rId23" imgW="3846195" imgH="393700" progId="Equation.DSMT4">
                  <p:embed/>
                  <p:pic>
                    <p:nvPicPr>
                      <p:cNvPr id="0" name="图片 3087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827088" y="188913"/>
                        <a:ext cx="38481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7169" name="Object 6"/>
          <p:cNvGraphicFramePr/>
          <p:nvPr/>
        </p:nvGraphicFramePr>
        <p:xfrm>
          <a:off x="827088" y="188913"/>
          <a:ext cx="38608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" r:id="rId1" imgW="3858895" imgH="393700" progId="Equation.DSMT4">
                  <p:embed/>
                </p:oleObj>
              </mc:Choice>
              <mc:Fallback>
                <p:oleObj name="" r:id="rId1" imgW="3858895" imgH="393700" progId="Equation.DSMT4">
                  <p:embed/>
                  <p:pic>
                    <p:nvPicPr>
                      <p:cNvPr id="0" name="图片 308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27088" y="188913"/>
                        <a:ext cx="38608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689" name="Object 9"/>
          <p:cNvGraphicFramePr/>
          <p:nvPr/>
        </p:nvGraphicFramePr>
        <p:xfrm>
          <a:off x="827088" y="2203450"/>
          <a:ext cx="6354762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" r:id="rId3" imgW="6245860" imgH="393700" progId="Equation.DSMT4">
                  <p:embed/>
                </p:oleObj>
              </mc:Choice>
              <mc:Fallback>
                <p:oleObj name="" r:id="rId3" imgW="6245860" imgH="393700" progId="Equation.DSMT4">
                  <p:embed/>
                  <p:pic>
                    <p:nvPicPr>
                      <p:cNvPr id="0" name="图片 308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7088" y="2203450"/>
                        <a:ext cx="6354762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30" name="Object 11"/>
          <p:cNvGraphicFramePr/>
          <p:nvPr/>
        </p:nvGraphicFramePr>
        <p:xfrm>
          <a:off x="827088" y="3787775"/>
          <a:ext cx="1735137" cy="407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" r:id="rId5" imgW="1714500" imgH="419100" progId="Equation.DSMT4">
                  <p:embed/>
                </p:oleObj>
              </mc:Choice>
              <mc:Fallback>
                <p:oleObj name="" r:id="rId5" imgW="1714500" imgH="419100" progId="Equation.DSMT4">
                  <p:embed/>
                  <p:pic>
                    <p:nvPicPr>
                      <p:cNvPr id="0" name="图片 309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27088" y="3787775"/>
                        <a:ext cx="1735137" cy="4079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31" name="Object 12"/>
          <p:cNvGraphicFramePr/>
          <p:nvPr/>
        </p:nvGraphicFramePr>
        <p:xfrm>
          <a:off x="827088" y="2701925"/>
          <a:ext cx="8197850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" r:id="rId7" imgW="8530590" imgH="393700" progId="Equation.DSMT4">
                  <p:embed/>
                </p:oleObj>
              </mc:Choice>
              <mc:Fallback>
                <p:oleObj name="" r:id="rId7" imgW="8530590" imgH="393700" progId="Equation.DSMT4">
                  <p:embed/>
                  <p:pic>
                    <p:nvPicPr>
                      <p:cNvPr id="0" name="图片 309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27088" y="2701925"/>
                        <a:ext cx="8197850" cy="3984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32" name="Object 13"/>
          <p:cNvGraphicFramePr/>
          <p:nvPr/>
        </p:nvGraphicFramePr>
        <p:xfrm>
          <a:off x="827088" y="3211513"/>
          <a:ext cx="16256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" r:id="rId9" imgW="1624965" imgH="431800" progId="Equation.DSMT4">
                  <p:embed/>
                </p:oleObj>
              </mc:Choice>
              <mc:Fallback>
                <p:oleObj name="" r:id="rId9" imgW="1624965" imgH="431800" progId="Equation.DSMT4">
                  <p:embed/>
                  <p:pic>
                    <p:nvPicPr>
                      <p:cNvPr id="0" name="图片 309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27088" y="3211513"/>
                        <a:ext cx="16256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33" name="Object 14"/>
          <p:cNvGraphicFramePr/>
          <p:nvPr/>
        </p:nvGraphicFramePr>
        <p:xfrm>
          <a:off x="808038" y="4810125"/>
          <a:ext cx="78867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" r:id="rId11" imgW="7883525" imgH="901065" progId="Equation.DSMT4">
                  <p:embed/>
                </p:oleObj>
              </mc:Choice>
              <mc:Fallback>
                <p:oleObj name="" r:id="rId11" imgW="7883525" imgH="901065" progId="Equation.DSMT4">
                  <p:embed/>
                  <p:pic>
                    <p:nvPicPr>
                      <p:cNvPr id="0" name="图片 3093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08038" y="4810125"/>
                        <a:ext cx="7886700" cy="901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34" name="Object 15"/>
          <p:cNvGraphicFramePr/>
          <p:nvPr/>
        </p:nvGraphicFramePr>
        <p:xfrm>
          <a:off x="827088" y="4292600"/>
          <a:ext cx="4692650" cy="407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" r:id="rId13" imgW="4635500" imgH="419100" progId="Equation.DSMT4">
                  <p:embed/>
                </p:oleObj>
              </mc:Choice>
              <mc:Fallback>
                <p:oleObj name="" r:id="rId13" imgW="4635500" imgH="419100" progId="Equation.DSMT4">
                  <p:embed/>
                  <p:pic>
                    <p:nvPicPr>
                      <p:cNvPr id="0" name="图片 3084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827088" y="4292600"/>
                        <a:ext cx="4692650" cy="4079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35" name="Object 16"/>
          <p:cNvGraphicFramePr/>
          <p:nvPr/>
        </p:nvGraphicFramePr>
        <p:xfrm>
          <a:off x="827088" y="5721350"/>
          <a:ext cx="7786687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" r:id="rId15" imgW="7578725" imgH="444500" progId="Equation.DSMT4">
                  <p:embed/>
                </p:oleObj>
              </mc:Choice>
              <mc:Fallback>
                <p:oleObj name="" r:id="rId15" imgW="7578725" imgH="444500" progId="Equation.DSMT4">
                  <p:embed/>
                  <p:pic>
                    <p:nvPicPr>
                      <p:cNvPr id="0" name="图片 3095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27088" y="5721350"/>
                        <a:ext cx="7786687" cy="4460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36" name="Object 7"/>
          <p:cNvGraphicFramePr/>
          <p:nvPr/>
        </p:nvGraphicFramePr>
        <p:xfrm>
          <a:off x="827088" y="692150"/>
          <a:ext cx="8026400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" r:id="rId17" imgW="8039100" imgH="927100" progId="Equation.DSMT4">
                  <p:embed/>
                </p:oleObj>
              </mc:Choice>
              <mc:Fallback>
                <p:oleObj name="" r:id="rId17" imgW="8039100" imgH="927100" progId="Equation.DSMT4">
                  <p:embed/>
                  <p:pic>
                    <p:nvPicPr>
                      <p:cNvPr id="0" name="图片 3097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27088" y="692150"/>
                        <a:ext cx="8026400" cy="9080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37" name="Object 8"/>
          <p:cNvGraphicFramePr/>
          <p:nvPr/>
        </p:nvGraphicFramePr>
        <p:xfrm>
          <a:off x="827088" y="1698625"/>
          <a:ext cx="7493000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" r:id="rId19" imgW="7493000" imgH="419100" progId="Equation.DSMT4">
                  <p:embed/>
                </p:oleObj>
              </mc:Choice>
              <mc:Fallback>
                <p:oleObj name="" r:id="rId19" imgW="7493000" imgH="419100" progId="Equation.DSMT4">
                  <p:embed/>
                  <p:pic>
                    <p:nvPicPr>
                      <p:cNvPr id="0" name="图片 3098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827088" y="1698625"/>
                        <a:ext cx="7493000" cy="4206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9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27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9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3" name="Text Box 5"/>
          <p:cNvSpPr txBox="1"/>
          <p:nvPr/>
        </p:nvSpPr>
        <p:spPr>
          <a:xfrm>
            <a:off x="2698750" y="2924175"/>
            <a:ext cx="4756150" cy="830263"/>
          </a:xfrm>
          <a:prstGeom prst="rect">
            <a:avLst/>
          </a:prstGeom>
          <a:noFill/>
          <a:ln w="57150">
            <a:noFill/>
          </a:ln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4800" dirty="0">
                <a:solidFill>
                  <a:schemeClr val="accent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课堂练习讲评</a:t>
            </a:r>
            <a:endParaRPr lang="zh-CN" altLang="en-US" sz="4800" dirty="0">
              <a:solidFill>
                <a:schemeClr val="accent2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86403" name="Object 3"/>
          <p:cNvGraphicFramePr/>
          <p:nvPr/>
        </p:nvGraphicFramePr>
        <p:xfrm>
          <a:off x="827088" y="908050"/>
          <a:ext cx="51435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" r:id="rId1" imgW="5140960" imgH="850265" progId="Equation.3">
                  <p:embed/>
                </p:oleObj>
              </mc:Choice>
              <mc:Fallback>
                <p:oleObj name="" r:id="rId1" imgW="5140960" imgH="850265" progId="Equation.3">
                  <p:embed/>
                  <p:pic>
                    <p:nvPicPr>
                      <p:cNvPr id="0" name="图片 309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27088" y="908050"/>
                        <a:ext cx="51435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6404" name="Object 4"/>
          <p:cNvGraphicFramePr/>
          <p:nvPr/>
        </p:nvGraphicFramePr>
        <p:xfrm>
          <a:off x="2411413" y="1773238"/>
          <a:ext cx="2794000" cy="132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" r:id="rId3" imgW="2792730" imgH="1320165" progId="Equation.3">
                  <p:embed/>
                </p:oleObj>
              </mc:Choice>
              <mc:Fallback>
                <p:oleObj name="" r:id="rId3" imgW="2792730" imgH="1320165" progId="Equation.3">
                  <p:embed/>
                  <p:pic>
                    <p:nvPicPr>
                      <p:cNvPr id="0" name="图片 310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11413" y="1773238"/>
                        <a:ext cx="2794000" cy="1320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6405" name="Object 5"/>
          <p:cNvGraphicFramePr/>
          <p:nvPr/>
        </p:nvGraphicFramePr>
        <p:xfrm>
          <a:off x="755650" y="2997200"/>
          <a:ext cx="58547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" r:id="rId5" imgW="5854700" imgH="914400" progId="Equation.DSMT4">
                  <p:embed/>
                </p:oleObj>
              </mc:Choice>
              <mc:Fallback>
                <p:oleObj name="" r:id="rId5" imgW="5854700" imgH="914400" progId="Equation.DSMT4">
                  <p:embed/>
                  <p:pic>
                    <p:nvPicPr>
                      <p:cNvPr id="0" name="图片 310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55650" y="2997200"/>
                        <a:ext cx="5854700" cy="914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6407" name="Object 7"/>
          <p:cNvGraphicFramePr/>
          <p:nvPr/>
        </p:nvGraphicFramePr>
        <p:xfrm>
          <a:off x="755650" y="3933825"/>
          <a:ext cx="62230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" r:id="rId7" imgW="6220460" imgH="444500" progId="Equation.DSMT4">
                  <p:embed/>
                </p:oleObj>
              </mc:Choice>
              <mc:Fallback>
                <p:oleObj name="" r:id="rId7" imgW="6220460" imgH="444500" progId="Equation.DSMT4">
                  <p:embed/>
                  <p:pic>
                    <p:nvPicPr>
                      <p:cNvPr id="0" name="图片 310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55650" y="3933825"/>
                        <a:ext cx="62230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6408" name="Object 8"/>
          <p:cNvGraphicFramePr/>
          <p:nvPr/>
        </p:nvGraphicFramePr>
        <p:xfrm>
          <a:off x="871538" y="4778375"/>
          <a:ext cx="28829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" r:id="rId9" imgW="2881630" imgH="495300" progId="Equation.DSMT4">
                  <p:embed/>
                </p:oleObj>
              </mc:Choice>
              <mc:Fallback>
                <p:oleObj name="" r:id="rId9" imgW="2881630" imgH="495300" progId="Equation.DSMT4">
                  <p:embed/>
                  <p:pic>
                    <p:nvPicPr>
                      <p:cNvPr id="0" name="图片 3103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71538" y="4778375"/>
                        <a:ext cx="2882900" cy="495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6409" name="Object 9"/>
          <p:cNvGraphicFramePr/>
          <p:nvPr/>
        </p:nvGraphicFramePr>
        <p:xfrm>
          <a:off x="3819525" y="4549775"/>
          <a:ext cx="21971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" r:id="rId11" imgW="2197100" imgH="914400" progId="Equation.DSMT4">
                  <p:embed/>
                </p:oleObj>
              </mc:Choice>
              <mc:Fallback>
                <p:oleObj name="" r:id="rId11" imgW="2197100" imgH="914400" progId="Equation.DSMT4">
                  <p:embed/>
                  <p:pic>
                    <p:nvPicPr>
                      <p:cNvPr id="0" name="图片 3104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819525" y="4549775"/>
                        <a:ext cx="2197100" cy="914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6410" name="Object 10"/>
          <p:cNvGraphicFramePr/>
          <p:nvPr/>
        </p:nvGraphicFramePr>
        <p:xfrm>
          <a:off x="6084888" y="4797425"/>
          <a:ext cx="14351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" r:id="rId13" imgW="1434465" imgH="393700" progId="Equation.3">
                  <p:embed/>
                </p:oleObj>
              </mc:Choice>
              <mc:Fallback>
                <p:oleObj name="" r:id="rId13" imgW="1434465" imgH="393700" progId="Equation.3">
                  <p:embed/>
                  <p:pic>
                    <p:nvPicPr>
                      <p:cNvPr id="0" name="图片 3094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084888" y="4797425"/>
                        <a:ext cx="14351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6411" name="Object 11"/>
          <p:cNvGraphicFramePr/>
          <p:nvPr/>
        </p:nvGraphicFramePr>
        <p:xfrm>
          <a:off x="7451725" y="4738688"/>
          <a:ext cx="15367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" r:id="rId15" imgW="1536065" imgH="393700" progId="Equation.DSMT4">
                  <p:embed/>
                </p:oleObj>
              </mc:Choice>
              <mc:Fallback>
                <p:oleObj name="" r:id="rId15" imgW="1536065" imgH="393700" progId="Equation.DSMT4">
                  <p:embed/>
                  <p:pic>
                    <p:nvPicPr>
                      <p:cNvPr id="0" name="图片 3096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7451725" y="4738688"/>
                        <a:ext cx="15367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6412" name="Object 12"/>
          <p:cNvGraphicFramePr/>
          <p:nvPr/>
        </p:nvGraphicFramePr>
        <p:xfrm>
          <a:off x="755650" y="5516563"/>
          <a:ext cx="41783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name="" r:id="rId17" imgW="4178300" imgH="457200" progId="Equation.3">
                  <p:embed/>
                </p:oleObj>
              </mc:Choice>
              <mc:Fallback>
                <p:oleObj name="" r:id="rId17" imgW="4178300" imgH="457200" progId="Equation.3">
                  <p:embed/>
                  <p:pic>
                    <p:nvPicPr>
                      <p:cNvPr id="0" name="图片 3106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755650" y="5516563"/>
                        <a:ext cx="4178300" cy="457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6413" name="Object 13"/>
          <p:cNvGraphicFramePr/>
          <p:nvPr/>
        </p:nvGraphicFramePr>
        <p:xfrm>
          <a:off x="1044575" y="6092825"/>
          <a:ext cx="46101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" r:id="rId19" imgW="4610100" imgH="457200" progId="Equation.3">
                  <p:embed/>
                </p:oleObj>
              </mc:Choice>
              <mc:Fallback>
                <p:oleObj name="" r:id="rId19" imgW="4610100" imgH="457200" progId="Equation.3">
                  <p:embed/>
                  <p:pic>
                    <p:nvPicPr>
                      <p:cNvPr id="0" name="图片 3105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044575" y="6092825"/>
                        <a:ext cx="4610100" cy="457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7" name="Object 21"/>
          <p:cNvGraphicFramePr/>
          <p:nvPr/>
        </p:nvGraphicFramePr>
        <p:xfrm>
          <a:off x="900113" y="188913"/>
          <a:ext cx="67310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8" name="" r:id="rId21" imgW="6731000" imgH="685800" progId="Equation.DSMT4">
                  <p:embed/>
                </p:oleObj>
              </mc:Choice>
              <mc:Fallback>
                <p:oleObj name="" r:id="rId21" imgW="6731000" imgH="685800" progId="Equation.DSMT4">
                  <p:embed/>
                  <p:pic>
                    <p:nvPicPr>
                      <p:cNvPr id="0" name="图片 3107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900113" y="188913"/>
                        <a:ext cx="6731000" cy="685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86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86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86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86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486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486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486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486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486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486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88451" name="Object 3"/>
          <p:cNvGraphicFramePr>
            <a:graphicFrameLocks noChangeAspect="1"/>
          </p:cNvGraphicFramePr>
          <p:nvPr/>
        </p:nvGraphicFramePr>
        <p:xfrm>
          <a:off x="827088" y="836613"/>
          <a:ext cx="4422775" cy="401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name="" r:id="rId1" imgW="4368800" imgH="406400" progId="Equation.3">
                  <p:embed/>
                </p:oleObj>
              </mc:Choice>
              <mc:Fallback>
                <p:oleObj name="" r:id="rId1" imgW="4368800" imgH="406400" progId="Equation.3">
                  <p:embed/>
                  <p:pic>
                    <p:nvPicPr>
                      <p:cNvPr id="0" name="图片 310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27088" y="836613"/>
                        <a:ext cx="4422775" cy="4016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8452" name="Object 4"/>
          <p:cNvGraphicFramePr>
            <a:graphicFrameLocks noChangeAspect="1"/>
          </p:cNvGraphicFramePr>
          <p:nvPr/>
        </p:nvGraphicFramePr>
        <p:xfrm>
          <a:off x="971550" y="3260725"/>
          <a:ext cx="30607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" r:id="rId3" imgW="3060700" imgH="825500" progId="Equation.3">
                  <p:embed/>
                </p:oleObj>
              </mc:Choice>
              <mc:Fallback>
                <p:oleObj name="" r:id="rId3" imgW="3060700" imgH="825500" progId="Equation.3">
                  <p:embed/>
                  <p:pic>
                    <p:nvPicPr>
                      <p:cNvPr id="0" name="图片 310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71550" y="3260725"/>
                        <a:ext cx="3060700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8453" name="Object 5"/>
          <p:cNvGraphicFramePr>
            <a:graphicFrameLocks noChangeAspect="1"/>
          </p:cNvGraphicFramePr>
          <p:nvPr/>
        </p:nvGraphicFramePr>
        <p:xfrm>
          <a:off x="900113" y="3933825"/>
          <a:ext cx="6208712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" r:id="rId5" imgW="6032500" imgH="914400" progId="Equation.DSMT4">
                  <p:embed/>
                </p:oleObj>
              </mc:Choice>
              <mc:Fallback>
                <p:oleObj name="" r:id="rId5" imgW="6032500" imgH="914400" progId="Equation.DSMT4">
                  <p:embed/>
                  <p:pic>
                    <p:nvPicPr>
                      <p:cNvPr id="0" name="图片 311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00113" y="3933825"/>
                        <a:ext cx="6208712" cy="914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4" name="Rectangle 6"/>
          <p:cNvSpPr/>
          <p:nvPr/>
        </p:nvSpPr>
        <p:spPr>
          <a:xfrm>
            <a:off x="0" y="4040188"/>
            <a:ext cx="565150" cy="244475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r>
              <a:rPr lang="en-US" altLang="zh-CN" sz="1000" b="0" dirty="0">
                <a:latin typeface="Times New Roman" panose="02020603050405020304" pitchFamily="18" charset="0"/>
                <a:ea typeface="宋体" panose="02010600030101010101" pitchFamily="2" charset="-122"/>
              </a:rPr>
              <a:t>            </a:t>
            </a:r>
            <a:endParaRPr lang="en-US" altLang="zh-CN" sz="2400" b="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488455" name="Object 7"/>
          <p:cNvGraphicFramePr>
            <a:graphicFrameLocks noChangeAspect="1"/>
          </p:cNvGraphicFramePr>
          <p:nvPr/>
        </p:nvGraphicFramePr>
        <p:xfrm>
          <a:off x="755650" y="2278063"/>
          <a:ext cx="33401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" name="" r:id="rId7" imgW="3340100" imgH="406400" progId="Equation.3">
                  <p:embed/>
                </p:oleObj>
              </mc:Choice>
              <mc:Fallback>
                <p:oleObj name="" r:id="rId7" imgW="3340100" imgH="406400" progId="Equation.3">
                  <p:embed/>
                  <p:pic>
                    <p:nvPicPr>
                      <p:cNvPr id="0" name="图片 311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55650" y="2278063"/>
                        <a:ext cx="33401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8456" name="Object 8"/>
          <p:cNvGraphicFramePr>
            <a:graphicFrameLocks noChangeAspect="1"/>
          </p:cNvGraphicFramePr>
          <p:nvPr/>
        </p:nvGraphicFramePr>
        <p:xfrm>
          <a:off x="827088" y="1341438"/>
          <a:ext cx="36830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" name="" r:id="rId9" imgW="3683000" imgH="863600" progId="Equation.3">
                  <p:embed/>
                </p:oleObj>
              </mc:Choice>
              <mc:Fallback>
                <p:oleObj name="" r:id="rId9" imgW="3683000" imgH="863600" progId="Equation.3">
                  <p:embed/>
                  <p:pic>
                    <p:nvPicPr>
                      <p:cNvPr id="0" name="图片 311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27088" y="1341438"/>
                        <a:ext cx="3683000" cy="863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8457" name="Object 9"/>
          <p:cNvGraphicFramePr>
            <a:graphicFrameLocks noChangeAspect="1"/>
          </p:cNvGraphicFramePr>
          <p:nvPr/>
        </p:nvGraphicFramePr>
        <p:xfrm>
          <a:off x="2987675" y="2636838"/>
          <a:ext cx="39878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" r:id="rId11" imgW="3987800" imgH="774700" progId="Equation.3">
                  <p:embed/>
                </p:oleObj>
              </mc:Choice>
              <mc:Fallback>
                <p:oleObj name="" r:id="rId11" imgW="3987800" imgH="774700" progId="Equation.3">
                  <p:embed/>
                  <p:pic>
                    <p:nvPicPr>
                      <p:cNvPr id="0" name="图片 3113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987675" y="2636838"/>
                        <a:ext cx="39878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8459" name="Object 11"/>
          <p:cNvGraphicFramePr>
            <a:graphicFrameLocks noChangeAspect="1"/>
          </p:cNvGraphicFramePr>
          <p:nvPr/>
        </p:nvGraphicFramePr>
        <p:xfrm>
          <a:off x="898525" y="5662613"/>
          <a:ext cx="56896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5" name="" r:id="rId13" imgW="7226300" imgH="1155700" progId="Equation.DSMT4">
                  <p:embed/>
                </p:oleObj>
              </mc:Choice>
              <mc:Fallback>
                <p:oleObj name="" r:id="rId13" imgW="7226300" imgH="1155700" progId="Equation.DSMT4">
                  <p:embed/>
                  <p:pic>
                    <p:nvPicPr>
                      <p:cNvPr id="0" name="图片 3114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898525" y="5662613"/>
                        <a:ext cx="5689600" cy="863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9" name="Rectangle 13"/>
          <p:cNvSpPr/>
          <p:nvPr/>
        </p:nvSpPr>
        <p:spPr>
          <a:xfrm>
            <a:off x="0" y="3135313"/>
            <a:ext cx="311150" cy="244475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r>
              <a:rPr lang="zh-CN" altLang="en-US" sz="1000" b="0" dirty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endParaRPr lang="zh-CN" altLang="en-US" sz="2400" b="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250" name="Rectangle 14"/>
          <p:cNvSpPr/>
          <p:nvPr/>
        </p:nvSpPr>
        <p:spPr>
          <a:xfrm>
            <a:off x="0" y="3760788"/>
            <a:ext cx="228600" cy="3048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r>
              <a:rPr lang="en-US" altLang="zh-CN" sz="1400" b="0" dirty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endParaRPr lang="en-US" altLang="zh-CN" sz="2400" b="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488463" name="Object 15"/>
          <p:cNvGraphicFramePr>
            <a:graphicFrameLocks noChangeAspect="1"/>
          </p:cNvGraphicFramePr>
          <p:nvPr/>
        </p:nvGraphicFramePr>
        <p:xfrm>
          <a:off x="911225" y="4870450"/>
          <a:ext cx="7404100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" name="" r:id="rId15" imgW="6896100" imgH="863600" progId="Equation.3">
                  <p:embed/>
                </p:oleObj>
              </mc:Choice>
              <mc:Fallback>
                <p:oleObj name="" r:id="rId15" imgW="6896100" imgH="863600" progId="Equation.3">
                  <p:embed/>
                  <p:pic>
                    <p:nvPicPr>
                      <p:cNvPr id="0" name="图片 3115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911225" y="4870450"/>
                        <a:ext cx="7404100" cy="9080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27"/>
          <p:cNvGrpSpPr/>
          <p:nvPr/>
        </p:nvGrpSpPr>
        <p:grpSpPr>
          <a:xfrm>
            <a:off x="7164388" y="2349500"/>
            <a:ext cx="1728787" cy="1727200"/>
            <a:chOff x="4422" y="1480"/>
            <a:chExt cx="1089" cy="1088"/>
          </a:xfrm>
        </p:grpSpPr>
        <p:sp>
          <p:nvSpPr>
            <p:cNvPr id="10253" name="Oval 16"/>
            <p:cNvSpPr/>
            <p:nvPr/>
          </p:nvSpPr>
          <p:spPr>
            <a:xfrm>
              <a:off x="4422" y="1480"/>
              <a:ext cx="1089" cy="1088"/>
            </a:xfrm>
            <a:prstGeom prst="ellipse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0254" name="Line 17"/>
            <p:cNvSpPr/>
            <p:nvPr/>
          </p:nvSpPr>
          <p:spPr>
            <a:xfrm flipV="1">
              <a:off x="4604" y="1616"/>
              <a:ext cx="725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0255" name="Line 18"/>
            <p:cNvSpPr/>
            <p:nvPr/>
          </p:nvSpPr>
          <p:spPr>
            <a:xfrm>
              <a:off x="4604" y="1616"/>
              <a:ext cx="0" cy="816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0256" name="Line 19"/>
            <p:cNvSpPr/>
            <p:nvPr/>
          </p:nvSpPr>
          <p:spPr>
            <a:xfrm>
              <a:off x="4649" y="2432"/>
              <a:ext cx="68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0257" name="Line 21"/>
            <p:cNvSpPr/>
            <p:nvPr/>
          </p:nvSpPr>
          <p:spPr>
            <a:xfrm>
              <a:off x="5329" y="1616"/>
              <a:ext cx="0" cy="816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0258" name="Line 22"/>
            <p:cNvSpPr/>
            <p:nvPr/>
          </p:nvSpPr>
          <p:spPr>
            <a:xfrm>
              <a:off x="4967" y="1616"/>
              <a:ext cx="0" cy="816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0259" name="Line 23"/>
            <p:cNvSpPr/>
            <p:nvPr/>
          </p:nvSpPr>
          <p:spPr>
            <a:xfrm flipH="1">
              <a:off x="4604" y="2024"/>
              <a:ext cx="363" cy="408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graphicFrame>
          <p:nvGraphicFramePr>
            <p:cNvPr id="10260" name="Object 24"/>
            <p:cNvGraphicFramePr>
              <a:graphicFrameLocks noChangeAspect="1"/>
            </p:cNvGraphicFramePr>
            <p:nvPr/>
          </p:nvGraphicFramePr>
          <p:xfrm>
            <a:off x="4694" y="2069"/>
            <a:ext cx="139" cy="1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7" name="" r:id="rId17" imgW="292100" imgH="292100" progId="Equation.3">
                    <p:embed/>
                  </p:oleObj>
                </mc:Choice>
                <mc:Fallback>
                  <p:oleObj name="" r:id="rId17" imgW="292100" imgH="292100" progId="Equation.3">
                    <p:embed/>
                    <p:pic>
                      <p:nvPicPr>
                        <p:cNvPr id="0" name="图片 3116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4694" y="2069"/>
                          <a:ext cx="139" cy="13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61" name="Object 25"/>
            <p:cNvGraphicFramePr>
              <a:graphicFrameLocks noChangeAspect="1"/>
            </p:cNvGraphicFramePr>
            <p:nvPr/>
          </p:nvGraphicFramePr>
          <p:xfrm>
            <a:off x="4740" y="2387"/>
            <a:ext cx="128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8" name="" r:id="rId19" imgW="203200" imgH="228600" progId="Equation.3">
                    <p:embed/>
                  </p:oleObj>
                </mc:Choice>
                <mc:Fallback>
                  <p:oleObj name="" r:id="rId19" imgW="203200" imgH="228600" progId="Equation.3">
                    <p:embed/>
                    <p:pic>
                      <p:nvPicPr>
                        <p:cNvPr id="0" name="图片 3117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4740" y="2387"/>
                          <a:ext cx="128" cy="14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62" name="Object 26"/>
            <p:cNvGraphicFramePr>
              <a:graphicFrameLocks noChangeAspect="1"/>
            </p:cNvGraphicFramePr>
            <p:nvPr/>
          </p:nvGraphicFramePr>
          <p:xfrm>
            <a:off x="5012" y="2024"/>
            <a:ext cx="126" cy="4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9" name="" r:id="rId21" imgW="254000" imgH="825500" progId="Equation.3">
                    <p:embed/>
                  </p:oleObj>
                </mc:Choice>
                <mc:Fallback>
                  <p:oleObj name="" r:id="rId21" imgW="254000" imgH="825500" progId="Equation.3">
                    <p:embed/>
                    <p:pic>
                      <p:nvPicPr>
                        <p:cNvPr id="0" name="图片 3118"/>
                        <p:cNvPicPr/>
                        <p:nvPr/>
                      </p:nvPicPr>
                      <p:blipFill>
                        <a:blip r:embed="rId22"/>
                        <a:stretch>
                          <a:fillRect/>
                        </a:stretch>
                      </p:blipFill>
                      <p:spPr>
                        <a:xfrm>
                          <a:off x="5012" y="2024"/>
                          <a:ext cx="126" cy="40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0263" name="Object 2"/>
          <p:cNvGraphicFramePr>
            <a:graphicFrameLocks noChangeAspect="1"/>
          </p:cNvGraphicFramePr>
          <p:nvPr/>
        </p:nvGraphicFramePr>
        <p:xfrm>
          <a:off x="900113" y="260350"/>
          <a:ext cx="791527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" name="" r:id="rId23" imgW="8174990" imgH="393700" progId="Equation.DSMT4">
                  <p:embed/>
                </p:oleObj>
              </mc:Choice>
              <mc:Fallback>
                <p:oleObj name="" r:id="rId23" imgW="8174990" imgH="393700" progId="Equation.DSMT4">
                  <p:embed/>
                  <p:pic>
                    <p:nvPicPr>
                      <p:cNvPr id="0" name="图片 3119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900113" y="260350"/>
                        <a:ext cx="7915275" cy="381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88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8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88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48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488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488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488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488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539653" name="Object 5"/>
          <p:cNvGraphicFramePr/>
          <p:nvPr/>
        </p:nvGraphicFramePr>
        <p:xfrm>
          <a:off x="827088" y="1268413"/>
          <a:ext cx="54991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1" name="" r:id="rId1" imgW="5499100" imgH="939800" progId="Equation.3">
                  <p:embed/>
                </p:oleObj>
              </mc:Choice>
              <mc:Fallback>
                <p:oleObj name="" r:id="rId1" imgW="5499100" imgH="939800" progId="Equation.3">
                  <p:embed/>
                  <p:pic>
                    <p:nvPicPr>
                      <p:cNvPr id="0" name="图片 312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27088" y="1268413"/>
                        <a:ext cx="5499100" cy="93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9654" name="Object 6"/>
          <p:cNvGraphicFramePr/>
          <p:nvPr/>
        </p:nvGraphicFramePr>
        <p:xfrm>
          <a:off x="6372225" y="1268413"/>
          <a:ext cx="15494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2" name="" r:id="rId3" imgW="1548765" imgH="850265" progId="Equation.3">
                  <p:embed/>
                </p:oleObj>
              </mc:Choice>
              <mc:Fallback>
                <p:oleObj name="" r:id="rId3" imgW="1548765" imgH="850265" progId="Equation.3">
                  <p:embed/>
                  <p:pic>
                    <p:nvPicPr>
                      <p:cNvPr id="0" name="图片 312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372225" y="1268413"/>
                        <a:ext cx="15494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9656" name="Object 8"/>
          <p:cNvGraphicFramePr/>
          <p:nvPr/>
        </p:nvGraphicFramePr>
        <p:xfrm>
          <a:off x="900113" y="2276475"/>
          <a:ext cx="58801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" name="" r:id="rId5" imgW="5880100" imgH="939800" progId="Equation.3">
                  <p:embed/>
                </p:oleObj>
              </mc:Choice>
              <mc:Fallback>
                <p:oleObj name="" r:id="rId5" imgW="5880100" imgH="939800" progId="Equation.3">
                  <p:embed/>
                  <p:pic>
                    <p:nvPicPr>
                      <p:cNvPr id="0" name="图片 312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00113" y="2276475"/>
                        <a:ext cx="5880100" cy="93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9657" name="Object 9"/>
          <p:cNvGraphicFramePr/>
          <p:nvPr/>
        </p:nvGraphicFramePr>
        <p:xfrm>
          <a:off x="6804025" y="2276475"/>
          <a:ext cx="15748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4" name="" r:id="rId7" imgW="1574800" imgH="850900" progId="Equation.3">
                  <p:embed/>
                </p:oleObj>
              </mc:Choice>
              <mc:Fallback>
                <p:oleObj name="" r:id="rId7" imgW="1574800" imgH="850900" progId="Equation.3">
                  <p:embed/>
                  <p:pic>
                    <p:nvPicPr>
                      <p:cNvPr id="0" name="图片 312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804025" y="2276475"/>
                        <a:ext cx="15748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9658" name="Object 10"/>
          <p:cNvGraphicFramePr/>
          <p:nvPr/>
        </p:nvGraphicFramePr>
        <p:xfrm>
          <a:off x="900113" y="3141663"/>
          <a:ext cx="24257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5" name="" r:id="rId9" imgW="2424430" imgH="444500" progId="Equation.DSMT4">
                  <p:embed/>
                </p:oleObj>
              </mc:Choice>
              <mc:Fallback>
                <p:oleObj name="" r:id="rId9" imgW="2424430" imgH="444500" progId="Equation.DSMT4">
                  <p:embed/>
                  <p:pic>
                    <p:nvPicPr>
                      <p:cNvPr id="0" name="图片 312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00113" y="3141663"/>
                        <a:ext cx="24257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9659" name="Object 11"/>
          <p:cNvGraphicFramePr/>
          <p:nvPr/>
        </p:nvGraphicFramePr>
        <p:xfrm>
          <a:off x="900113" y="3716338"/>
          <a:ext cx="46101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6" name="" r:id="rId11" imgW="4608195" imgH="431800" progId="Equation.DSMT4">
                  <p:embed/>
                </p:oleObj>
              </mc:Choice>
              <mc:Fallback>
                <p:oleObj name="" r:id="rId11" imgW="4608195" imgH="431800" progId="Equation.DSMT4">
                  <p:embed/>
                  <p:pic>
                    <p:nvPicPr>
                      <p:cNvPr id="0" name="图片 3125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00113" y="3716338"/>
                        <a:ext cx="46101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9661" name="Object 13"/>
          <p:cNvGraphicFramePr/>
          <p:nvPr/>
        </p:nvGraphicFramePr>
        <p:xfrm>
          <a:off x="900113" y="4219575"/>
          <a:ext cx="24003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" name="" r:id="rId13" imgW="2399030" imgH="431800" progId="Equation.DSMT4">
                  <p:embed/>
                </p:oleObj>
              </mc:Choice>
              <mc:Fallback>
                <p:oleObj name="" r:id="rId13" imgW="2399030" imgH="431800" progId="Equation.DSMT4">
                  <p:embed/>
                  <p:pic>
                    <p:nvPicPr>
                      <p:cNvPr id="0" name="图片 3126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900113" y="4219575"/>
                        <a:ext cx="24003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9662" name="Object 14"/>
          <p:cNvGraphicFramePr/>
          <p:nvPr/>
        </p:nvGraphicFramePr>
        <p:xfrm>
          <a:off x="827088" y="4795838"/>
          <a:ext cx="31369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8" name="" r:id="rId15" imgW="3136900" imgH="431800" progId="Equation.3">
                  <p:embed/>
                </p:oleObj>
              </mc:Choice>
              <mc:Fallback>
                <p:oleObj name="" r:id="rId15" imgW="3136900" imgH="431800" progId="Equation.3">
                  <p:embed/>
                  <p:pic>
                    <p:nvPicPr>
                      <p:cNvPr id="0" name="图片 3127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27088" y="4795838"/>
                        <a:ext cx="31369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9663" name="Object 15"/>
          <p:cNvGraphicFramePr/>
          <p:nvPr/>
        </p:nvGraphicFramePr>
        <p:xfrm>
          <a:off x="1116013" y="5372100"/>
          <a:ext cx="40513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9" name="" r:id="rId17" imgW="4051300" imgH="431800" progId="Equation.3">
                  <p:embed/>
                </p:oleObj>
              </mc:Choice>
              <mc:Fallback>
                <p:oleObj name="" r:id="rId17" imgW="4051300" imgH="431800" progId="Equation.3">
                  <p:embed/>
                  <p:pic>
                    <p:nvPicPr>
                      <p:cNvPr id="0" name="图片 3128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116013" y="5372100"/>
                        <a:ext cx="40513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2"/>
          <p:cNvGraphicFramePr/>
          <p:nvPr/>
        </p:nvGraphicFramePr>
        <p:xfrm>
          <a:off x="1042988" y="5732463"/>
          <a:ext cx="23622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0" name="" r:id="rId19" imgW="2362200" imgH="838200" progId="Equation.DSMT4">
                  <p:embed/>
                </p:oleObj>
              </mc:Choice>
              <mc:Fallback>
                <p:oleObj name="" r:id="rId19" imgW="2362200" imgH="838200" progId="Equation.DSMT4">
                  <p:embed/>
                  <p:pic>
                    <p:nvPicPr>
                      <p:cNvPr id="0" name="图片 3129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042988" y="5732463"/>
                        <a:ext cx="23622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5" name="Object 4"/>
          <p:cNvGraphicFramePr/>
          <p:nvPr/>
        </p:nvGraphicFramePr>
        <p:xfrm>
          <a:off x="971550" y="260350"/>
          <a:ext cx="6346825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1" name="" r:id="rId21" imgW="6756400" imgH="914400" progId="Equation.DSMT4">
                  <p:embed/>
                </p:oleObj>
              </mc:Choice>
              <mc:Fallback>
                <p:oleObj name="" r:id="rId21" imgW="6756400" imgH="914400" progId="Equation.DSMT4">
                  <p:embed/>
                  <p:pic>
                    <p:nvPicPr>
                      <p:cNvPr id="0" name="图片 3130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971550" y="260350"/>
                        <a:ext cx="6346825" cy="860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39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39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539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539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539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539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539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539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539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Object 3"/>
          <p:cNvGraphicFramePr>
            <a:graphicFrameLocks noChangeAspect="1"/>
          </p:cNvGraphicFramePr>
          <p:nvPr/>
        </p:nvGraphicFramePr>
        <p:xfrm>
          <a:off x="754063" y="1268413"/>
          <a:ext cx="37465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2" name="" r:id="rId1" imgW="3746500" imgH="444500" progId="Equation.3">
                  <p:embed/>
                </p:oleObj>
              </mc:Choice>
              <mc:Fallback>
                <p:oleObj name="" r:id="rId1" imgW="3746500" imgH="444500" progId="Equation.3">
                  <p:embed/>
                  <p:pic>
                    <p:nvPicPr>
                      <p:cNvPr id="0" name="图片 313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54063" y="1268413"/>
                        <a:ext cx="37465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4"/>
          <p:cNvGraphicFramePr>
            <a:graphicFrameLocks noChangeAspect="1"/>
          </p:cNvGraphicFramePr>
          <p:nvPr/>
        </p:nvGraphicFramePr>
        <p:xfrm>
          <a:off x="4643438" y="1268413"/>
          <a:ext cx="24003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3" name="" r:id="rId3" imgW="2400300" imgH="406400" progId="Equation.3">
                  <p:embed/>
                </p:oleObj>
              </mc:Choice>
              <mc:Fallback>
                <p:oleObj name="" r:id="rId3" imgW="2400300" imgH="406400" progId="Equation.3">
                  <p:embed/>
                  <p:pic>
                    <p:nvPicPr>
                      <p:cNvPr id="0" name="图片 313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43438" y="1268413"/>
                        <a:ext cx="24003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5"/>
          <p:cNvGraphicFramePr>
            <a:graphicFrameLocks noChangeAspect="1"/>
          </p:cNvGraphicFramePr>
          <p:nvPr/>
        </p:nvGraphicFramePr>
        <p:xfrm>
          <a:off x="827088" y="1700213"/>
          <a:ext cx="34544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" name="" r:id="rId5" imgW="3454400" imgH="876300" progId="Equation.3">
                  <p:embed/>
                </p:oleObj>
              </mc:Choice>
              <mc:Fallback>
                <p:oleObj name="" r:id="rId5" imgW="3454400" imgH="876300" progId="Equation.3">
                  <p:embed/>
                  <p:pic>
                    <p:nvPicPr>
                      <p:cNvPr id="0" name="图片 313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27088" y="1700213"/>
                        <a:ext cx="3454400" cy="876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6"/>
          <p:cNvGraphicFramePr>
            <a:graphicFrameLocks noChangeAspect="1"/>
          </p:cNvGraphicFramePr>
          <p:nvPr/>
        </p:nvGraphicFramePr>
        <p:xfrm>
          <a:off x="2771775" y="2203450"/>
          <a:ext cx="17399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5" name="" r:id="rId7" imgW="1739900" imgH="317500" progId="Equation.3">
                  <p:embed/>
                </p:oleObj>
              </mc:Choice>
              <mc:Fallback>
                <p:oleObj name="" r:id="rId7" imgW="1739900" imgH="317500" progId="Equation.3">
                  <p:embed/>
                  <p:pic>
                    <p:nvPicPr>
                      <p:cNvPr id="0" name="图片 313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771775" y="2203450"/>
                        <a:ext cx="17399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7"/>
          <p:cNvGraphicFramePr>
            <a:graphicFrameLocks noChangeAspect="1"/>
          </p:cNvGraphicFramePr>
          <p:nvPr/>
        </p:nvGraphicFramePr>
        <p:xfrm>
          <a:off x="827088" y="2565400"/>
          <a:ext cx="26543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6" name="" r:id="rId9" imgW="2654300" imgH="838200" progId="Equation.DSMT4">
                  <p:embed/>
                </p:oleObj>
              </mc:Choice>
              <mc:Fallback>
                <p:oleObj name="" r:id="rId9" imgW="2654300" imgH="838200" progId="Equation.DSMT4">
                  <p:embed/>
                  <p:pic>
                    <p:nvPicPr>
                      <p:cNvPr id="0" name="图片 3135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27088" y="2565400"/>
                        <a:ext cx="26543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8"/>
          <p:cNvGraphicFramePr>
            <a:graphicFrameLocks noChangeAspect="1"/>
          </p:cNvGraphicFramePr>
          <p:nvPr/>
        </p:nvGraphicFramePr>
        <p:xfrm>
          <a:off x="3563938" y="2565400"/>
          <a:ext cx="9017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7" name="" r:id="rId11" imgW="901700" imgH="825500" progId="Equation.3">
                  <p:embed/>
                </p:oleObj>
              </mc:Choice>
              <mc:Fallback>
                <p:oleObj name="" r:id="rId11" imgW="901700" imgH="825500" progId="Equation.3">
                  <p:embed/>
                  <p:pic>
                    <p:nvPicPr>
                      <p:cNvPr id="0" name="图片 3136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563938" y="2565400"/>
                        <a:ext cx="901700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9"/>
          <p:cNvGraphicFramePr>
            <a:graphicFrameLocks noChangeAspect="1"/>
          </p:cNvGraphicFramePr>
          <p:nvPr/>
        </p:nvGraphicFramePr>
        <p:xfrm>
          <a:off x="827088" y="3429000"/>
          <a:ext cx="33782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8" name="" r:id="rId13" imgW="3378200" imgH="825500" progId="Equation.3">
                  <p:embed/>
                </p:oleObj>
              </mc:Choice>
              <mc:Fallback>
                <p:oleObj name="" r:id="rId13" imgW="3378200" imgH="825500" progId="Equation.3">
                  <p:embed/>
                  <p:pic>
                    <p:nvPicPr>
                      <p:cNvPr id="0" name="图片 3137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827088" y="3429000"/>
                        <a:ext cx="3378200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9898" name="Object 10"/>
          <p:cNvGraphicFramePr>
            <a:graphicFrameLocks noChangeAspect="1"/>
          </p:cNvGraphicFramePr>
          <p:nvPr/>
        </p:nvGraphicFramePr>
        <p:xfrm>
          <a:off x="4211638" y="3644900"/>
          <a:ext cx="39878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9" name="" r:id="rId15" imgW="3987800" imgH="431800" progId="Equation.DSMT4">
                  <p:embed/>
                </p:oleObj>
              </mc:Choice>
              <mc:Fallback>
                <p:oleObj name="" r:id="rId15" imgW="3987800" imgH="431800" progId="Equation.DSMT4">
                  <p:embed/>
                  <p:pic>
                    <p:nvPicPr>
                      <p:cNvPr id="0" name="图片 3138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211638" y="3644900"/>
                        <a:ext cx="39878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1"/>
          <p:cNvGraphicFramePr>
            <a:graphicFrameLocks noChangeAspect="1"/>
          </p:cNvGraphicFramePr>
          <p:nvPr/>
        </p:nvGraphicFramePr>
        <p:xfrm>
          <a:off x="900113" y="4292600"/>
          <a:ext cx="28448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0" name="" r:id="rId17" imgW="2843530" imgH="431800" progId="Equation.DSMT4">
                  <p:embed/>
                </p:oleObj>
              </mc:Choice>
              <mc:Fallback>
                <p:oleObj name="" r:id="rId17" imgW="2843530" imgH="431800" progId="Equation.DSMT4">
                  <p:embed/>
                  <p:pic>
                    <p:nvPicPr>
                      <p:cNvPr id="0" name="图片 3139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900113" y="4292600"/>
                        <a:ext cx="28448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2"/>
          <p:cNvGraphicFramePr>
            <a:graphicFrameLocks noChangeAspect="1"/>
          </p:cNvGraphicFramePr>
          <p:nvPr/>
        </p:nvGraphicFramePr>
        <p:xfrm>
          <a:off x="3806825" y="4292600"/>
          <a:ext cx="34163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1" name="" r:id="rId19" imgW="3415030" imgH="431800" progId="Equation.DSMT4">
                  <p:embed/>
                </p:oleObj>
              </mc:Choice>
              <mc:Fallback>
                <p:oleObj name="" r:id="rId19" imgW="3415030" imgH="431800" progId="Equation.DSMT4">
                  <p:embed/>
                  <p:pic>
                    <p:nvPicPr>
                      <p:cNvPr id="0" name="图片 3140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3806825" y="4292600"/>
                        <a:ext cx="34163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3"/>
          <p:cNvGraphicFramePr>
            <a:graphicFrameLocks noChangeAspect="1"/>
          </p:cNvGraphicFramePr>
          <p:nvPr/>
        </p:nvGraphicFramePr>
        <p:xfrm>
          <a:off x="827088" y="4868863"/>
          <a:ext cx="28448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2" name="" r:id="rId21" imgW="2843530" imgH="431800" progId="Equation.DSMT4">
                  <p:embed/>
                </p:oleObj>
              </mc:Choice>
              <mc:Fallback>
                <p:oleObj name="" r:id="rId21" imgW="2843530" imgH="431800" progId="Equation.DSMT4">
                  <p:embed/>
                  <p:pic>
                    <p:nvPicPr>
                      <p:cNvPr id="0" name="图片 3141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827088" y="4868863"/>
                        <a:ext cx="28448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4"/>
          <p:cNvGraphicFramePr>
            <a:graphicFrameLocks noChangeAspect="1"/>
          </p:cNvGraphicFramePr>
          <p:nvPr/>
        </p:nvGraphicFramePr>
        <p:xfrm>
          <a:off x="755650" y="5445125"/>
          <a:ext cx="40259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3" name="" r:id="rId23" imgW="4023995" imgH="444500" progId="Equation.DSMT4">
                  <p:embed/>
                </p:oleObj>
              </mc:Choice>
              <mc:Fallback>
                <p:oleObj name="" r:id="rId23" imgW="4023995" imgH="444500" progId="Equation.DSMT4">
                  <p:embed/>
                  <p:pic>
                    <p:nvPicPr>
                      <p:cNvPr id="0" name="图片 3142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755650" y="5445125"/>
                        <a:ext cx="40259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5"/>
          <p:cNvGraphicFramePr>
            <a:graphicFrameLocks noChangeAspect="1"/>
          </p:cNvGraphicFramePr>
          <p:nvPr/>
        </p:nvGraphicFramePr>
        <p:xfrm>
          <a:off x="4716463" y="5445125"/>
          <a:ext cx="30988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" name="" r:id="rId25" imgW="3098800" imgH="431800" progId="Equation.3">
                  <p:embed/>
                </p:oleObj>
              </mc:Choice>
              <mc:Fallback>
                <p:oleObj name="" r:id="rId25" imgW="3098800" imgH="431800" progId="Equation.3">
                  <p:embed/>
                  <p:pic>
                    <p:nvPicPr>
                      <p:cNvPr id="0" name="图片 3143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4716463" y="5445125"/>
                        <a:ext cx="30988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9904" name="Object 16"/>
          <p:cNvGraphicFramePr>
            <a:graphicFrameLocks noChangeAspect="1"/>
          </p:cNvGraphicFramePr>
          <p:nvPr/>
        </p:nvGraphicFramePr>
        <p:xfrm>
          <a:off x="730250" y="6021388"/>
          <a:ext cx="37465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5" name="" r:id="rId27" imgW="3744595" imgH="444500" progId="Equation.DSMT4">
                  <p:embed/>
                </p:oleObj>
              </mc:Choice>
              <mc:Fallback>
                <p:oleObj name="" r:id="rId27" imgW="3744595" imgH="444500" progId="Equation.DSMT4">
                  <p:embed/>
                  <p:pic>
                    <p:nvPicPr>
                      <p:cNvPr id="0" name="图片 3144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730250" y="6021388"/>
                        <a:ext cx="37465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7"/>
          <p:cNvGraphicFramePr>
            <a:graphicFrameLocks noChangeAspect="1"/>
          </p:cNvGraphicFramePr>
          <p:nvPr/>
        </p:nvGraphicFramePr>
        <p:xfrm>
          <a:off x="4500563" y="6021388"/>
          <a:ext cx="30988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6" name="" r:id="rId29" imgW="3098800" imgH="431800" progId="Equation.3">
                  <p:embed/>
                </p:oleObj>
              </mc:Choice>
              <mc:Fallback>
                <p:oleObj name="" r:id="rId29" imgW="3098800" imgH="431800" progId="Equation.3">
                  <p:embed/>
                  <p:pic>
                    <p:nvPicPr>
                      <p:cNvPr id="0" name="图片 3145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4500563" y="6021388"/>
                        <a:ext cx="30988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4" name="Object 5"/>
          <p:cNvGraphicFramePr/>
          <p:nvPr/>
        </p:nvGraphicFramePr>
        <p:xfrm>
          <a:off x="900113" y="188913"/>
          <a:ext cx="76708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7" name="" r:id="rId31" imgW="7670800" imgH="927100" progId="Equation.DSMT4">
                  <p:embed/>
                </p:oleObj>
              </mc:Choice>
              <mc:Fallback>
                <p:oleObj name="" r:id="rId31" imgW="7670800" imgH="927100" progId="Equation.DSMT4">
                  <p:embed/>
                  <p:pic>
                    <p:nvPicPr>
                      <p:cNvPr id="0" name="图片 3146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900113" y="188913"/>
                        <a:ext cx="76708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549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2" dur="500"/>
                                        <p:tgtEl>
                                          <p:spTgt spid="549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3" name="Text Box 3"/>
          <p:cNvSpPr txBox="1"/>
          <p:nvPr/>
        </p:nvSpPr>
        <p:spPr>
          <a:xfrm>
            <a:off x="1258888" y="3500438"/>
            <a:ext cx="7345362" cy="646112"/>
          </a:xfrm>
          <a:prstGeom prst="rect">
            <a:avLst/>
          </a:prstGeom>
          <a:noFill/>
          <a:ln w="57150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3600" dirty="0">
                <a:solidFill>
                  <a:schemeClr val="accent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第六节   曲线的渐近线、函数作图</a:t>
            </a:r>
            <a:endParaRPr lang="zh-CN" altLang="en-US" sz="3600" dirty="0">
              <a:solidFill>
                <a:schemeClr val="accent2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3314" name="Text Box 3"/>
          <p:cNvSpPr txBox="1"/>
          <p:nvPr/>
        </p:nvSpPr>
        <p:spPr>
          <a:xfrm>
            <a:off x="1187450" y="1844675"/>
            <a:ext cx="7416800" cy="701675"/>
          </a:xfrm>
          <a:prstGeom prst="rect">
            <a:avLst/>
          </a:prstGeom>
          <a:noFill/>
          <a:ln w="57150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4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第三章   一元函数微分学的应用</a:t>
            </a:r>
            <a:endParaRPr lang="zh-CN" altLang="en-US" sz="40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4337" name="Object 4"/>
          <p:cNvGraphicFramePr/>
          <p:nvPr/>
        </p:nvGraphicFramePr>
        <p:xfrm>
          <a:off x="827088" y="260350"/>
          <a:ext cx="17907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1" name="" r:id="rId1" imgW="1790700" imgH="393700" progId="Equation.3">
                  <p:embed/>
                </p:oleObj>
              </mc:Choice>
              <mc:Fallback>
                <p:oleObj name="" r:id="rId1" imgW="1790700" imgH="393700" progId="Equation.3">
                  <p:embed/>
                  <p:pic>
                    <p:nvPicPr>
                      <p:cNvPr id="0" name="图片 312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27088" y="260350"/>
                        <a:ext cx="17907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6821" name="Object 5"/>
          <p:cNvGraphicFramePr/>
          <p:nvPr/>
        </p:nvGraphicFramePr>
        <p:xfrm>
          <a:off x="803275" y="692150"/>
          <a:ext cx="24130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" name="" r:id="rId3" imgW="2413000" imgH="393700" progId="Equation.3">
                  <p:embed/>
                </p:oleObj>
              </mc:Choice>
              <mc:Fallback>
                <p:oleObj name="" r:id="rId3" imgW="2413000" imgH="393700" progId="Equation.3">
                  <p:embed/>
                  <p:pic>
                    <p:nvPicPr>
                      <p:cNvPr id="0" name="图片 311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03275" y="692150"/>
                        <a:ext cx="24130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6822" name="Object 6"/>
          <p:cNvGraphicFramePr/>
          <p:nvPr/>
        </p:nvGraphicFramePr>
        <p:xfrm>
          <a:off x="3203575" y="692150"/>
          <a:ext cx="26289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2" name="" r:id="rId5" imgW="2628900" imgH="520700" progId="Equation.3">
                  <p:embed/>
                </p:oleObj>
              </mc:Choice>
              <mc:Fallback>
                <p:oleObj name="" r:id="rId5" imgW="2628900" imgH="520700" progId="Equation.3">
                  <p:embed/>
                  <p:pic>
                    <p:nvPicPr>
                      <p:cNvPr id="0" name="图片 312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03575" y="692150"/>
                        <a:ext cx="26289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6823" name="Object 7"/>
          <p:cNvGraphicFramePr/>
          <p:nvPr/>
        </p:nvGraphicFramePr>
        <p:xfrm>
          <a:off x="755650" y="1268413"/>
          <a:ext cx="70104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" name="" r:id="rId7" imgW="7010400" imgH="431800" progId="Equation.3">
                  <p:embed/>
                </p:oleObj>
              </mc:Choice>
              <mc:Fallback>
                <p:oleObj name="" r:id="rId7" imgW="7010400" imgH="431800" progId="Equation.3">
                  <p:embed/>
                  <p:pic>
                    <p:nvPicPr>
                      <p:cNvPr id="0" name="图片 312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55650" y="1268413"/>
                        <a:ext cx="70104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6824" name="Object 8"/>
          <p:cNvGraphicFramePr/>
          <p:nvPr/>
        </p:nvGraphicFramePr>
        <p:xfrm>
          <a:off x="755650" y="2203450"/>
          <a:ext cx="4265613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4" name="" r:id="rId9" imgW="4318000" imgH="825500" progId="Equation.3">
                  <p:embed/>
                </p:oleObj>
              </mc:Choice>
              <mc:Fallback>
                <p:oleObj name="" r:id="rId9" imgW="4318000" imgH="825500" progId="Equation.3">
                  <p:embed/>
                  <p:pic>
                    <p:nvPicPr>
                      <p:cNvPr id="0" name="图片 3123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55650" y="2203450"/>
                        <a:ext cx="4265613" cy="8175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6826" name="Object 10"/>
          <p:cNvGraphicFramePr/>
          <p:nvPr/>
        </p:nvGraphicFramePr>
        <p:xfrm>
          <a:off x="827088" y="5227638"/>
          <a:ext cx="74295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5" name="" r:id="rId11" imgW="7162800" imgH="444500" progId="Equation.3">
                  <p:embed/>
                </p:oleObj>
              </mc:Choice>
              <mc:Fallback>
                <p:oleObj name="" r:id="rId11" imgW="7162800" imgH="444500" progId="Equation.3">
                  <p:embed/>
                  <p:pic>
                    <p:nvPicPr>
                      <p:cNvPr id="0" name="图片 3124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27088" y="5227638"/>
                        <a:ext cx="74295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6827" name="Object 11"/>
          <p:cNvGraphicFramePr/>
          <p:nvPr/>
        </p:nvGraphicFramePr>
        <p:xfrm>
          <a:off x="828675" y="4579938"/>
          <a:ext cx="23495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6" name="" r:id="rId13" imgW="2349500" imgH="393700" progId="Equation.3">
                  <p:embed/>
                </p:oleObj>
              </mc:Choice>
              <mc:Fallback>
                <p:oleObj name="" r:id="rId13" imgW="2349500" imgH="393700" progId="Equation.3">
                  <p:embed/>
                  <p:pic>
                    <p:nvPicPr>
                      <p:cNvPr id="0" name="图片 3125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828675" y="4579938"/>
                        <a:ext cx="23495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6830" name="Object 14"/>
          <p:cNvGraphicFramePr/>
          <p:nvPr/>
        </p:nvGraphicFramePr>
        <p:xfrm>
          <a:off x="3276600" y="4579938"/>
          <a:ext cx="27178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" name="" r:id="rId15" imgW="2717800" imgH="558800" progId="Equation.3">
                  <p:embed/>
                </p:oleObj>
              </mc:Choice>
              <mc:Fallback>
                <p:oleObj name="" r:id="rId15" imgW="2717800" imgH="558800" progId="Equation.3">
                  <p:embed/>
                  <p:pic>
                    <p:nvPicPr>
                      <p:cNvPr id="0" name="图片 3126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276600" y="4579938"/>
                        <a:ext cx="2717800" cy="558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6837" name="Object 21"/>
          <p:cNvGraphicFramePr/>
          <p:nvPr/>
        </p:nvGraphicFramePr>
        <p:xfrm>
          <a:off x="827088" y="1843088"/>
          <a:ext cx="5322887" cy="37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8" name="" r:id="rId17" imgW="7404100" imgH="520700" progId="Equation.3">
                  <p:embed/>
                </p:oleObj>
              </mc:Choice>
              <mc:Fallback>
                <p:oleObj name="" r:id="rId17" imgW="7404100" imgH="520700" progId="Equation.3">
                  <p:embed/>
                  <p:pic>
                    <p:nvPicPr>
                      <p:cNvPr id="0" name="图片 3127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27088" y="1843088"/>
                        <a:ext cx="5322887" cy="377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6838" name="Object 22"/>
          <p:cNvGraphicFramePr/>
          <p:nvPr/>
        </p:nvGraphicFramePr>
        <p:xfrm>
          <a:off x="755650" y="2851150"/>
          <a:ext cx="7175500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9" name="" r:id="rId19" imgW="7264400" imgH="825500" progId="Equation.3">
                  <p:embed/>
                </p:oleObj>
              </mc:Choice>
              <mc:Fallback>
                <p:oleObj name="" r:id="rId19" imgW="7264400" imgH="825500" progId="Equation.3">
                  <p:embed/>
                  <p:pic>
                    <p:nvPicPr>
                      <p:cNvPr id="0" name="图片 3128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755650" y="2851150"/>
                        <a:ext cx="7175500" cy="8175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6839" name="Object 23"/>
          <p:cNvGraphicFramePr/>
          <p:nvPr/>
        </p:nvGraphicFramePr>
        <p:xfrm>
          <a:off x="5148263" y="2203450"/>
          <a:ext cx="2586037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0" name="" r:id="rId21" imgW="2616200" imgH="825500" progId="Equation.3">
                  <p:embed/>
                </p:oleObj>
              </mc:Choice>
              <mc:Fallback>
                <p:oleObj name="" r:id="rId21" imgW="2616200" imgH="825500" progId="Equation.3">
                  <p:embed/>
                  <p:pic>
                    <p:nvPicPr>
                      <p:cNvPr id="0" name="图片 3129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5148263" y="2203450"/>
                        <a:ext cx="2586037" cy="8175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6840" name="Object 24"/>
          <p:cNvGraphicFramePr/>
          <p:nvPr/>
        </p:nvGraphicFramePr>
        <p:xfrm>
          <a:off x="1116013" y="3643313"/>
          <a:ext cx="6584950" cy="817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1" name="" r:id="rId23" imgW="6667500" imgH="825500" progId="Equation.3">
                  <p:embed/>
                </p:oleObj>
              </mc:Choice>
              <mc:Fallback>
                <p:oleObj name="" r:id="rId23" imgW="6667500" imgH="825500" progId="Equation.3">
                  <p:embed/>
                  <p:pic>
                    <p:nvPicPr>
                      <p:cNvPr id="0" name="图片 3130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116013" y="3643313"/>
                        <a:ext cx="6584950" cy="8175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6841" name="Object 25"/>
          <p:cNvGraphicFramePr/>
          <p:nvPr/>
        </p:nvGraphicFramePr>
        <p:xfrm>
          <a:off x="900113" y="5732463"/>
          <a:ext cx="5540375" cy="427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2" name="" r:id="rId25" imgW="7708900" imgH="596900" progId="Equation.3">
                  <p:embed/>
                </p:oleObj>
              </mc:Choice>
              <mc:Fallback>
                <p:oleObj name="" r:id="rId25" imgW="7708900" imgH="596900" progId="Equation.3">
                  <p:embed/>
                  <p:pic>
                    <p:nvPicPr>
                      <p:cNvPr id="0" name="图片 3131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900113" y="5732463"/>
                        <a:ext cx="5540375" cy="4270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6842" name="Object 26"/>
          <p:cNvGraphicFramePr/>
          <p:nvPr/>
        </p:nvGraphicFramePr>
        <p:xfrm>
          <a:off x="1476375" y="6164263"/>
          <a:ext cx="3287713" cy="41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3" name="" r:id="rId27" imgW="4572000" imgH="571500" progId="Equation.3">
                  <p:embed/>
                </p:oleObj>
              </mc:Choice>
              <mc:Fallback>
                <p:oleObj name="" r:id="rId27" imgW="4572000" imgH="571500" progId="Equation.3">
                  <p:embed/>
                  <p:pic>
                    <p:nvPicPr>
                      <p:cNvPr id="0" name="图片 3132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476375" y="6164263"/>
                        <a:ext cx="3287713" cy="4143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6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46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546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546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46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46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46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46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546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546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546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2" dur="500"/>
                                        <p:tgtEl>
                                          <p:spTgt spid="546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7" dur="500"/>
                                        <p:tgtEl>
                                          <p:spTgt spid="546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546828" name="Object 10"/>
          <p:cNvGraphicFramePr/>
          <p:nvPr/>
        </p:nvGraphicFramePr>
        <p:xfrm>
          <a:off x="827088" y="4581525"/>
          <a:ext cx="6778625" cy="814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" name="" r:id="rId1" imgW="6604000" imgH="838200" progId="Equation.3">
                  <p:embed/>
                </p:oleObj>
              </mc:Choice>
              <mc:Fallback>
                <p:oleObj name="" r:id="rId1" imgW="6604000" imgH="838200" progId="Equation.3">
                  <p:embed/>
                  <p:pic>
                    <p:nvPicPr>
                      <p:cNvPr id="0" name="图片 313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27088" y="4581525"/>
                        <a:ext cx="6778625" cy="8143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2" name="Object 18"/>
          <p:cNvGraphicFramePr/>
          <p:nvPr/>
        </p:nvGraphicFramePr>
        <p:xfrm>
          <a:off x="827088" y="908050"/>
          <a:ext cx="74295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5" name="" r:id="rId3" imgW="7162800" imgH="444500" progId="Equation.3">
                  <p:embed/>
                </p:oleObj>
              </mc:Choice>
              <mc:Fallback>
                <p:oleObj name="" r:id="rId3" imgW="7162800" imgH="444500" progId="Equation.3">
                  <p:embed/>
                  <p:pic>
                    <p:nvPicPr>
                      <p:cNvPr id="0" name="图片 313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7088" y="908050"/>
                        <a:ext cx="74295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3" name="Object 19"/>
          <p:cNvGraphicFramePr/>
          <p:nvPr/>
        </p:nvGraphicFramePr>
        <p:xfrm>
          <a:off x="828675" y="258763"/>
          <a:ext cx="23495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6" name="" r:id="rId5" imgW="2349500" imgH="393700" progId="Equation.3">
                  <p:embed/>
                </p:oleObj>
              </mc:Choice>
              <mc:Fallback>
                <p:oleObj name="" r:id="rId5" imgW="2349500" imgH="393700" progId="Equation.3">
                  <p:embed/>
                  <p:pic>
                    <p:nvPicPr>
                      <p:cNvPr id="0" name="图片 313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28675" y="258763"/>
                        <a:ext cx="23495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4" name="Object 20"/>
          <p:cNvGraphicFramePr/>
          <p:nvPr/>
        </p:nvGraphicFramePr>
        <p:xfrm>
          <a:off x="3276600" y="258763"/>
          <a:ext cx="27178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7" name="" r:id="rId7" imgW="2717800" imgH="558800" progId="Equation.3">
                  <p:embed/>
                </p:oleObj>
              </mc:Choice>
              <mc:Fallback>
                <p:oleObj name="" r:id="rId7" imgW="2717800" imgH="558800" progId="Equation.3">
                  <p:embed/>
                  <p:pic>
                    <p:nvPicPr>
                      <p:cNvPr id="0" name="图片 313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276600" y="258763"/>
                        <a:ext cx="2717800" cy="558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5" name="Object 21"/>
          <p:cNvGraphicFramePr/>
          <p:nvPr/>
        </p:nvGraphicFramePr>
        <p:xfrm>
          <a:off x="900113" y="1484313"/>
          <a:ext cx="5540375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8" name="" r:id="rId9" imgW="7708900" imgH="596900" progId="Equation.3">
                  <p:embed/>
                </p:oleObj>
              </mc:Choice>
              <mc:Fallback>
                <p:oleObj name="" r:id="rId9" imgW="7708900" imgH="596900" progId="Equation.3">
                  <p:embed/>
                  <p:pic>
                    <p:nvPicPr>
                      <p:cNvPr id="0" name="图片 3137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900113" y="1484313"/>
                        <a:ext cx="5540375" cy="4254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9126" name="Object 22"/>
          <p:cNvGraphicFramePr/>
          <p:nvPr/>
        </p:nvGraphicFramePr>
        <p:xfrm>
          <a:off x="827088" y="2636838"/>
          <a:ext cx="3525837" cy="541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9" name="" r:id="rId11" imgW="3568700" imgH="546100" progId="Equation.3">
                  <p:embed/>
                </p:oleObj>
              </mc:Choice>
              <mc:Fallback>
                <p:oleObj name="" r:id="rId11" imgW="3568700" imgH="546100" progId="Equation.3">
                  <p:embed/>
                  <p:pic>
                    <p:nvPicPr>
                      <p:cNvPr id="0" name="图片 3138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27088" y="2636838"/>
                        <a:ext cx="3525837" cy="5413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7" name="Object 24"/>
          <p:cNvGraphicFramePr/>
          <p:nvPr/>
        </p:nvGraphicFramePr>
        <p:xfrm>
          <a:off x="1476375" y="2060575"/>
          <a:ext cx="3287713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0" name="" r:id="rId13" imgW="4572000" imgH="571500" progId="Equation.3">
                  <p:embed/>
                </p:oleObj>
              </mc:Choice>
              <mc:Fallback>
                <p:oleObj name="" r:id="rId13" imgW="4572000" imgH="571500" progId="Equation.3">
                  <p:embed/>
                  <p:pic>
                    <p:nvPicPr>
                      <p:cNvPr id="0" name="图片 3139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476375" y="2060575"/>
                        <a:ext cx="3287713" cy="4143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9129" name="Object 25"/>
          <p:cNvGraphicFramePr/>
          <p:nvPr/>
        </p:nvGraphicFramePr>
        <p:xfrm>
          <a:off x="827088" y="3284538"/>
          <a:ext cx="6600825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1" name="" r:id="rId15" imgW="6362700" imgH="444500" progId="Equation.3">
                  <p:embed/>
                </p:oleObj>
              </mc:Choice>
              <mc:Fallback>
                <p:oleObj name="" r:id="rId15" imgW="6362700" imgH="444500" progId="Equation.3">
                  <p:embed/>
                  <p:pic>
                    <p:nvPicPr>
                      <p:cNvPr id="0" name="图片 3140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27088" y="3284538"/>
                        <a:ext cx="6600825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9130" name="Object 26"/>
          <p:cNvGraphicFramePr/>
          <p:nvPr/>
        </p:nvGraphicFramePr>
        <p:xfrm>
          <a:off x="827088" y="3716338"/>
          <a:ext cx="3613150" cy="830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2" name="" r:id="rId17" imgW="3657600" imgH="838200" progId="Equation.3">
                  <p:embed/>
                </p:oleObj>
              </mc:Choice>
              <mc:Fallback>
                <p:oleObj name="" r:id="rId17" imgW="3657600" imgH="838200" progId="Equation.3">
                  <p:embed/>
                  <p:pic>
                    <p:nvPicPr>
                      <p:cNvPr id="0" name="图片 3141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827088" y="3716338"/>
                        <a:ext cx="3613150" cy="8302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9131" name="Object 27"/>
          <p:cNvGraphicFramePr/>
          <p:nvPr/>
        </p:nvGraphicFramePr>
        <p:xfrm>
          <a:off x="4572000" y="3716338"/>
          <a:ext cx="2170113" cy="830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3" name="" r:id="rId19" imgW="2197100" imgH="838200" progId="Equation.3">
                  <p:embed/>
                </p:oleObj>
              </mc:Choice>
              <mc:Fallback>
                <p:oleObj name="" r:id="rId19" imgW="2197100" imgH="838200" progId="Equation.3">
                  <p:embed/>
                  <p:pic>
                    <p:nvPicPr>
                      <p:cNvPr id="0" name="图片 3142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4572000" y="3716338"/>
                        <a:ext cx="2170113" cy="8302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9132" name="Object 28"/>
          <p:cNvGraphicFramePr/>
          <p:nvPr/>
        </p:nvGraphicFramePr>
        <p:xfrm>
          <a:off x="1187450" y="5445125"/>
          <a:ext cx="6635750" cy="814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" name="" r:id="rId21" imgW="6464300" imgH="838200" progId="Equation.3">
                  <p:embed/>
                </p:oleObj>
              </mc:Choice>
              <mc:Fallback>
                <p:oleObj name="" r:id="rId21" imgW="6464300" imgH="838200" progId="Equation.3">
                  <p:embed/>
                  <p:pic>
                    <p:nvPicPr>
                      <p:cNvPr id="0" name="图片 3143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187450" y="5445125"/>
                        <a:ext cx="6635750" cy="8143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59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59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59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46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59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59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6385" name="Object 5"/>
          <p:cNvGraphicFramePr/>
          <p:nvPr/>
        </p:nvGraphicFramePr>
        <p:xfrm>
          <a:off x="898525" y="404813"/>
          <a:ext cx="20828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5" name="" r:id="rId1" imgW="2082800" imgH="393700" progId="Equation.3">
                  <p:embed/>
                </p:oleObj>
              </mc:Choice>
              <mc:Fallback>
                <p:oleObj name="" r:id="rId1" imgW="2082800" imgH="393700" progId="Equation.3">
                  <p:embed/>
                  <p:pic>
                    <p:nvPicPr>
                      <p:cNvPr id="0" name="图片 314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98525" y="404813"/>
                        <a:ext cx="20828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6833" name="Object 6"/>
          <p:cNvGraphicFramePr/>
          <p:nvPr/>
        </p:nvGraphicFramePr>
        <p:xfrm>
          <a:off x="827088" y="1096963"/>
          <a:ext cx="74422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6" name="" r:id="rId3" imgW="7442200" imgH="431800" progId="Equation.3">
                  <p:embed/>
                </p:oleObj>
              </mc:Choice>
              <mc:Fallback>
                <p:oleObj name="" r:id="rId3" imgW="7442200" imgH="431800" progId="Equation.3">
                  <p:embed/>
                  <p:pic>
                    <p:nvPicPr>
                      <p:cNvPr id="0" name="图片 314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7088" y="1096963"/>
                        <a:ext cx="74422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6834" name="Object 7"/>
          <p:cNvGraphicFramePr/>
          <p:nvPr/>
        </p:nvGraphicFramePr>
        <p:xfrm>
          <a:off x="3059113" y="188913"/>
          <a:ext cx="54737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7" name="" r:id="rId5" imgW="5473700" imgH="838200" progId="Equation.DSMT4">
                  <p:embed/>
                </p:oleObj>
              </mc:Choice>
              <mc:Fallback>
                <p:oleObj name="" r:id="rId5" imgW="5473700" imgH="838200" progId="Equation.DSMT4">
                  <p:embed/>
                  <p:pic>
                    <p:nvPicPr>
                      <p:cNvPr id="0" name="图片 314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059113" y="188913"/>
                        <a:ext cx="54737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1165" name="Object 13"/>
          <p:cNvGraphicFramePr/>
          <p:nvPr/>
        </p:nvGraphicFramePr>
        <p:xfrm>
          <a:off x="898525" y="1628775"/>
          <a:ext cx="5322888" cy="37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8" name="" r:id="rId7" imgW="7404100" imgH="520700" progId="Equation.3">
                  <p:embed/>
                </p:oleObj>
              </mc:Choice>
              <mc:Fallback>
                <p:oleObj name="" r:id="rId7" imgW="7404100" imgH="520700" progId="Equation.3">
                  <p:embed/>
                  <p:pic>
                    <p:nvPicPr>
                      <p:cNvPr id="0" name="图片 3147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98525" y="1628775"/>
                        <a:ext cx="5322888" cy="377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1166" name="Object 14"/>
          <p:cNvGraphicFramePr/>
          <p:nvPr/>
        </p:nvGraphicFramePr>
        <p:xfrm>
          <a:off x="827088" y="2205038"/>
          <a:ext cx="7248525" cy="37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9" name="" r:id="rId9" imgW="10071100" imgH="520700" progId="Equation.3">
                  <p:embed/>
                </p:oleObj>
              </mc:Choice>
              <mc:Fallback>
                <p:oleObj name="" r:id="rId9" imgW="10071100" imgH="520700" progId="Equation.3">
                  <p:embed/>
                  <p:pic>
                    <p:nvPicPr>
                      <p:cNvPr id="0" name="图片 3148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27088" y="2205038"/>
                        <a:ext cx="7248525" cy="377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8" name="Object 2"/>
          <p:cNvGraphicFramePr/>
          <p:nvPr/>
        </p:nvGraphicFramePr>
        <p:xfrm>
          <a:off x="827088" y="2636838"/>
          <a:ext cx="4721225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0" name="" r:id="rId11" imgW="4572000" imgH="838200" progId="Equation.DSMT4">
                  <p:embed/>
                </p:oleObj>
              </mc:Choice>
              <mc:Fallback>
                <p:oleObj name="" r:id="rId11" imgW="4572000" imgH="838200" progId="Equation.DSMT4">
                  <p:embed/>
                  <p:pic>
                    <p:nvPicPr>
                      <p:cNvPr id="0" name="图片 3149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27088" y="2636838"/>
                        <a:ext cx="4721225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5795" name="Object 3"/>
          <p:cNvGraphicFramePr/>
          <p:nvPr/>
        </p:nvGraphicFramePr>
        <p:xfrm>
          <a:off x="900113" y="3429000"/>
          <a:ext cx="33909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1" name="" r:id="rId13" imgW="3390900" imgH="838200" progId="Equation.DSMT4">
                  <p:embed/>
                </p:oleObj>
              </mc:Choice>
              <mc:Fallback>
                <p:oleObj name="" r:id="rId13" imgW="3390900" imgH="838200" progId="Equation.DSMT4">
                  <p:embed/>
                  <p:pic>
                    <p:nvPicPr>
                      <p:cNvPr id="0" name="图片 3150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900113" y="3429000"/>
                        <a:ext cx="33909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5796" name="Object 4"/>
          <p:cNvGraphicFramePr/>
          <p:nvPr/>
        </p:nvGraphicFramePr>
        <p:xfrm>
          <a:off x="912813" y="4516438"/>
          <a:ext cx="4754562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2" name="" r:id="rId15" imgW="4443095" imgH="393700" progId="Equation.DSMT4">
                  <p:embed/>
                </p:oleObj>
              </mc:Choice>
              <mc:Fallback>
                <p:oleObj name="" r:id="rId15" imgW="4443095" imgH="393700" progId="Equation.DSMT4">
                  <p:embed/>
                  <p:pic>
                    <p:nvPicPr>
                      <p:cNvPr id="0" name="图片 3151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912813" y="4516438"/>
                        <a:ext cx="4754562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5797" name="Object 5"/>
          <p:cNvGraphicFramePr/>
          <p:nvPr/>
        </p:nvGraphicFramePr>
        <p:xfrm>
          <a:off x="900113" y="5013325"/>
          <a:ext cx="3568700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3" name="" r:id="rId17" imgW="3567430" imgH="1269365" progId="Equation.DSMT4">
                  <p:embed/>
                </p:oleObj>
              </mc:Choice>
              <mc:Fallback>
                <p:oleObj name="" r:id="rId17" imgW="3567430" imgH="1269365" progId="Equation.DSMT4">
                  <p:embed/>
                  <p:pic>
                    <p:nvPicPr>
                      <p:cNvPr id="0" name="图片 3152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900113" y="5013325"/>
                        <a:ext cx="3568700" cy="127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5798" name="Object 6"/>
          <p:cNvGraphicFramePr/>
          <p:nvPr/>
        </p:nvGraphicFramePr>
        <p:xfrm>
          <a:off x="4427538" y="5445125"/>
          <a:ext cx="16891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4" name="" r:id="rId19" imgW="1689100" imgH="838200" progId="Equation.DSMT4">
                  <p:embed/>
                </p:oleObj>
              </mc:Choice>
              <mc:Fallback>
                <p:oleObj name="" r:id="rId19" imgW="1689100" imgH="838200" progId="Equation.DSMT4">
                  <p:embed/>
                  <p:pic>
                    <p:nvPicPr>
                      <p:cNvPr id="0" name="图片 3153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4427538" y="5445125"/>
                        <a:ext cx="16891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5799" name="Object 7"/>
          <p:cNvGraphicFramePr/>
          <p:nvPr/>
        </p:nvGraphicFramePr>
        <p:xfrm>
          <a:off x="6030913" y="5692775"/>
          <a:ext cx="5969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5" name="" r:id="rId21" imgW="596900" imgH="342900" progId="Equation.3">
                  <p:embed/>
                </p:oleObj>
              </mc:Choice>
              <mc:Fallback>
                <p:oleObj name="" r:id="rId21" imgW="596900" imgH="342900" progId="Equation.3">
                  <p:embed/>
                  <p:pic>
                    <p:nvPicPr>
                      <p:cNvPr id="0" name="图片 3154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6030913" y="5692775"/>
                        <a:ext cx="596900" cy="342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65" name="Object 17"/>
          <p:cNvGraphicFramePr/>
          <p:nvPr/>
        </p:nvGraphicFramePr>
        <p:xfrm>
          <a:off x="4356100" y="3429000"/>
          <a:ext cx="28194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6" name="" r:id="rId23" imgW="2818130" imgH="862965" progId="Equation.DSMT4">
                  <p:embed/>
                </p:oleObj>
              </mc:Choice>
              <mc:Fallback>
                <p:oleObj name="" r:id="rId23" imgW="2818130" imgH="862965" progId="Equation.DSMT4">
                  <p:embed/>
                  <p:pic>
                    <p:nvPicPr>
                      <p:cNvPr id="0" name="图片 3155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4356100" y="3429000"/>
                        <a:ext cx="2819400" cy="863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6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46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561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561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26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545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53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545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545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545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545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545800" name="Object 8"/>
          <p:cNvGraphicFramePr/>
          <p:nvPr/>
        </p:nvGraphicFramePr>
        <p:xfrm>
          <a:off x="957263" y="3997325"/>
          <a:ext cx="49403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7" name="" r:id="rId1" imgW="4938395" imgH="862965" progId="Equation.DSMT4">
                  <p:embed/>
                </p:oleObj>
              </mc:Choice>
              <mc:Fallback>
                <p:oleObj name="" r:id="rId1" imgW="4938395" imgH="862965" progId="Equation.DSMT4">
                  <p:embed/>
                  <p:pic>
                    <p:nvPicPr>
                      <p:cNvPr id="0" name="图片 315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957263" y="3997325"/>
                        <a:ext cx="4940300" cy="863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5801" name="Object 9"/>
          <p:cNvGraphicFramePr/>
          <p:nvPr/>
        </p:nvGraphicFramePr>
        <p:xfrm>
          <a:off x="3203575" y="4941888"/>
          <a:ext cx="16891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8" name="" r:id="rId3" imgW="1689100" imgH="838200" progId="Equation.DSMT4">
                  <p:embed/>
                </p:oleObj>
              </mc:Choice>
              <mc:Fallback>
                <p:oleObj name="" r:id="rId3" imgW="1689100" imgH="838200" progId="Equation.DSMT4">
                  <p:embed/>
                  <p:pic>
                    <p:nvPicPr>
                      <p:cNvPr id="0" name="图片 315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03575" y="4941888"/>
                        <a:ext cx="16891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5802" name="Object 10"/>
          <p:cNvGraphicFramePr/>
          <p:nvPr/>
        </p:nvGraphicFramePr>
        <p:xfrm>
          <a:off x="4859338" y="5229225"/>
          <a:ext cx="5969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9" name="" r:id="rId5" imgW="596900" imgH="304800" progId="Equation.3">
                  <p:embed/>
                </p:oleObj>
              </mc:Choice>
              <mc:Fallback>
                <p:oleObj name="" r:id="rId5" imgW="596900" imgH="304800" progId="Equation.3">
                  <p:embed/>
                  <p:pic>
                    <p:nvPicPr>
                      <p:cNvPr id="0" name="图片 315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859338" y="5229225"/>
                        <a:ext cx="596900" cy="304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5803" name="Object 11"/>
          <p:cNvGraphicFramePr/>
          <p:nvPr/>
        </p:nvGraphicFramePr>
        <p:xfrm>
          <a:off x="900113" y="5949950"/>
          <a:ext cx="492125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0" name="" r:id="rId7" imgW="4862195" imgH="444500" progId="Equation.DSMT4">
                  <p:embed/>
                </p:oleObj>
              </mc:Choice>
              <mc:Fallback>
                <p:oleObj name="" r:id="rId7" imgW="4862195" imgH="444500" progId="Equation.DSMT4">
                  <p:embed/>
                  <p:pic>
                    <p:nvPicPr>
                      <p:cNvPr id="0" name="图片 3159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00113" y="5949950"/>
                        <a:ext cx="492125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3" name="Object 2"/>
          <p:cNvGraphicFramePr/>
          <p:nvPr/>
        </p:nvGraphicFramePr>
        <p:xfrm>
          <a:off x="971550" y="188913"/>
          <a:ext cx="4721225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1" name="" r:id="rId9" imgW="4572000" imgH="838200" progId="Equation.DSMT4">
                  <p:embed/>
                </p:oleObj>
              </mc:Choice>
              <mc:Fallback>
                <p:oleObj name="" r:id="rId9" imgW="4572000" imgH="838200" progId="Equation.DSMT4">
                  <p:embed/>
                  <p:pic>
                    <p:nvPicPr>
                      <p:cNvPr id="0" name="图片 3160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71550" y="188913"/>
                        <a:ext cx="4721225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4" name="Object 3"/>
          <p:cNvGraphicFramePr/>
          <p:nvPr/>
        </p:nvGraphicFramePr>
        <p:xfrm>
          <a:off x="971550" y="1125538"/>
          <a:ext cx="33909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2" name="" r:id="rId11" imgW="3390900" imgH="838200" progId="Equation.DSMT4">
                  <p:embed/>
                </p:oleObj>
              </mc:Choice>
              <mc:Fallback>
                <p:oleObj name="" r:id="rId11" imgW="3390900" imgH="838200" progId="Equation.DSMT4">
                  <p:embed/>
                  <p:pic>
                    <p:nvPicPr>
                      <p:cNvPr id="0" name="图片 3161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71550" y="1125538"/>
                        <a:ext cx="33909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5" name="Object 4"/>
          <p:cNvGraphicFramePr/>
          <p:nvPr/>
        </p:nvGraphicFramePr>
        <p:xfrm>
          <a:off x="971550" y="2133600"/>
          <a:ext cx="4754563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3" name="" r:id="rId13" imgW="4443095" imgH="393700" progId="Equation.DSMT4">
                  <p:embed/>
                </p:oleObj>
              </mc:Choice>
              <mc:Fallback>
                <p:oleObj name="" r:id="rId13" imgW="4443095" imgH="393700" progId="Equation.DSMT4">
                  <p:embed/>
                  <p:pic>
                    <p:nvPicPr>
                      <p:cNvPr id="0" name="图片 3162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971550" y="2133600"/>
                        <a:ext cx="4754563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6" name="Object 5"/>
          <p:cNvGraphicFramePr/>
          <p:nvPr/>
        </p:nvGraphicFramePr>
        <p:xfrm>
          <a:off x="958850" y="2630488"/>
          <a:ext cx="3568700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4" name="" r:id="rId15" imgW="3567430" imgH="1269365" progId="Equation.DSMT4">
                  <p:embed/>
                </p:oleObj>
              </mc:Choice>
              <mc:Fallback>
                <p:oleObj name="" r:id="rId15" imgW="3567430" imgH="1269365" progId="Equation.DSMT4">
                  <p:embed/>
                  <p:pic>
                    <p:nvPicPr>
                      <p:cNvPr id="0" name="图片 3163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958850" y="2630488"/>
                        <a:ext cx="3568700" cy="127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7" name="Object 6"/>
          <p:cNvGraphicFramePr/>
          <p:nvPr/>
        </p:nvGraphicFramePr>
        <p:xfrm>
          <a:off x="4486275" y="3062288"/>
          <a:ext cx="16891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5" name="" r:id="rId17" imgW="1689100" imgH="838200" progId="Equation.DSMT4">
                  <p:embed/>
                </p:oleObj>
              </mc:Choice>
              <mc:Fallback>
                <p:oleObj name="" r:id="rId17" imgW="1689100" imgH="838200" progId="Equation.DSMT4">
                  <p:embed/>
                  <p:pic>
                    <p:nvPicPr>
                      <p:cNvPr id="0" name="图片 3164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4486275" y="3062288"/>
                        <a:ext cx="16891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8" name="Object 7"/>
          <p:cNvGraphicFramePr/>
          <p:nvPr/>
        </p:nvGraphicFramePr>
        <p:xfrm>
          <a:off x="6089650" y="3309938"/>
          <a:ext cx="5969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6" name="" r:id="rId19" imgW="596900" imgH="342900" progId="Equation.3">
                  <p:embed/>
                </p:oleObj>
              </mc:Choice>
              <mc:Fallback>
                <p:oleObj name="" r:id="rId19" imgW="596900" imgH="342900" progId="Equation.3">
                  <p:embed/>
                  <p:pic>
                    <p:nvPicPr>
                      <p:cNvPr id="0" name="图片 3165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6089650" y="3309938"/>
                        <a:ext cx="596900" cy="342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9" name="Object 23"/>
          <p:cNvGraphicFramePr/>
          <p:nvPr/>
        </p:nvGraphicFramePr>
        <p:xfrm>
          <a:off x="4427538" y="1125538"/>
          <a:ext cx="28194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7" name="" r:id="rId21" imgW="2818130" imgH="862965" progId="Equation.DSMT4">
                  <p:embed/>
                </p:oleObj>
              </mc:Choice>
              <mc:Fallback>
                <p:oleObj name="" r:id="rId21" imgW="2818130" imgH="862965" progId="Equation.DSMT4">
                  <p:embed/>
                  <p:pic>
                    <p:nvPicPr>
                      <p:cNvPr id="0" name="图片 3166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4427538" y="1125538"/>
                        <a:ext cx="2819400" cy="863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45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45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545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545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8433" name="Object 2"/>
          <p:cNvGraphicFramePr/>
          <p:nvPr/>
        </p:nvGraphicFramePr>
        <p:xfrm>
          <a:off x="827088" y="260350"/>
          <a:ext cx="7331075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8" name="" r:id="rId1" imgW="7099300" imgH="838200" progId="Equation.3">
                  <p:embed/>
                </p:oleObj>
              </mc:Choice>
              <mc:Fallback>
                <p:oleObj name="" r:id="rId1" imgW="7099300" imgH="838200" progId="Equation.3">
                  <p:embed/>
                  <p:pic>
                    <p:nvPicPr>
                      <p:cNvPr id="0" name="图片 316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27088" y="260350"/>
                        <a:ext cx="7331075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5795" name="Object 3"/>
          <p:cNvGraphicFramePr/>
          <p:nvPr/>
        </p:nvGraphicFramePr>
        <p:xfrm>
          <a:off x="830263" y="1054100"/>
          <a:ext cx="29083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9" name="" r:id="rId3" imgW="2908300" imgH="838200" progId="Equation.DSMT4">
                  <p:embed/>
                </p:oleObj>
              </mc:Choice>
              <mc:Fallback>
                <p:oleObj name="" r:id="rId3" imgW="2908300" imgH="838200" progId="Equation.DSMT4">
                  <p:embed/>
                  <p:pic>
                    <p:nvPicPr>
                      <p:cNvPr id="0" name="图片 316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30263" y="1054100"/>
                        <a:ext cx="29083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5800" name="Object 8"/>
          <p:cNvGraphicFramePr/>
          <p:nvPr/>
        </p:nvGraphicFramePr>
        <p:xfrm>
          <a:off x="903288" y="2205038"/>
          <a:ext cx="22606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0" name="" r:id="rId5" imgW="2260600" imgH="520700" progId="Equation.3">
                  <p:embed/>
                </p:oleObj>
              </mc:Choice>
              <mc:Fallback>
                <p:oleObj name="" r:id="rId5" imgW="2260600" imgH="520700" progId="Equation.3">
                  <p:embed/>
                  <p:pic>
                    <p:nvPicPr>
                      <p:cNvPr id="0" name="图片 316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03288" y="2205038"/>
                        <a:ext cx="22606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2188" name="Object 12"/>
          <p:cNvGraphicFramePr/>
          <p:nvPr/>
        </p:nvGraphicFramePr>
        <p:xfrm>
          <a:off x="3781425" y="1054100"/>
          <a:ext cx="2303463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1" name="" r:id="rId7" imgW="2171700" imgH="838200" progId="Equation.3">
                  <p:embed/>
                </p:oleObj>
              </mc:Choice>
              <mc:Fallback>
                <p:oleObj name="" r:id="rId7" imgW="2171700" imgH="838200" progId="Equation.3">
                  <p:embed/>
                  <p:pic>
                    <p:nvPicPr>
                      <p:cNvPr id="0" name="图片 317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781425" y="1054100"/>
                        <a:ext cx="2303463" cy="889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2189" name="Object 13"/>
          <p:cNvGraphicFramePr/>
          <p:nvPr/>
        </p:nvGraphicFramePr>
        <p:xfrm>
          <a:off x="6084888" y="1341438"/>
          <a:ext cx="5715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2" name="" r:id="rId9" imgW="571500" imgH="317500" progId="Equation.3">
                  <p:embed/>
                </p:oleObj>
              </mc:Choice>
              <mc:Fallback>
                <p:oleObj name="" r:id="rId9" imgW="571500" imgH="317500" progId="Equation.3">
                  <p:embed/>
                  <p:pic>
                    <p:nvPicPr>
                      <p:cNvPr id="0" name="图片 317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084888" y="1341438"/>
                        <a:ext cx="5715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2190" name="Object 14"/>
          <p:cNvGraphicFramePr/>
          <p:nvPr/>
        </p:nvGraphicFramePr>
        <p:xfrm>
          <a:off x="3206750" y="1989138"/>
          <a:ext cx="31623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3" name="" r:id="rId11" imgW="3162300" imgH="838200" progId="Equation.3">
                  <p:embed/>
                </p:oleObj>
              </mc:Choice>
              <mc:Fallback>
                <p:oleObj name="" r:id="rId11" imgW="3162300" imgH="838200" progId="Equation.3">
                  <p:embed/>
                  <p:pic>
                    <p:nvPicPr>
                      <p:cNvPr id="0" name="图片 3172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206750" y="1989138"/>
                        <a:ext cx="31623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2191" name="Object 15"/>
          <p:cNvGraphicFramePr/>
          <p:nvPr/>
        </p:nvGraphicFramePr>
        <p:xfrm>
          <a:off x="1189038" y="3141663"/>
          <a:ext cx="30734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" name="" r:id="rId13" imgW="3073400" imgH="838200" progId="Equation.3">
                  <p:embed/>
                </p:oleObj>
              </mc:Choice>
              <mc:Fallback>
                <p:oleObj name="" r:id="rId13" imgW="3073400" imgH="838200" progId="Equation.3">
                  <p:embed/>
                  <p:pic>
                    <p:nvPicPr>
                      <p:cNvPr id="0" name="图片 3173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189038" y="3141663"/>
                        <a:ext cx="30734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2192" name="Object 16"/>
          <p:cNvGraphicFramePr/>
          <p:nvPr/>
        </p:nvGraphicFramePr>
        <p:xfrm>
          <a:off x="4286250" y="2781300"/>
          <a:ext cx="2679700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" name="" r:id="rId15" imgW="2679700" imgH="1676400" progId="Equation.3">
                  <p:embed/>
                </p:oleObj>
              </mc:Choice>
              <mc:Fallback>
                <p:oleObj name="" r:id="rId15" imgW="2679700" imgH="1676400" progId="Equation.3">
                  <p:embed/>
                  <p:pic>
                    <p:nvPicPr>
                      <p:cNvPr id="0" name="图片 3174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286250" y="2781300"/>
                        <a:ext cx="2679700" cy="167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2193" name="Object 17"/>
          <p:cNvGraphicFramePr/>
          <p:nvPr/>
        </p:nvGraphicFramePr>
        <p:xfrm>
          <a:off x="1262063" y="4581525"/>
          <a:ext cx="25654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" name="" r:id="rId17" imgW="2565400" imgH="838200" progId="Equation.3">
                  <p:embed/>
                </p:oleObj>
              </mc:Choice>
              <mc:Fallback>
                <p:oleObj name="" r:id="rId17" imgW="2565400" imgH="838200" progId="Equation.3">
                  <p:embed/>
                  <p:pic>
                    <p:nvPicPr>
                      <p:cNvPr id="0" name="图片 3175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262063" y="4581525"/>
                        <a:ext cx="25654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2194" name="Object 18"/>
          <p:cNvGraphicFramePr/>
          <p:nvPr/>
        </p:nvGraphicFramePr>
        <p:xfrm>
          <a:off x="3854450" y="4222750"/>
          <a:ext cx="2120900" cy="123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" name="" r:id="rId19" imgW="2120900" imgH="1231900" progId="Equation.3">
                  <p:embed/>
                </p:oleObj>
              </mc:Choice>
              <mc:Fallback>
                <p:oleObj name="" r:id="rId19" imgW="2120900" imgH="1231900" progId="Equation.3">
                  <p:embed/>
                  <p:pic>
                    <p:nvPicPr>
                      <p:cNvPr id="0" name="图片 3176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3854450" y="4222750"/>
                        <a:ext cx="2120900" cy="1231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2195" name="Object 19"/>
          <p:cNvGraphicFramePr/>
          <p:nvPr/>
        </p:nvGraphicFramePr>
        <p:xfrm>
          <a:off x="830263" y="5518150"/>
          <a:ext cx="4448175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" name="" r:id="rId21" imgW="4394200" imgH="838200" progId="Equation.DSMT4">
                  <p:embed/>
                </p:oleObj>
              </mc:Choice>
              <mc:Fallback>
                <p:oleObj name="" r:id="rId21" imgW="4394200" imgH="838200" progId="Equation.DSMT4">
                  <p:embed/>
                  <p:pic>
                    <p:nvPicPr>
                      <p:cNvPr id="0" name="图片 3177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830263" y="5518150"/>
                        <a:ext cx="4448175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45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62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562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545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562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562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562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562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562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562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9457" name="Object 4"/>
          <p:cNvGraphicFramePr/>
          <p:nvPr/>
        </p:nvGraphicFramePr>
        <p:xfrm>
          <a:off x="755650" y="260350"/>
          <a:ext cx="20320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9" name="" r:id="rId1" imgW="2032000" imgH="393700" progId="Equation.3">
                  <p:embed/>
                </p:oleObj>
              </mc:Choice>
              <mc:Fallback>
                <p:oleObj name="" r:id="rId1" imgW="2032000" imgH="393700" progId="Equation.3">
                  <p:embed/>
                  <p:pic>
                    <p:nvPicPr>
                      <p:cNvPr id="0" name="图片 317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55650" y="260350"/>
                        <a:ext cx="20320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7845" name="Object 5"/>
          <p:cNvGraphicFramePr/>
          <p:nvPr/>
        </p:nvGraphicFramePr>
        <p:xfrm>
          <a:off x="827088" y="765175"/>
          <a:ext cx="17018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0" name="" r:id="rId3" imgW="1701800" imgH="393700" progId="Equation.3">
                  <p:embed/>
                </p:oleObj>
              </mc:Choice>
              <mc:Fallback>
                <p:oleObj name="" r:id="rId3" imgW="1701800" imgH="393700" progId="Equation.3">
                  <p:embed/>
                  <p:pic>
                    <p:nvPicPr>
                      <p:cNvPr id="0" name="图片 317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7088" y="765175"/>
                        <a:ext cx="17018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7852" name="Object 12"/>
          <p:cNvGraphicFramePr/>
          <p:nvPr/>
        </p:nvGraphicFramePr>
        <p:xfrm>
          <a:off x="827088" y="1196975"/>
          <a:ext cx="53086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1" name="" r:id="rId5" imgW="5308600" imgH="444500" progId="Equation.3">
                  <p:embed/>
                </p:oleObj>
              </mc:Choice>
              <mc:Fallback>
                <p:oleObj name="" r:id="rId5" imgW="5308600" imgH="444500" progId="Equation.3">
                  <p:embed/>
                  <p:pic>
                    <p:nvPicPr>
                      <p:cNvPr id="0" name="图片 318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27088" y="1196975"/>
                        <a:ext cx="53086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7853" name="Object 13"/>
          <p:cNvGraphicFramePr/>
          <p:nvPr/>
        </p:nvGraphicFramePr>
        <p:xfrm>
          <a:off x="795338" y="1831975"/>
          <a:ext cx="72136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2" name="" r:id="rId7" imgW="7213600" imgH="444500" progId="Equation.3">
                  <p:embed/>
                </p:oleObj>
              </mc:Choice>
              <mc:Fallback>
                <p:oleObj name="" r:id="rId7" imgW="7213600" imgH="444500" progId="Equation.3">
                  <p:embed/>
                  <p:pic>
                    <p:nvPicPr>
                      <p:cNvPr id="0" name="图片 318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95338" y="1831975"/>
                        <a:ext cx="72136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7854" name="Object 14"/>
          <p:cNvGraphicFramePr/>
          <p:nvPr/>
        </p:nvGraphicFramePr>
        <p:xfrm>
          <a:off x="827088" y="2420938"/>
          <a:ext cx="54864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3" name="" r:id="rId9" imgW="5486400" imgH="876300" progId="Equation.3">
                  <p:embed/>
                </p:oleObj>
              </mc:Choice>
              <mc:Fallback>
                <p:oleObj name="" r:id="rId9" imgW="5486400" imgH="876300" progId="Equation.3">
                  <p:embed/>
                  <p:pic>
                    <p:nvPicPr>
                      <p:cNvPr id="0" name="图片 318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27088" y="2420938"/>
                        <a:ext cx="5486400" cy="876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7855" name="Object 15"/>
          <p:cNvGraphicFramePr/>
          <p:nvPr/>
        </p:nvGraphicFramePr>
        <p:xfrm>
          <a:off x="782638" y="3513138"/>
          <a:ext cx="35179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4" name="" r:id="rId11" imgW="3516630" imgH="393700" progId="Equation.DSMT4">
                  <p:embed/>
                </p:oleObj>
              </mc:Choice>
              <mc:Fallback>
                <p:oleObj name="" r:id="rId11" imgW="3516630" imgH="393700" progId="Equation.DSMT4">
                  <p:embed/>
                  <p:pic>
                    <p:nvPicPr>
                      <p:cNvPr id="0" name="图片 3183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82638" y="3513138"/>
                        <a:ext cx="35179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7856" name="Object 16"/>
          <p:cNvGraphicFramePr/>
          <p:nvPr/>
        </p:nvGraphicFramePr>
        <p:xfrm>
          <a:off x="795338" y="4137025"/>
          <a:ext cx="80518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5" name="" r:id="rId13" imgW="8047990" imgH="444500" progId="Equation.DSMT4">
                  <p:embed/>
                </p:oleObj>
              </mc:Choice>
              <mc:Fallback>
                <p:oleObj name="" r:id="rId13" imgW="8047990" imgH="444500" progId="Equation.DSMT4">
                  <p:embed/>
                  <p:pic>
                    <p:nvPicPr>
                      <p:cNvPr id="0" name="图片 3184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95338" y="4137025"/>
                        <a:ext cx="80518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7857" name="Object 17"/>
          <p:cNvGraphicFramePr/>
          <p:nvPr/>
        </p:nvGraphicFramePr>
        <p:xfrm>
          <a:off x="827088" y="4724400"/>
          <a:ext cx="70104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6" name="" r:id="rId15" imgW="7007225" imgH="901065" progId="Equation.DSMT4">
                  <p:embed/>
                </p:oleObj>
              </mc:Choice>
              <mc:Fallback>
                <p:oleObj name="" r:id="rId15" imgW="7007225" imgH="901065" progId="Equation.DSMT4">
                  <p:embed/>
                  <p:pic>
                    <p:nvPicPr>
                      <p:cNvPr id="0" name="图片 3185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27088" y="4724400"/>
                        <a:ext cx="7010400" cy="901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47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47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47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47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47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47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47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0481" name="Object 3"/>
          <p:cNvGraphicFramePr/>
          <p:nvPr/>
        </p:nvGraphicFramePr>
        <p:xfrm>
          <a:off x="827088" y="188913"/>
          <a:ext cx="6008687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7" name="" r:id="rId1" imgW="6007100" imgH="838200" progId="Equation.3">
                  <p:embed/>
                </p:oleObj>
              </mc:Choice>
              <mc:Fallback>
                <p:oleObj name="" r:id="rId1" imgW="6007100" imgH="838200" progId="Equation.3">
                  <p:embed/>
                  <p:pic>
                    <p:nvPicPr>
                      <p:cNvPr id="0" name="图片 318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27088" y="188913"/>
                        <a:ext cx="6008687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9413" name="Object 5"/>
          <p:cNvGraphicFramePr/>
          <p:nvPr/>
        </p:nvGraphicFramePr>
        <p:xfrm>
          <a:off x="874713" y="981075"/>
          <a:ext cx="6045200" cy="430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9" name="" r:id="rId3" imgW="6045200" imgH="431800" progId="Equation.3">
                  <p:embed/>
                </p:oleObj>
              </mc:Choice>
              <mc:Fallback>
                <p:oleObj name="" r:id="rId3" imgW="6045200" imgH="431800" progId="Equation.3">
                  <p:embed/>
                  <p:pic>
                    <p:nvPicPr>
                      <p:cNvPr id="0" name="图片 311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74713" y="981075"/>
                        <a:ext cx="6045200" cy="4302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9414" name="Object 6"/>
          <p:cNvGraphicFramePr/>
          <p:nvPr/>
        </p:nvGraphicFramePr>
        <p:xfrm>
          <a:off x="874713" y="1485900"/>
          <a:ext cx="2514600" cy="754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8" name="" r:id="rId5" imgW="2794000" imgH="838200" progId="Equation.3">
                  <p:embed/>
                </p:oleObj>
              </mc:Choice>
              <mc:Fallback>
                <p:oleObj name="" r:id="rId5" imgW="2794000" imgH="838200" progId="Equation.3">
                  <p:embed/>
                  <p:pic>
                    <p:nvPicPr>
                      <p:cNvPr id="0" name="图片 318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74713" y="1485900"/>
                        <a:ext cx="2514600" cy="7540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9415" name="Object 7"/>
          <p:cNvGraphicFramePr/>
          <p:nvPr/>
        </p:nvGraphicFramePr>
        <p:xfrm>
          <a:off x="3538538" y="1485900"/>
          <a:ext cx="2343150" cy="754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9" name="" r:id="rId7" imgW="2603500" imgH="838200" progId="Equation.3">
                  <p:embed/>
                </p:oleObj>
              </mc:Choice>
              <mc:Fallback>
                <p:oleObj name="" r:id="rId7" imgW="2603500" imgH="838200" progId="Equation.3">
                  <p:embed/>
                  <p:pic>
                    <p:nvPicPr>
                      <p:cNvPr id="0" name="图片 318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538538" y="1485900"/>
                        <a:ext cx="2343150" cy="7540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9416" name="Object 8"/>
          <p:cNvGraphicFramePr/>
          <p:nvPr/>
        </p:nvGraphicFramePr>
        <p:xfrm>
          <a:off x="827088" y="2276475"/>
          <a:ext cx="2878137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0" name="" r:id="rId9" imgW="3199130" imgH="444500" progId="Equation.DSMT4">
                  <p:embed/>
                </p:oleObj>
              </mc:Choice>
              <mc:Fallback>
                <p:oleObj name="" r:id="rId9" imgW="3199130" imgH="444500" progId="Equation.DSMT4">
                  <p:embed/>
                  <p:pic>
                    <p:nvPicPr>
                      <p:cNvPr id="0" name="图片 318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27088" y="2276475"/>
                        <a:ext cx="2878137" cy="3984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9418" name="Object 10"/>
          <p:cNvGraphicFramePr/>
          <p:nvPr/>
        </p:nvGraphicFramePr>
        <p:xfrm>
          <a:off x="3708400" y="2276475"/>
          <a:ext cx="2846388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1" name="" r:id="rId11" imgW="3161030" imgH="444500" progId="Equation.DSMT4">
                  <p:embed/>
                </p:oleObj>
              </mc:Choice>
              <mc:Fallback>
                <p:oleObj name="" r:id="rId11" imgW="3161030" imgH="444500" progId="Equation.DSMT4">
                  <p:embed/>
                  <p:pic>
                    <p:nvPicPr>
                      <p:cNvPr id="0" name="图片 3190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708400" y="2276475"/>
                        <a:ext cx="2846388" cy="3984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组合 49"/>
          <p:cNvGrpSpPr/>
          <p:nvPr/>
        </p:nvGrpSpPr>
        <p:grpSpPr>
          <a:xfrm>
            <a:off x="900113" y="3213100"/>
            <a:ext cx="7848600" cy="2952750"/>
            <a:chOff x="827088" y="3141663"/>
            <a:chExt cx="7848600" cy="2952386"/>
          </a:xfrm>
        </p:grpSpPr>
        <p:graphicFrame>
          <p:nvGraphicFramePr>
            <p:cNvPr id="20488" name="Object 21"/>
            <p:cNvGraphicFramePr/>
            <p:nvPr/>
          </p:nvGraphicFramePr>
          <p:xfrm>
            <a:off x="6300788" y="4076700"/>
            <a:ext cx="381000" cy="361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2" name="" r:id="rId13" imgW="254000" imgH="241300" progId="Equation.3">
                    <p:embed/>
                  </p:oleObj>
                </mc:Choice>
                <mc:Fallback>
                  <p:oleObj name="" r:id="rId13" imgW="254000" imgH="241300" progId="Equation.3">
                    <p:embed/>
                    <p:pic>
                      <p:nvPicPr>
                        <p:cNvPr id="0" name="图片 3191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6300788" y="4076700"/>
                          <a:ext cx="381000" cy="36195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89" name="Object 22"/>
            <p:cNvGraphicFramePr/>
            <p:nvPr/>
          </p:nvGraphicFramePr>
          <p:xfrm>
            <a:off x="7812088" y="4149725"/>
            <a:ext cx="361950" cy="1317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3" name="" r:id="rId15" imgW="241300" imgH="88900" progId="Equation.3">
                    <p:embed/>
                  </p:oleObj>
                </mc:Choice>
                <mc:Fallback>
                  <p:oleObj name="" r:id="rId15" imgW="241300" imgH="88900" progId="Equation.3">
                    <p:embed/>
                    <p:pic>
                      <p:nvPicPr>
                        <p:cNvPr id="0" name="图片 3192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7812088" y="4149725"/>
                          <a:ext cx="361950" cy="13176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0" name="Object 23"/>
            <p:cNvGraphicFramePr/>
            <p:nvPr/>
          </p:nvGraphicFramePr>
          <p:xfrm>
            <a:off x="7811343" y="4725715"/>
            <a:ext cx="381000" cy="361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4" name="" r:id="rId17" imgW="254000" imgH="241300" progId="Equation.3">
                    <p:embed/>
                  </p:oleObj>
                </mc:Choice>
                <mc:Fallback>
                  <p:oleObj name="" r:id="rId17" imgW="254000" imgH="241300" progId="Equation.3">
                    <p:embed/>
                    <p:pic>
                      <p:nvPicPr>
                        <p:cNvPr id="0" name="图片 3193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7811343" y="4725715"/>
                          <a:ext cx="381000" cy="36195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0491" name="Group 26"/>
            <p:cNvGrpSpPr/>
            <p:nvPr/>
          </p:nvGrpSpPr>
          <p:grpSpPr>
            <a:xfrm>
              <a:off x="827088" y="3141663"/>
              <a:ext cx="7848600" cy="2952386"/>
              <a:chOff x="336" y="1920"/>
              <a:chExt cx="5040" cy="1687"/>
            </a:xfrm>
          </p:grpSpPr>
          <p:sp>
            <p:nvSpPr>
              <p:cNvPr id="20492" name="Line 27"/>
              <p:cNvSpPr/>
              <p:nvPr/>
            </p:nvSpPr>
            <p:spPr>
              <a:xfrm flipH="1">
                <a:off x="336" y="1920"/>
                <a:ext cx="0" cy="1687"/>
              </a:xfrm>
              <a:prstGeom prst="line">
                <a:avLst/>
              </a:prstGeom>
              <a:ln w="317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grpSp>
            <p:nvGrpSpPr>
              <p:cNvPr id="20493" name="Group 28"/>
              <p:cNvGrpSpPr/>
              <p:nvPr/>
            </p:nvGrpSpPr>
            <p:grpSpPr>
              <a:xfrm>
                <a:off x="336" y="1920"/>
                <a:ext cx="5040" cy="1687"/>
                <a:chOff x="336" y="1920"/>
                <a:chExt cx="5040" cy="1687"/>
              </a:xfrm>
            </p:grpSpPr>
            <p:sp>
              <p:nvSpPr>
                <p:cNvPr id="20494" name="Line 29"/>
                <p:cNvSpPr/>
                <p:nvPr/>
              </p:nvSpPr>
              <p:spPr>
                <a:xfrm>
                  <a:off x="336" y="1920"/>
                  <a:ext cx="5040" cy="0"/>
                </a:xfrm>
                <a:prstGeom prst="line">
                  <a:avLst/>
                </a:prstGeom>
                <a:ln w="3175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20495" name="Line 30"/>
                <p:cNvSpPr/>
                <p:nvPr/>
              </p:nvSpPr>
              <p:spPr>
                <a:xfrm flipH="1">
                  <a:off x="5376" y="1920"/>
                  <a:ext cx="0" cy="1687"/>
                </a:xfrm>
                <a:prstGeom prst="line">
                  <a:avLst/>
                </a:prstGeom>
                <a:ln w="3175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20496" name="Line 31"/>
                <p:cNvSpPr/>
                <p:nvPr/>
              </p:nvSpPr>
              <p:spPr>
                <a:xfrm>
                  <a:off x="336" y="2304"/>
                  <a:ext cx="5040" cy="0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20497" name="Line 32"/>
                <p:cNvSpPr/>
                <p:nvPr/>
              </p:nvSpPr>
              <p:spPr>
                <a:xfrm>
                  <a:off x="336" y="2702"/>
                  <a:ext cx="5040" cy="0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20498" name="Line 33"/>
                <p:cNvSpPr/>
                <p:nvPr/>
              </p:nvSpPr>
              <p:spPr>
                <a:xfrm>
                  <a:off x="336" y="3072"/>
                  <a:ext cx="5040" cy="0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20499" name="Line 34"/>
                <p:cNvSpPr/>
                <p:nvPr/>
              </p:nvSpPr>
              <p:spPr>
                <a:xfrm>
                  <a:off x="336" y="3607"/>
                  <a:ext cx="5040" cy="0"/>
                </a:xfrm>
                <a:prstGeom prst="line">
                  <a:avLst/>
                </a:prstGeom>
                <a:ln w="3175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20500" name="Line 35"/>
                <p:cNvSpPr/>
                <p:nvPr/>
              </p:nvSpPr>
              <p:spPr>
                <a:xfrm flipH="1">
                  <a:off x="798" y="1920"/>
                  <a:ext cx="18" cy="1687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20501" name="Line 36"/>
                <p:cNvSpPr/>
                <p:nvPr/>
              </p:nvSpPr>
              <p:spPr>
                <a:xfrm flipH="1">
                  <a:off x="1630" y="1920"/>
                  <a:ext cx="2" cy="1687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20502" name="Line 37"/>
                <p:cNvSpPr/>
                <p:nvPr/>
              </p:nvSpPr>
              <p:spPr>
                <a:xfrm flipH="1">
                  <a:off x="2047" y="1920"/>
                  <a:ext cx="17" cy="1687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20503" name="Line 38"/>
                <p:cNvSpPr/>
                <p:nvPr/>
              </p:nvSpPr>
              <p:spPr>
                <a:xfrm flipH="1">
                  <a:off x="3480" y="1961"/>
                  <a:ext cx="0" cy="1646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20504" name="Line 39"/>
                <p:cNvSpPr/>
                <p:nvPr/>
              </p:nvSpPr>
              <p:spPr>
                <a:xfrm>
                  <a:off x="4451" y="1961"/>
                  <a:ext cx="0" cy="1646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20505" name="Line 41"/>
                <p:cNvSpPr/>
                <p:nvPr/>
              </p:nvSpPr>
              <p:spPr>
                <a:xfrm>
                  <a:off x="2925" y="1920"/>
                  <a:ext cx="0" cy="1687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</p:grpSp>
        <p:grpSp>
          <p:nvGrpSpPr>
            <p:cNvPr id="20506" name="组合 53"/>
            <p:cNvGrpSpPr/>
            <p:nvPr/>
          </p:nvGrpSpPr>
          <p:grpSpPr>
            <a:xfrm>
              <a:off x="898575" y="3429571"/>
              <a:ext cx="727075" cy="2399382"/>
              <a:chOff x="898575" y="3429571"/>
              <a:chExt cx="727075" cy="2399382"/>
            </a:xfrm>
          </p:grpSpPr>
          <p:graphicFrame>
            <p:nvGraphicFramePr>
              <p:cNvPr id="20507" name="Object 13"/>
              <p:cNvGraphicFramePr/>
              <p:nvPr/>
            </p:nvGraphicFramePr>
            <p:xfrm>
              <a:off x="1042591" y="3429571"/>
              <a:ext cx="252412" cy="23971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95" name="" r:id="rId18" imgW="254000" imgH="241300" progId="Equation.3">
                      <p:embed/>
                    </p:oleObj>
                  </mc:Choice>
                  <mc:Fallback>
                    <p:oleObj name="" r:id="rId18" imgW="254000" imgH="241300" progId="Equation.3">
                      <p:embed/>
                      <p:pic>
                        <p:nvPicPr>
                          <p:cNvPr id="0" name="图片 3194"/>
                          <p:cNvPicPr/>
                          <p:nvPr/>
                        </p:nvPicPr>
                        <p:blipFill>
                          <a:blip r:embed="rId19"/>
                          <a:stretch>
                            <a:fillRect/>
                          </a:stretch>
                        </p:blipFill>
                        <p:spPr>
                          <a:xfrm>
                            <a:off x="1042591" y="3429571"/>
                            <a:ext cx="252412" cy="23971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508" name="Object 19"/>
              <p:cNvGraphicFramePr/>
              <p:nvPr/>
            </p:nvGraphicFramePr>
            <p:xfrm>
              <a:off x="900113" y="4076700"/>
              <a:ext cx="685800" cy="32226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96" name="" r:id="rId20" imgW="862965" imgH="406400" progId="Equation.3">
                      <p:embed/>
                    </p:oleObj>
                  </mc:Choice>
                  <mc:Fallback>
                    <p:oleObj name="" r:id="rId20" imgW="862965" imgH="406400" progId="Equation.3">
                      <p:embed/>
                      <p:pic>
                        <p:nvPicPr>
                          <p:cNvPr id="0" name="图片 3195"/>
                          <p:cNvPicPr/>
                          <p:nvPr/>
                        </p:nvPicPr>
                        <p:blipFill>
                          <a:blip r:embed="rId21"/>
                          <a:stretch>
                            <a:fillRect/>
                          </a:stretch>
                        </p:blipFill>
                        <p:spPr>
                          <a:xfrm>
                            <a:off x="900113" y="4076700"/>
                            <a:ext cx="685800" cy="322263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509" name="Object 20"/>
              <p:cNvGraphicFramePr/>
              <p:nvPr/>
            </p:nvGraphicFramePr>
            <p:xfrm>
              <a:off x="898575" y="5517803"/>
              <a:ext cx="614362" cy="3111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97" name="" r:id="rId22" imgW="774065" imgH="393700" progId="Equation.3">
                      <p:embed/>
                    </p:oleObj>
                  </mc:Choice>
                  <mc:Fallback>
                    <p:oleObj name="" r:id="rId22" imgW="774065" imgH="393700" progId="Equation.3">
                      <p:embed/>
                      <p:pic>
                        <p:nvPicPr>
                          <p:cNvPr id="0" name="图片 3196"/>
                          <p:cNvPicPr/>
                          <p:nvPr/>
                        </p:nvPicPr>
                        <p:blipFill>
                          <a:blip r:embed="rId23"/>
                          <a:stretch>
                            <a:fillRect/>
                          </a:stretch>
                        </p:blipFill>
                        <p:spPr>
                          <a:xfrm>
                            <a:off x="898575" y="5517803"/>
                            <a:ext cx="614362" cy="31115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510" name="Object 42"/>
              <p:cNvGraphicFramePr/>
              <p:nvPr/>
            </p:nvGraphicFramePr>
            <p:xfrm>
              <a:off x="898575" y="4725715"/>
              <a:ext cx="727075" cy="32226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98" name="" r:id="rId24" imgW="913765" imgH="406400" progId="Equation.3">
                      <p:embed/>
                    </p:oleObj>
                  </mc:Choice>
                  <mc:Fallback>
                    <p:oleObj name="" r:id="rId24" imgW="913765" imgH="406400" progId="Equation.3">
                      <p:embed/>
                      <p:pic>
                        <p:nvPicPr>
                          <p:cNvPr id="0" name="图片 3197"/>
                          <p:cNvPicPr/>
                          <p:nvPr/>
                        </p:nvPicPr>
                        <p:blipFill>
                          <a:blip r:embed="rId25"/>
                          <a:stretch>
                            <a:fillRect/>
                          </a:stretch>
                        </p:blipFill>
                        <p:spPr>
                          <a:xfrm>
                            <a:off x="898575" y="4725715"/>
                            <a:ext cx="727075" cy="322263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20511" name="组合 54"/>
            <p:cNvGrpSpPr/>
            <p:nvPr/>
          </p:nvGrpSpPr>
          <p:grpSpPr>
            <a:xfrm>
              <a:off x="1618655" y="3357563"/>
              <a:ext cx="6922095" cy="391634"/>
              <a:chOff x="1618651" y="3356989"/>
              <a:chExt cx="6921677" cy="392116"/>
            </a:xfrm>
          </p:grpSpPr>
          <p:graphicFrame>
            <p:nvGraphicFramePr>
              <p:cNvPr id="20512" name="Object 14"/>
              <p:cNvGraphicFramePr/>
              <p:nvPr/>
            </p:nvGraphicFramePr>
            <p:xfrm>
              <a:off x="1618651" y="3356992"/>
              <a:ext cx="1219200" cy="39211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99" name="" r:id="rId26" imgW="1218565" imgH="393700" progId="Equation.3">
                      <p:embed/>
                    </p:oleObj>
                  </mc:Choice>
                  <mc:Fallback>
                    <p:oleObj name="" r:id="rId26" imgW="1218565" imgH="393700" progId="Equation.3">
                      <p:embed/>
                      <p:pic>
                        <p:nvPicPr>
                          <p:cNvPr id="0" name="图片 3198"/>
                          <p:cNvPicPr/>
                          <p:nvPr/>
                        </p:nvPicPr>
                        <p:blipFill>
                          <a:blip r:embed="rId27"/>
                          <a:stretch>
                            <a:fillRect/>
                          </a:stretch>
                        </p:blipFill>
                        <p:spPr>
                          <a:xfrm>
                            <a:off x="1618651" y="3356992"/>
                            <a:ext cx="1219200" cy="392113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513" name="Object 15"/>
              <p:cNvGraphicFramePr/>
              <p:nvPr/>
            </p:nvGraphicFramePr>
            <p:xfrm>
              <a:off x="7524328" y="3356992"/>
              <a:ext cx="1016000" cy="39211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00" name="" r:id="rId28" imgW="1016000" imgH="393700" progId="Equation.3">
                      <p:embed/>
                    </p:oleObj>
                  </mc:Choice>
                  <mc:Fallback>
                    <p:oleObj name="" r:id="rId28" imgW="1016000" imgH="393700" progId="Equation.3">
                      <p:embed/>
                      <p:pic>
                        <p:nvPicPr>
                          <p:cNvPr id="0" name="图片 3199"/>
                          <p:cNvPicPr/>
                          <p:nvPr/>
                        </p:nvPicPr>
                        <p:blipFill>
                          <a:blip r:embed="rId29"/>
                          <a:stretch>
                            <a:fillRect/>
                          </a:stretch>
                        </p:blipFill>
                        <p:spPr>
                          <a:xfrm>
                            <a:off x="7524328" y="3356992"/>
                            <a:ext cx="1016000" cy="392113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514" name="Object 16"/>
              <p:cNvGraphicFramePr/>
              <p:nvPr/>
            </p:nvGraphicFramePr>
            <p:xfrm>
              <a:off x="3634753" y="3356992"/>
              <a:ext cx="1130300" cy="39211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01" name="" r:id="rId30" imgW="1129665" imgH="393700" progId="Equation.3">
                      <p:embed/>
                    </p:oleObj>
                  </mc:Choice>
                  <mc:Fallback>
                    <p:oleObj name="" r:id="rId30" imgW="1129665" imgH="393700" progId="Equation.3">
                      <p:embed/>
                      <p:pic>
                        <p:nvPicPr>
                          <p:cNvPr id="0" name="图片 3200"/>
                          <p:cNvPicPr/>
                          <p:nvPr/>
                        </p:nvPicPr>
                        <p:blipFill>
                          <a:blip r:embed="rId31"/>
                          <a:stretch>
                            <a:fillRect/>
                          </a:stretch>
                        </p:blipFill>
                        <p:spPr>
                          <a:xfrm>
                            <a:off x="3634753" y="3356992"/>
                            <a:ext cx="1130300" cy="392113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515" name="Object 17"/>
              <p:cNvGraphicFramePr/>
              <p:nvPr/>
            </p:nvGraphicFramePr>
            <p:xfrm>
              <a:off x="2914717" y="3356989"/>
              <a:ext cx="481013" cy="31591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02" name="" r:id="rId32" imgW="481965" imgH="317500" progId="Equation.3">
                      <p:embed/>
                    </p:oleObj>
                  </mc:Choice>
                  <mc:Fallback>
                    <p:oleObj name="" r:id="rId32" imgW="481965" imgH="317500" progId="Equation.3">
                      <p:embed/>
                      <p:pic>
                        <p:nvPicPr>
                          <p:cNvPr id="0" name="图片 3201"/>
                          <p:cNvPicPr/>
                          <p:nvPr/>
                        </p:nvPicPr>
                        <p:blipFill>
                          <a:blip r:embed="rId33"/>
                          <a:stretch>
                            <a:fillRect/>
                          </a:stretch>
                        </p:blipFill>
                        <p:spPr>
                          <a:xfrm>
                            <a:off x="2914717" y="3356989"/>
                            <a:ext cx="481013" cy="31591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516" name="Object 18"/>
              <p:cNvGraphicFramePr/>
              <p:nvPr/>
            </p:nvGraphicFramePr>
            <p:xfrm>
              <a:off x="5940152" y="3356992"/>
              <a:ext cx="927100" cy="39211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03" name="" r:id="rId34" imgW="926465" imgH="393700" progId="Equation.3">
                      <p:embed/>
                    </p:oleObj>
                  </mc:Choice>
                  <mc:Fallback>
                    <p:oleObj name="" r:id="rId34" imgW="926465" imgH="393700" progId="Equation.3">
                      <p:embed/>
                      <p:pic>
                        <p:nvPicPr>
                          <p:cNvPr id="0" name="图片 3202"/>
                          <p:cNvPicPr/>
                          <p:nvPr/>
                        </p:nvPicPr>
                        <p:blipFill>
                          <a:blip r:embed="rId35"/>
                          <a:stretch>
                            <a:fillRect/>
                          </a:stretch>
                        </p:blipFill>
                        <p:spPr>
                          <a:xfrm>
                            <a:off x="5940152" y="3356992"/>
                            <a:ext cx="927100" cy="392113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517" name="Object 43"/>
              <p:cNvGraphicFramePr/>
              <p:nvPr/>
            </p:nvGraphicFramePr>
            <p:xfrm>
              <a:off x="5002823" y="3356989"/>
              <a:ext cx="481012" cy="30321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04" name="" r:id="rId36" imgW="482600" imgH="304800" progId="Equation.3">
                      <p:embed/>
                    </p:oleObj>
                  </mc:Choice>
                  <mc:Fallback>
                    <p:oleObj name="" r:id="rId36" imgW="482600" imgH="304800" progId="Equation.3">
                      <p:embed/>
                      <p:pic>
                        <p:nvPicPr>
                          <p:cNvPr id="0" name="图片 3203"/>
                          <p:cNvPicPr/>
                          <p:nvPr/>
                        </p:nvPicPr>
                        <p:blipFill>
                          <a:blip r:embed="rId37"/>
                          <a:stretch>
                            <a:fillRect/>
                          </a:stretch>
                        </p:blipFill>
                        <p:spPr>
                          <a:xfrm>
                            <a:off x="5002823" y="3356989"/>
                            <a:ext cx="481012" cy="303213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20518" name="Object 45"/>
            <p:cNvGraphicFramePr/>
            <p:nvPr/>
          </p:nvGraphicFramePr>
          <p:xfrm>
            <a:off x="1979613" y="4221163"/>
            <a:ext cx="361950" cy="1317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05" name="" r:id="rId38" imgW="241300" imgH="88900" progId="Equation.3">
                    <p:embed/>
                  </p:oleObj>
                </mc:Choice>
                <mc:Fallback>
                  <p:oleObj name="" r:id="rId38" imgW="241300" imgH="88900" progId="Equation.3">
                    <p:embed/>
                    <p:pic>
                      <p:nvPicPr>
                        <p:cNvPr id="0" name="图片 3204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1979613" y="4221163"/>
                          <a:ext cx="361950" cy="13176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19" name="Object 46"/>
            <p:cNvGraphicFramePr/>
            <p:nvPr/>
          </p:nvGraphicFramePr>
          <p:xfrm>
            <a:off x="3995738" y="4221163"/>
            <a:ext cx="361950" cy="1317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06" name="" r:id="rId39" imgW="241300" imgH="88900" progId="Equation.3">
                    <p:embed/>
                  </p:oleObj>
                </mc:Choice>
                <mc:Fallback>
                  <p:oleObj name="" r:id="rId39" imgW="241300" imgH="88900" progId="Equation.3">
                    <p:embed/>
                    <p:pic>
                      <p:nvPicPr>
                        <p:cNvPr id="0" name="图片 3205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3995738" y="4221163"/>
                          <a:ext cx="361950" cy="13176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20" name="Object 47"/>
            <p:cNvGraphicFramePr/>
            <p:nvPr/>
          </p:nvGraphicFramePr>
          <p:xfrm>
            <a:off x="3994919" y="4725715"/>
            <a:ext cx="381000" cy="361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07" name="" r:id="rId40" imgW="254000" imgH="241300" progId="Equation.3">
                    <p:embed/>
                  </p:oleObj>
                </mc:Choice>
                <mc:Fallback>
                  <p:oleObj name="" r:id="rId40" imgW="254000" imgH="241300" progId="Equation.3">
                    <p:embed/>
                    <p:pic>
                      <p:nvPicPr>
                        <p:cNvPr id="0" name="图片 3206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3994919" y="4725715"/>
                          <a:ext cx="381000" cy="36195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21" name="Object 48"/>
            <p:cNvGraphicFramePr/>
            <p:nvPr/>
          </p:nvGraphicFramePr>
          <p:xfrm>
            <a:off x="6299175" y="4725715"/>
            <a:ext cx="381000" cy="361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08" name="" r:id="rId41" imgW="254000" imgH="241300" progId="Equation.3">
                    <p:embed/>
                  </p:oleObj>
                </mc:Choice>
                <mc:Fallback>
                  <p:oleObj name="" r:id="rId41" imgW="254000" imgH="241300" progId="Equation.3">
                    <p:embed/>
                    <p:pic>
                      <p:nvPicPr>
                        <p:cNvPr id="0" name="图片 3207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6299175" y="4725715"/>
                          <a:ext cx="381000" cy="36195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22" name="Object 49"/>
            <p:cNvGraphicFramePr/>
            <p:nvPr/>
          </p:nvGraphicFramePr>
          <p:xfrm>
            <a:off x="2050703" y="4797723"/>
            <a:ext cx="361950" cy="1317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09" name="" r:id="rId42" imgW="241300" imgH="88900" progId="Equation.3">
                    <p:embed/>
                  </p:oleObj>
                </mc:Choice>
                <mc:Fallback>
                  <p:oleObj name="" r:id="rId42" imgW="241300" imgH="88900" progId="Equation.3">
                    <p:embed/>
                    <p:pic>
                      <p:nvPicPr>
                        <p:cNvPr id="0" name="图片 3208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2050703" y="4797723"/>
                          <a:ext cx="361950" cy="13176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523" name="Arc 50"/>
            <p:cNvSpPr/>
            <p:nvPr/>
          </p:nvSpPr>
          <p:spPr>
            <a:xfrm>
              <a:off x="2050703" y="5517803"/>
              <a:ext cx="304800" cy="3048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21600" h="21600" fill="none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3175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sm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524" name="Arc 51"/>
            <p:cNvSpPr/>
            <p:nvPr/>
          </p:nvSpPr>
          <p:spPr>
            <a:xfrm>
              <a:off x="3994919" y="5517803"/>
              <a:ext cx="373062" cy="306387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0" y="0"/>
                </a:cxn>
                <a:cxn ang="0">
                  <a:pos x="2147483647" y="2147483647"/>
                </a:cxn>
              </a:cxnLst>
              <a:pathLst>
                <a:path w="26400" h="21709" fill="none">
                  <a:moveTo>
                    <a:pt x="26399" y="21168"/>
                  </a:moveTo>
                  <a:cubicBezTo>
                    <a:pt x="24825" y="21527"/>
                    <a:pt x="23215" y="21708"/>
                    <a:pt x="21600" y="21709"/>
                  </a:cubicBezTo>
                  <a:cubicBezTo>
                    <a:pt x="9670" y="21709"/>
                    <a:pt x="0" y="12038"/>
                    <a:pt x="0" y="109"/>
                  </a:cubicBezTo>
                  <a:cubicBezTo>
                    <a:pt x="-1" y="72"/>
                    <a:pt x="0" y="36"/>
                    <a:pt x="0" y="0"/>
                  </a:cubicBezTo>
                </a:path>
                <a:path w="26400" h="21709" stroke="0">
                  <a:moveTo>
                    <a:pt x="26399" y="21168"/>
                  </a:moveTo>
                  <a:cubicBezTo>
                    <a:pt x="24825" y="21527"/>
                    <a:pt x="23215" y="21708"/>
                    <a:pt x="21600" y="21709"/>
                  </a:cubicBezTo>
                  <a:cubicBezTo>
                    <a:pt x="9670" y="21709"/>
                    <a:pt x="0" y="12038"/>
                    <a:pt x="0" y="109"/>
                  </a:cubicBezTo>
                  <a:cubicBezTo>
                    <a:pt x="-1" y="72"/>
                    <a:pt x="0" y="36"/>
                    <a:pt x="0" y="0"/>
                  </a:cubicBezTo>
                  <a:lnTo>
                    <a:pt x="21600" y="109"/>
                  </a:lnTo>
                  <a:lnTo>
                    <a:pt x="26399" y="21168"/>
                  </a:lnTo>
                  <a:close/>
                </a:path>
              </a:pathLst>
            </a:custGeom>
            <a:noFill/>
            <a:ln w="31750" cap="flat" cmpd="sng">
              <a:solidFill>
                <a:schemeClr val="tx1"/>
              </a:solidFill>
              <a:prstDash val="solid"/>
              <a:round/>
              <a:headEnd type="triangle" w="sm" len="med"/>
              <a:tailEnd type="none" w="sm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525" name="Arc 52"/>
            <p:cNvSpPr/>
            <p:nvPr/>
          </p:nvSpPr>
          <p:spPr>
            <a:xfrm>
              <a:off x="6299175" y="5445795"/>
              <a:ext cx="304800" cy="346075"/>
            </a:xfrm>
            <a:custGeom>
              <a:avLst/>
              <a:gdLst/>
              <a:ahLst/>
              <a:cxnLst>
                <a:cxn ang="0">
                  <a:pos x="2147483647" y="0"/>
                </a:cxn>
                <a:cxn ang="0">
                  <a:pos x="0" y="2147483647"/>
                </a:cxn>
                <a:cxn ang="0">
                  <a:pos x="0" y="2147483647"/>
                </a:cxn>
              </a:cxnLst>
              <a:pathLst>
                <a:path w="21600" h="24531" fill="none">
                  <a:moveTo>
                    <a:pt x="21400" y="-1"/>
                  </a:moveTo>
                  <a:cubicBezTo>
                    <a:pt x="21533" y="971"/>
                    <a:pt x="21600" y="1950"/>
                    <a:pt x="21600" y="2931"/>
                  </a:cubicBezTo>
                  <a:cubicBezTo>
                    <a:pt x="21600" y="14860"/>
                    <a:pt x="11929" y="24530"/>
                    <a:pt x="0" y="24531"/>
                  </a:cubicBezTo>
                </a:path>
                <a:path w="21600" h="24531" stroke="0">
                  <a:moveTo>
                    <a:pt x="21400" y="-1"/>
                  </a:moveTo>
                  <a:cubicBezTo>
                    <a:pt x="21533" y="971"/>
                    <a:pt x="21600" y="1950"/>
                    <a:pt x="21600" y="2931"/>
                  </a:cubicBezTo>
                  <a:cubicBezTo>
                    <a:pt x="21600" y="14860"/>
                    <a:pt x="11929" y="24530"/>
                    <a:pt x="0" y="24531"/>
                  </a:cubicBezTo>
                  <a:lnTo>
                    <a:pt x="0" y="2931"/>
                  </a:lnTo>
                  <a:lnTo>
                    <a:pt x="21400" y="-1"/>
                  </a:lnTo>
                  <a:close/>
                </a:path>
              </a:pathLst>
            </a:custGeom>
            <a:noFill/>
            <a:ln w="31750" cap="flat" cmpd="sng">
              <a:solidFill>
                <a:schemeClr val="tx1"/>
              </a:solidFill>
              <a:prstDash val="solid"/>
              <a:round/>
              <a:headEnd type="triangle" w="sm" len="med"/>
              <a:tailEnd type="none" w="sm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526" name="Arc 53"/>
            <p:cNvSpPr/>
            <p:nvPr/>
          </p:nvSpPr>
          <p:spPr>
            <a:xfrm>
              <a:off x="7811343" y="5445795"/>
              <a:ext cx="411163" cy="306387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0" y="0"/>
                </a:cxn>
                <a:cxn ang="0">
                  <a:pos x="2147483647" y="2147483647"/>
                </a:cxn>
              </a:cxnLst>
              <a:pathLst>
                <a:path w="29129" h="21709" fill="none">
                  <a:moveTo>
                    <a:pt x="29128" y="20354"/>
                  </a:moveTo>
                  <a:cubicBezTo>
                    <a:pt x="26719" y="21250"/>
                    <a:pt x="24170" y="21708"/>
                    <a:pt x="21600" y="21709"/>
                  </a:cubicBezTo>
                  <a:cubicBezTo>
                    <a:pt x="9670" y="21709"/>
                    <a:pt x="0" y="12038"/>
                    <a:pt x="0" y="109"/>
                  </a:cubicBezTo>
                  <a:cubicBezTo>
                    <a:pt x="-1" y="72"/>
                    <a:pt x="0" y="36"/>
                    <a:pt x="0" y="0"/>
                  </a:cubicBezTo>
                </a:path>
                <a:path w="29129" h="21709" stroke="0">
                  <a:moveTo>
                    <a:pt x="29128" y="20354"/>
                  </a:moveTo>
                  <a:cubicBezTo>
                    <a:pt x="26719" y="21250"/>
                    <a:pt x="24170" y="21708"/>
                    <a:pt x="21600" y="21709"/>
                  </a:cubicBezTo>
                  <a:cubicBezTo>
                    <a:pt x="9670" y="21709"/>
                    <a:pt x="0" y="12038"/>
                    <a:pt x="0" y="109"/>
                  </a:cubicBezTo>
                  <a:cubicBezTo>
                    <a:pt x="-1" y="72"/>
                    <a:pt x="0" y="36"/>
                    <a:pt x="0" y="0"/>
                  </a:cubicBezTo>
                  <a:lnTo>
                    <a:pt x="21600" y="109"/>
                  </a:lnTo>
                  <a:lnTo>
                    <a:pt x="29128" y="20354"/>
                  </a:lnTo>
                  <a:close/>
                </a:path>
              </a:pathLst>
            </a:custGeom>
            <a:noFill/>
            <a:ln w="31750" cap="flat" cmpd="sng">
              <a:solidFill>
                <a:schemeClr val="tx1"/>
              </a:solidFill>
              <a:prstDash val="solid"/>
              <a:round/>
              <a:headEnd type="triangle" w="sm" len="med"/>
              <a:tailEnd type="none" w="sm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527" name="Text Box 55"/>
            <p:cNvSpPr txBox="1"/>
            <p:nvPr/>
          </p:nvSpPr>
          <p:spPr>
            <a:xfrm>
              <a:off x="2986807" y="5301779"/>
              <a:ext cx="504825" cy="70802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r>
                <a:rPr lang="zh-CN" altLang="en-US" sz="2000" dirty="0">
                  <a:solidFill>
                    <a:schemeClr val="accent2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拐</a:t>
              </a:r>
              <a:endParaRPr lang="en-US" altLang="zh-CN" sz="2000" dirty="0">
                <a:solidFill>
                  <a:schemeClr val="accent2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r>
                <a:rPr lang="zh-CN" altLang="en-US" sz="2000" dirty="0">
                  <a:solidFill>
                    <a:schemeClr val="accent2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点</a:t>
              </a:r>
              <a:endParaRPr lang="zh-CN" altLang="en-US" sz="1800" dirty="0">
                <a:solidFill>
                  <a:schemeClr val="accent2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0528" name="Text Box 56"/>
            <p:cNvSpPr txBox="1"/>
            <p:nvPr/>
          </p:nvSpPr>
          <p:spPr>
            <a:xfrm>
              <a:off x="5147047" y="5157763"/>
              <a:ext cx="433388" cy="92392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r>
                <a:rPr lang="zh-CN" altLang="en-US" sz="1800" dirty="0">
                  <a:solidFill>
                    <a:schemeClr val="accent2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极</a:t>
              </a:r>
              <a:endParaRPr lang="en-US" altLang="zh-CN" sz="1800" dirty="0">
                <a:solidFill>
                  <a:schemeClr val="accent2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r>
                <a:rPr lang="zh-CN" altLang="en-US" sz="1800" dirty="0">
                  <a:solidFill>
                    <a:schemeClr val="accent2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小</a:t>
              </a:r>
              <a:endParaRPr lang="en-US" altLang="zh-CN" sz="1800" dirty="0">
                <a:solidFill>
                  <a:schemeClr val="accent2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r>
                <a:rPr lang="zh-CN" altLang="en-US" sz="1800" dirty="0">
                  <a:solidFill>
                    <a:schemeClr val="accent2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值</a:t>
              </a:r>
              <a:endParaRPr lang="zh-CN" altLang="en-US" sz="1800" dirty="0">
                <a:solidFill>
                  <a:schemeClr val="accent2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aphicFrame>
        <p:nvGraphicFramePr>
          <p:cNvPr id="529468" name="Object 60"/>
          <p:cNvGraphicFramePr>
            <a:graphicFrameLocks noGrp="1"/>
          </p:cNvGraphicFramePr>
          <p:nvPr>
            <p:ph/>
          </p:nvPr>
        </p:nvGraphicFramePr>
        <p:xfrm>
          <a:off x="874713" y="2709863"/>
          <a:ext cx="1512887" cy="404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0" name="" r:id="rId43" imgW="1612900" imgH="406400" progId="Equation.3">
                  <p:embed/>
                </p:oleObj>
              </mc:Choice>
              <mc:Fallback>
                <p:oleObj name="" r:id="rId43" imgW="1612900" imgH="406400" progId="Equation.3">
                  <p:embed/>
                  <p:pic>
                    <p:nvPicPr>
                      <p:cNvPr id="0" name="图片 3209"/>
                      <p:cNvPicPr/>
                      <p:nvPr/>
                    </p:nvPicPr>
                    <p:blipFill>
                      <a:blip r:embed="rId44"/>
                      <a:stretch>
                        <a:fillRect/>
                      </a:stretch>
                    </p:blipFill>
                    <p:spPr>
                      <a:xfrm>
                        <a:off x="874713" y="2709863"/>
                        <a:ext cx="1512887" cy="4048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29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29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29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29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29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52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530434" name="Object 2"/>
          <p:cNvGraphicFramePr/>
          <p:nvPr/>
        </p:nvGraphicFramePr>
        <p:xfrm>
          <a:off x="755650" y="1484313"/>
          <a:ext cx="4117975" cy="766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1" name="" r:id="rId1" imgW="4495800" imgH="838200" progId="Equation.DSMT4">
                  <p:embed/>
                </p:oleObj>
              </mc:Choice>
              <mc:Fallback>
                <p:oleObj name="" r:id="rId1" imgW="4495800" imgH="838200" progId="Equation.DSMT4">
                  <p:embed/>
                  <p:pic>
                    <p:nvPicPr>
                      <p:cNvPr id="0" name="图片 321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55650" y="1484313"/>
                        <a:ext cx="4117975" cy="7667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0435" name="Object 3"/>
          <p:cNvGraphicFramePr/>
          <p:nvPr/>
        </p:nvGraphicFramePr>
        <p:xfrm>
          <a:off x="4932363" y="1773238"/>
          <a:ext cx="615950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2" name="" r:id="rId3" imgW="673100" imgH="292100" progId="Equation.3">
                  <p:embed/>
                </p:oleObj>
              </mc:Choice>
              <mc:Fallback>
                <p:oleObj name="" r:id="rId3" imgW="673100" imgH="292100" progId="Equation.3">
                  <p:embed/>
                  <p:pic>
                    <p:nvPicPr>
                      <p:cNvPr id="0" name="图片 321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32363" y="1773238"/>
                        <a:ext cx="615950" cy="266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0436" name="Object 4"/>
          <p:cNvGraphicFramePr/>
          <p:nvPr/>
        </p:nvGraphicFramePr>
        <p:xfrm>
          <a:off x="755650" y="2349500"/>
          <a:ext cx="4113213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3" name="" r:id="rId5" imgW="4493895" imgH="393700" progId="Equation.DSMT4">
                  <p:embed/>
                </p:oleObj>
              </mc:Choice>
              <mc:Fallback>
                <p:oleObj name="" r:id="rId5" imgW="4493895" imgH="393700" progId="Equation.DSMT4">
                  <p:embed/>
                  <p:pic>
                    <p:nvPicPr>
                      <p:cNvPr id="0" name="图片 321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55650" y="2349500"/>
                        <a:ext cx="4113213" cy="3587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8" name="Object 5"/>
          <p:cNvGraphicFramePr/>
          <p:nvPr/>
        </p:nvGraphicFramePr>
        <p:xfrm>
          <a:off x="827088" y="260350"/>
          <a:ext cx="4529137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4" name="" r:id="rId7" imgW="4838700" imgH="838200" progId="Equation.DSMT4">
                  <p:embed/>
                </p:oleObj>
              </mc:Choice>
              <mc:Fallback>
                <p:oleObj name="" r:id="rId7" imgW="4838700" imgH="838200" progId="Equation.DSMT4">
                  <p:embed/>
                  <p:pic>
                    <p:nvPicPr>
                      <p:cNvPr id="0" name="图片 321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27088" y="260350"/>
                        <a:ext cx="4529137" cy="784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0438" name="Object 6"/>
          <p:cNvGraphicFramePr/>
          <p:nvPr/>
        </p:nvGraphicFramePr>
        <p:xfrm>
          <a:off x="5364163" y="476250"/>
          <a:ext cx="720725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5" name="" r:id="rId9" imgW="800100" imgH="368300" progId="Equation.3">
                  <p:embed/>
                </p:oleObj>
              </mc:Choice>
              <mc:Fallback>
                <p:oleObj name="" r:id="rId9" imgW="800100" imgH="368300" progId="Equation.3">
                  <p:embed/>
                  <p:pic>
                    <p:nvPicPr>
                      <p:cNvPr id="0" name="图片 321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364163" y="476250"/>
                        <a:ext cx="720725" cy="3317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0439" name="Object 7"/>
          <p:cNvGraphicFramePr/>
          <p:nvPr/>
        </p:nvGraphicFramePr>
        <p:xfrm>
          <a:off x="827088" y="1125538"/>
          <a:ext cx="4537075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6" name="" r:id="rId11" imgW="5039995" imgH="444500" progId="Equation.DSMT4">
                  <p:embed/>
                </p:oleObj>
              </mc:Choice>
              <mc:Fallback>
                <p:oleObj name="" r:id="rId11" imgW="5039995" imgH="444500" progId="Equation.DSMT4">
                  <p:embed/>
                  <p:pic>
                    <p:nvPicPr>
                      <p:cNvPr id="0" name="图片 3215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27088" y="1125538"/>
                        <a:ext cx="4537075" cy="396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0441" name="Object 9"/>
          <p:cNvGraphicFramePr/>
          <p:nvPr/>
        </p:nvGraphicFramePr>
        <p:xfrm>
          <a:off x="755650" y="4076700"/>
          <a:ext cx="3327400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7" name="" r:id="rId13" imgW="3327400" imgH="977900" progId="Equation.DSMT4">
                  <p:embed/>
                </p:oleObj>
              </mc:Choice>
              <mc:Fallback>
                <p:oleObj name="" r:id="rId13" imgW="3327400" imgH="977900" progId="Equation.DSMT4">
                  <p:embed/>
                  <p:pic>
                    <p:nvPicPr>
                      <p:cNvPr id="0" name="图片 3216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55650" y="4076700"/>
                        <a:ext cx="3327400" cy="977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组合 48"/>
          <p:cNvGrpSpPr/>
          <p:nvPr/>
        </p:nvGrpSpPr>
        <p:grpSpPr>
          <a:xfrm>
            <a:off x="755650" y="5157788"/>
            <a:ext cx="2933700" cy="823912"/>
            <a:chOff x="755576" y="3789040"/>
            <a:chExt cx="2933700" cy="824555"/>
          </a:xfrm>
        </p:grpSpPr>
        <p:graphicFrame>
          <p:nvGraphicFramePr>
            <p:cNvPr id="21513" name="Object 10"/>
            <p:cNvGraphicFramePr/>
            <p:nvPr/>
          </p:nvGraphicFramePr>
          <p:xfrm>
            <a:off x="755576" y="3789040"/>
            <a:ext cx="2933700" cy="4175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18" name="" r:id="rId15" imgW="2933700" imgH="419100" progId="Equation.3">
                    <p:embed/>
                  </p:oleObj>
                </mc:Choice>
                <mc:Fallback>
                  <p:oleObj name="" r:id="rId15" imgW="2933700" imgH="419100" progId="Equation.3">
                    <p:embed/>
                    <p:pic>
                      <p:nvPicPr>
                        <p:cNvPr id="0" name="图片 3217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755576" y="3789040"/>
                          <a:ext cx="2933700" cy="41751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14" name="Object 11"/>
            <p:cNvGraphicFramePr/>
            <p:nvPr/>
          </p:nvGraphicFramePr>
          <p:xfrm>
            <a:off x="755576" y="4221482"/>
            <a:ext cx="1155700" cy="392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19" name="" r:id="rId17" imgW="1155700" imgH="393700" progId="Equation.3">
                    <p:embed/>
                  </p:oleObj>
                </mc:Choice>
                <mc:Fallback>
                  <p:oleObj name="" r:id="rId17" imgW="1155700" imgH="393700" progId="Equation.3">
                    <p:embed/>
                    <p:pic>
                      <p:nvPicPr>
                        <p:cNvPr id="0" name="图片 3218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755576" y="4221482"/>
                          <a:ext cx="1155700" cy="39211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15" name="Object 12"/>
            <p:cNvGraphicFramePr/>
            <p:nvPr/>
          </p:nvGraphicFramePr>
          <p:xfrm>
            <a:off x="2123587" y="4221480"/>
            <a:ext cx="1104900" cy="392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20" name="" r:id="rId19" imgW="1104900" imgH="393700" progId="Equation.3">
                    <p:embed/>
                  </p:oleObj>
                </mc:Choice>
                <mc:Fallback>
                  <p:oleObj name="" r:id="rId19" imgW="1104900" imgH="393700" progId="Equation.3">
                    <p:embed/>
                    <p:pic>
                      <p:nvPicPr>
                        <p:cNvPr id="0" name="图片 3219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2123587" y="4221480"/>
                          <a:ext cx="1104900" cy="39211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30445" name="Text Box 13"/>
          <p:cNvSpPr txBox="1"/>
          <p:nvPr/>
        </p:nvSpPr>
        <p:spPr>
          <a:xfrm>
            <a:off x="684213" y="5949950"/>
            <a:ext cx="1727200" cy="5238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作图如下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21517" name="Object 47"/>
          <p:cNvGraphicFramePr/>
          <p:nvPr/>
        </p:nvGraphicFramePr>
        <p:xfrm>
          <a:off x="6011863" y="908050"/>
          <a:ext cx="2833687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1" name="" r:id="rId21" imgW="3771900" imgH="1117600" progId="Equation.3">
                  <p:embed/>
                </p:oleObj>
              </mc:Choice>
              <mc:Fallback>
                <p:oleObj name="" r:id="rId21" imgW="3771900" imgH="1117600" progId="Equation.3">
                  <p:embed/>
                  <p:pic>
                    <p:nvPicPr>
                      <p:cNvPr id="0" name="图片 3220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011863" y="908050"/>
                        <a:ext cx="2833687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0480" name="Object 48"/>
          <p:cNvGraphicFramePr/>
          <p:nvPr/>
        </p:nvGraphicFramePr>
        <p:xfrm>
          <a:off x="755650" y="3284538"/>
          <a:ext cx="25654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2" name="" r:id="rId23" imgW="2565400" imgH="838200" progId="Equation.3">
                  <p:embed/>
                </p:oleObj>
              </mc:Choice>
              <mc:Fallback>
                <p:oleObj name="" r:id="rId23" imgW="2565400" imgH="838200" progId="Equation.3">
                  <p:embed/>
                  <p:pic>
                    <p:nvPicPr>
                      <p:cNvPr id="0" name="图片 3221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755650" y="3284538"/>
                        <a:ext cx="25654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0481" name="Object 49"/>
          <p:cNvGraphicFramePr/>
          <p:nvPr/>
        </p:nvGraphicFramePr>
        <p:xfrm>
          <a:off x="755650" y="2852738"/>
          <a:ext cx="29337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3" name="" r:id="rId25" imgW="2933700" imgH="469900" progId="Equation.3">
                  <p:embed/>
                </p:oleObj>
              </mc:Choice>
              <mc:Fallback>
                <p:oleObj name="" r:id="rId25" imgW="2933700" imgH="469900" progId="Equation.3">
                  <p:embed/>
                  <p:pic>
                    <p:nvPicPr>
                      <p:cNvPr id="0" name="图片 3222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755650" y="2852738"/>
                        <a:ext cx="29337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" name="Line 14"/>
          <p:cNvSpPr/>
          <p:nvPr/>
        </p:nvSpPr>
        <p:spPr>
          <a:xfrm>
            <a:off x="3949700" y="5837238"/>
            <a:ext cx="4876800" cy="0"/>
          </a:xfrm>
          <a:prstGeom prst="line">
            <a:avLst/>
          </a:prstGeom>
          <a:ln w="25400" cap="flat" cmpd="sng">
            <a:solidFill>
              <a:schemeClr val="accent2"/>
            </a:solidFill>
            <a:prstDash val="sysDot"/>
            <a:round/>
            <a:headEnd type="none" w="med" len="med"/>
            <a:tailEnd type="none" w="med" len="med"/>
          </a:ln>
        </p:spPr>
      </p:sp>
      <p:grpSp>
        <p:nvGrpSpPr>
          <p:cNvPr id="3" name="Group 15"/>
          <p:cNvGrpSpPr/>
          <p:nvPr/>
        </p:nvGrpSpPr>
        <p:grpSpPr>
          <a:xfrm>
            <a:off x="4067175" y="2420938"/>
            <a:ext cx="4829175" cy="4076700"/>
            <a:chOff x="1250" y="1272"/>
            <a:chExt cx="3042" cy="2568"/>
          </a:xfrm>
        </p:grpSpPr>
        <p:sp>
          <p:nvSpPr>
            <p:cNvPr id="21522" name="Line 16"/>
            <p:cNvSpPr/>
            <p:nvPr/>
          </p:nvSpPr>
          <p:spPr>
            <a:xfrm flipV="1">
              <a:off x="1250" y="2870"/>
              <a:ext cx="2994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21523" name="Line 17"/>
            <p:cNvSpPr/>
            <p:nvPr/>
          </p:nvSpPr>
          <p:spPr>
            <a:xfrm flipV="1">
              <a:off x="2688" y="1296"/>
              <a:ext cx="0" cy="2544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graphicFrame>
          <p:nvGraphicFramePr>
            <p:cNvPr id="21524" name="Object 18"/>
            <p:cNvGraphicFramePr/>
            <p:nvPr/>
          </p:nvGraphicFramePr>
          <p:xfrm>
            <a:off x="4133" y="2980"/>
            <a:ext cx="159" cy="1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24" name="" r:id="rId27" imgW="254000" imgH="241300" progId="Equation.3">
                    <p:embed/>
                  </p:oleObj>
                </mc:Choice>
                <mc:Fallback>
                  <p:oleObj name="" r:id="rId27" imgW="254000" imgH="241300" progId="Equation.3">
                    <p:embed/>
                    <p:pic>
                      <p:nvPicPr>
                        <p:cNvPr id="0" name="图片 3223"/>
                        <p:cNvPicPr/>
                        <p:nvPr/>
                      </p:nvPicPr>
                      <p:blipFill>
                        <a:blip r:embed="rId28"/>
                        <a:stretch>
                          <a:fillRect/>
                        </a:stretch>
                      </p:blipFill>
                      <p:spPr>
                        <a:xfrm>
                          <a:off x="4133" y="2980"/>
                          <a:ext cx="159" cy="15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25" name="Object 19"/>
            <p:cNvGraphicFramePr/>
            <p:nvPr/>
          </p:nvGraphicFramePr>
          <p:xfrm>
            <a:off x="2496" y="1272"/>
            <a:ext cx="159" cy="1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25" name="" r:id="rId29" imgW="254000" imgH="317500" progId="Equation.3">
                    <p:embed/>
                  </p:oleObj>
                </mc:Choice>
                <mc:Fallback>
                  <p:oleObj name="" r:id="rId29" imgW="254000" imgH="317500" progId="Equation.3">
                    <p:embed/>
                    <p:pic>
                      <p:nvPicPr>
                        <p:cNvPr id="0" name="图片 3224"/>
                        <p:cNvPicPr/>
                        <p:nvPr/>
                      </p:nvPicPr>
                      <p:blipFill>
                        <a:blip r:embed="rId30"/>
                        <a:stretch>
                          <a:fillRect/>
                        </a:stretch>
                      </p:blipFill>
                      <p:spPr>
                        <a:xfrm>
                          <a:off x="2496" y="1272"/>
                          <a:ext cx="159" cy="19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26" name="Object 20"/>
            <p:cNvGraphicFramePr/>
            <p:nvPr/>
          </p:nvGraphicFramePr>
          <p:xfrm>
            <a:off x="2544" y="2921"/>
            <a:ext cx="135" cy="1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26" name="" r:id="rId31" imgW="215900" imgH="241300" progId="Equation.3">
                    <p:embed/>
                  </p:oleObj>
                </mc:Choice>
                <mc:Fallback>
                  <p:oleObj name="" r:id="rId31" imgW="215900" imgH="241300" progId="Equation.3">
                    <p:embed/>
                    <p:pic>
                      <p:nvPicPr>
                        <p:cNvPr id="0" name="图片 3225"/>
                        <p:cNvPicPr/>
                        <p:nvPr/>
                      </p:nvPicPr>
                      <p:blipFill>
                        <a:blip r:embed="rId32"/>
                        <a:stretch>
                          <a:fillRect/>
                        </a:stretch>
                      </p:blipFill>
                      <p:spPr>
                        <a:xfrm>
                          <a:off x="2544" y="2921"/>
                          <a:ext cx="135" cy="15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90" name="Arc 21"/>
          <p:cNvSpPr/>
          <p:nvPr/>
        </p:nvSpPr>
        <p:spPr>
          <a:xfrm>
            <a:off x="4165600" y="5919788"/>
            <a:ext cx="842963" cy="452437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pathLst>
              <a:path w="19904" h="21600" fill="none">
                <a:moveTo>
                  <a:pt x="0" y="13"/>
                </a:moveTo>
                <a:cubicBezTo>
                  <a:pt x="252" y="4"/>
                  <a:pt x="504" y="-1"/>
                  <a:pt x="757" y="0"/>
                </a:cubicBezTo>
                <a:cubicBezTo>
                  <a:pt x="8801" y="0"/>
                  <a:pt x="16180" y="4470"/>
                  <a:pt x="19903" y="11602"/>
                </a:cubicBezTo>
              </a:path>
              <a:path w="19904" h="21600" stroke="0">
                <a:moveTo>
                  <a:pt x="0" y="13"/>
                </a:moveTo>
                <a:cubicBezTo>
                  <a:pt x="252" y="4"/>
                  <a:pt x="504" y="-1"/>
                  <a:pt x="757" y="0"/>
                </a:cubicBezTo>
                <a:cubicBezTo>
                  <a:pt x="8801" y="0"/>
                  <a:pt x="16180" y="4470"/>
                  <a:pt x="19903" y="11602"/>
                </a:cubicBezTo>
                <a:lnTo>
                  <a:pt x="757" y="21600"/>
                </a:lnTo>
                <a:lnTo>
                  <a:pt x="0" y="13"/>
                </a:lnTo>
                <a:close/>
              </a:path>
            </a:pathLst>
          </a:custGeom>
          <a:noFill/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91" name="Arc 22"/>
          <p:cNvSpPr/>
          <p:nvPr/>
        </p:nvSpPr>
        <p:spPr>
          <a:xfrm flipH="1">
            <a:off x="5016500" y="6065838"/>
            <a:ext cx="533400" cy="223837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</a:cxnLst>
            <a:pathLst>
              <a:path w="21052" h="21600" fill="none">
                <a:moveTo>
                  <a:pt x="21051" y="8311"/>
                </a:moveTo>
                <a:cubicBezTo>
                  <a:pt x="17696" y="16358"/>
                  <a:pt x="9833" y="21599"/>
                  <a:pt x="1115" y="21600"/>
                </a:cubicBezTo>
                <a:cubicBezTo>
                  <a:pt x="743" y="21600"/>
                  <a:pt x="371" y="21590"/>
                  <a:pt x="-1" y="21571"/>
                </a:cubicBezTo>
              </a:path>
              <a:path w="21052" h="21600" stroke="0">
                <a:moveTo>
                  <a:pt x="21051" y="8311"/>
                </a:moveTo>
                <a:cubicBezTo>
                  <a:pt x="17696" y="16358"/>
                  <a:pt x="9833" y="21599"/>
                  <a:pt x="1115" y="21600"/>
                </a:cubicBezTo>
                <a:cubicBezTo>
                  <a:pt x="743" y="21600"/>
                  <a:pt x="371" y="21590"/>
                  <a:pt x="-1" y="21571"/>
                </a:cubicBezTo>
                <a:lnTo>
                  <a:pt x="1115" y="0"/>
                </a:lnTo>
                <a:lnTo>
                  <a:pt x="21051" y="8311"/>
                </a:lnTo>
                <a:close/>
              </a:path>
            </a:pathLst>
          </a:custGeom>
          <a:noFill/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92" name="Arc 23"/>
          <p:cNvSpPr/>
          <p:nvPr/>
        </p:nvSpPr>
        <p:spPr>
          <a:xfrm>
            <a:off x="5473700" y="2941638"/>
            <a:ext cx="682625" cy="3349625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0" y="2147483647"/>
              </a:cxn>
            </a:cxnLst>
            <a:pathLst>
              <a:path w="21600" h="24589" fill="none">
                <a:moveTo>
                  <a:pt x="21383" y="-1"/>
                </a:moveTo>
                <a:cubicBezTo>
                  <a:pt x="21527" y="1011"/>
                  <a:pt x="21600" y="2031"/>
                  <a:pt x="21600" y="3053"/>
                </a:cubicBezTo>
                <a:cubicBezTo>
                  <a:pt x="21600" y="14335"/>
                  <a:pt x="12916" y="23717"/>
                  <a:pt x="1666" y="24588"/>
                </a:cubicBezTo>
              </a:path>
              <a:path w="21600" h="24589" stroke="0">
                <a:moveTo>
                  <a:pt x="21383" y="-1"/>
                </a:moveTo>
                <a:cubicBezTo>
                  <a:pt x="21527" y="1011"/>
                  <a:pt x="21600" y="2031"/>
                  <a:pt x="21600" y="3053"/>
                </a:cubicBezTo>
                <a:cubicBezTo>
                  <a:pt x="21600" y="14335"/>
                  <a:pt x="12916" y="23717"/>
                  <a:pt x="1666" y="24588"/>
                </a:cubicBezTo>
                <a:lnTo>
                  <a:pt x="0" y="3053"/>
                </a:lnTo>
                <a:lnTo>
                  <a:pt x="21383" y="-1"/>
                </a:lnTo>
                <a:close/>
              </a:path>
            </a:pathLst>
          </a:custGeom>
          <a:noFill/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93" name="Arc 24"/>
          <p:cNvSpPr/>
          <p:nvPr/>
        </p:nvSpPr>
        <p:spPr>
          <a:xfrm>
            <a:off x="6618288" y="2498725"/>
            <a:ext cx="2284412" cy="3262313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</a:cxnLst>
            <a:pathLst>
              <a:path w="21550" h="21508" fill="none">
                <a:moveTo>
                  <a:pt x="19561" y="21508"/>
                </a:moveTo>
                <a:cubicBezTo>
                  <a:pt x="9009" y="20532"/>
                  <a:pt x="722" y="12045"/>
                  <a:pt x="0" y="1472"/>
                </a:cubicBezTo>
              </a:path>
              <a:path w="21550" h="21508" stroke="0">
                <a:moveTo>
                  <a:pt x="19561" y="21508"/>
                </a:moveTo>
                <a:cubicBezTo>
                  <a:pt x="9009" y="20532"/>
                  <a:pt x="722" y="12045"/>
                  <a:pt x="0" y="1472"/>
                </a:cubicBezTo>
                <a:lnTo>
                  <a:pt x="21550" y="0"/>
                </a:lnTo>
                <a:lnTo>
                  <a:pt x="19561" y="21508"/>
                </a:lnTo>
                <a:close/>
              </a:path>
            </a:pathLst>
          </a:custGeom>
          <a:noFill/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aphicFrame>
        <p:nvGraphicFramePr>
          <p:cNvPr id="94" name="Object 25"/>
          <p:cNvGraphicFramePr/>
          <p:nvPr/>
        </p:nvGraphicFramePr>
        <p:xfrm>
          <a:off x="6405563" y="5559425"/>
          <a:ext cx="320675" cy="201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8" name="" r:id="rId33" imgW="482600" imgH="304800" progId="Equation.3">
                  <p:embed/>
                </p:oleObj>
              </mc:Choice>
              <mc:Fallback>
                <p:oleObj name="" r:id="rId33" imgW="482600" imgH="304800" progId="Equation.3">
                  <p:embed/>
                  <p:pic>
                    <p:nvPicPr>
                      <p:cNvPr id="0" name="图片 3227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6405563" y="5559425"/>
                        <a:ext cx="320675" cy="2016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" name="Object 26"/>
          <p:cNvGraphicFramePr/>
          <p:nvPr/>
        </p:nvGraphicFramePr>
        <p:xfrm>
          <a:off x="6405563" y="6135688"/>
          <a:ext cx="320675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7" name="" r:id="rId35" imgW="481965" imgH="317500" progId="Equation.3">
                  <p:embed/>
                </p:oleObj>
              </mc:Choice>
              <mc:Fallback>
                <p:oleObj name="" r:id="rId35" imgW="481965" imgH="317500" progId="Equation.3">
                  <p:embed/>
                  <p:pic>
                    <p:nvPicPr>
                      <p:cNvPr id="0" name="图片 3226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6405563" y="6135688"/>
                        <a:ext cx="320675" cy="2095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" name="Object 27"/>
          <p:cNvGraphicFramePr/>
          <p:nvPr/>
        </p:nvGraphicFramePr>
        <p:xfrm>
          <a:off x="7083425" y="5075238"/>
          <a:ext cx="142875" cy="201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9" name="" r:id="rId37" imgW="215900" imgH="304800" progId="Equation.3">
                  <p:embed/>
                </p:oleObj>
              </mc:Choice>
              <mc:Fallback>
                <p:oleObj name="" r:id="rId37" imgW="215900" imgH="304800" progId="Equation.3">
                  <p:embed/>
                  <p:pic>
                    <p:nvPicPr>
                      <p:cNvPr id="0" name="图片 3228"/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7083425" y="5075238"/>
                        <a:ext cx="142875" cy="2016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" name="Object 28"/>
          <p:cNvGraphicFramePr/>
          <p:nvPr/>
        </p:nvGraphicFramePr>
        <p:xfrm>
          <a:off x="6400800" y="4541838"/>
          <a:ext cx="117475" cy="201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0" name="" r:id="rId39" imgW="177800" imgH="304165" progId="Equation.3">
                  <p:embed/>
                </p:oleObj>
              </mc:Choice>
              <mc:Fallback>
                <p:oleObj name="" r:id="rId39" imgW="177800" imgH="304165" progId="Equation.3">
                  <p:embed/>
                  <p:pic>
                    <p:nvPicPr>
                      <p:cNvPr id="0" name="图片 3229"/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6400800" y="4541838"/>
                        <a:ext cx="117475" cy="2016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8" name="Object 29"/>
          <p:cNvGraphicFramePr/>
          <p:nvPr/>
        </p:nvGraphicFramePr>
        <p:xfrm>
          <a:off x="6659563" y="5084763"/>
          <a:ext cx="117475" cy="201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1" name="" r:id="rId41" imgW="177800" imgH="304165" progId="Equation.3">
                  <p:embed/>
                </p:oleObj>
              </mc:Choice>
              <mc:Fallback>
                <p:oleObj name="" r:id="rId41" imgW="177800" imgH="304165" progId="Equation.3">
                  <p:embed/>
                  <p:pic>
                    <p:nvPicPr>
                      <p:cNvPr id="0" name="图片 3230"/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6659563" y="5084763"/>
                        <a:ext cx="117475" cy="2016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" name="Object 30"/>
          <p:cNvGraphicFramePr/>
          <p:nvPr/>
        </p:nvGraphicFramePr>
        <p:xfrm>
          <a:off x="5634038" y="5075238"/>
          <a:ext cx="304800" cy="201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2" name="" r:id="rId42" imgW="457200" imgH="304800" progId="Equation.3">
                  <p:embed/>
                </p:oleObj>
              </mc:Choice>
              <mc:Fallback>
                <p:oleObj name="" r:id="rId42" imgW="457200" imgH="304800" progId="Equation.3">
                  <p:embed/>
                  <p:pic>
                    <p:nvPicPr>
                      <p:cNvPr id="0" name="图片 3231"/>
                      <p:cNvPicPr/>
                      <p:nvPr/>
                    </p:nvPicPr>
                    <p:blipFill>
                      <a:blip r:embed="rId43"/>
                      <a:stretch>
                        <a:fillRect/>
                      </a:stretch>
                    </p:blipFill>
                    <p:spPr>
                      <a:xfrm>
                        <a:off x="5634038" y="5075238"/>
                        <a:ext cx="304800" cy="2016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" name="Object 31"/>
          <p:cNvGraphicFramePr/>
          <p:nvPr/>
        </p:nvGraphicFramePr>
        <p:xfrm>
          <a:off x="5184775" y="5075238"/>
          <a:ext cx="320675" cy="201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3" name="" r:id="rId44" imgW="482600" imgH="304800" progId="Equation.3">
                  <p:embed/>
                </p:oleObj>
              </mc:Choice>
              <mc:Fallback>
                <p:oleObj name="" r:id="rId44" imgW="482600" imgH="304800" progId="Equation.3">
                  <p:embed/>
                  <p:pic>
                    <p:nvPicPr>
                      <p:cNvPr id="0" name="图片 3232"/>
                      <p:cNvPicPr/>
                      <p:nvPr/>
                    </p:nvPicPr>
                    <p:blipFill>
                      <a:blip r:embed="rId45"/>
                      <a:stretch>
                        <a:fillRect/>
                      </a:stretch>
                    </p:blipFill>
                    <p:spPr>
                      <a:xfrm>
                        <a:off x="5184775" y="5075238"/>
                        <a:ext cx="320675" cy="2016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" name="Object 32"/>
          <p:cNvGraphicFramePr/>
          <p:nvPr/>
        </p:nvGraphicFramePr>
        <p:xfrm>
          <a:off x="4711700" y="5075238"/>
          <a:ext cx="320675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4" name="" r:id="rId46" imgW="481965" imgH="317500" progId="Equation.3">
                  <p:embed/>
                </p:oleObj>
              </mc:Choice>
              <mc:Fallback>
                <p:oleObj name="" r:id="rId46" imgW="481965" imgH="317500" progId="Equation.3">
                  <p:embed/>
                  <p:pic>
                    <p:nvPicPr>
                      <p:cNvPr id="0" name="图片 3233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4711700" y="5075238"/>
                        <a:ext cx="320675" cy="2095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" name="Oval 33"/>
          <p:cNvSpPr/>
          <p:nvPr/>
        </p:nvSpPr>
        <p:spPr>
          <a:xfrm>
            <a:off x="5473700" y="6243638"/>
            <a:ext cx="76200" cy="76200"/>
          </a:xfrm>
          <a:prstGeom prst="ellipse">
            <a:avLst/>
          </a:prstGeom>
          <a:solidFill>
            <a:schemeClr val="accent2"/>
          </a:solidFill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p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3" name="Oval 34"/>
          <p:cNvSpPr/>
          <p:nvPr/>
        </p:nvSpPr>
        <p:spPr>
          <a:xfrm>
            <a:off x="4978400" y="6116638"/>
            <a:ext cx="76200" cy="76200"/>
          </a:xfrm>
          <a:prstGeom prst="ellipse">
            <a:avLst/>
          </a:prstGeom>
          <a:solidFill>
            <a:schemeClr val="accent2"/>
          </a:solidFill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p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4" name="Oval 35"/>
          <p:cNvSpPr/>
          <p:nvPr/>
        </p:nvSpPr>
        <p:spPr>
          <a:xfrm>
            <a:off x="6011863" y="4941888"/>
            <a:ext cx="76200" cy="76200"/>
          </a:xfrm>
          <a:prstGeom prst="ellipse">
            <a:avLst/>
          </a:prstGeom>
          <a:solidFill>
            <a:schemeClr val="accent2"/>
          </a:solidFill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p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5" name="Oval 36"/>
          <p:cNvSpPr/>
          <p:nvPr/>
        </p:nvSpPr>
        <p:spPr>
          <a:xfrm>
            <a:off x="7378700" y="4935538"/>
            <a:ext cx="76200" cy="76200"/>
          </a:xfrm>
          <a:prstGeom prst="ellipse">
            <a:avLst/>
          </a:prstGeom>
          <a:solidFill>
            <a:schemeClr val="accent2"/>
          </a:solidFill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p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06" name="Object 37"/>
          <p:cNvGraphicFramePr/>
          <p:nvPr/>
        </p:nvGraphicFramePr>
        <p:xfrm>
          <a:off x="6388100" y="2655888"/>
          <a:ext cx="133350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5" name="" r:id="rId47" imgW="203200" imgH="317500" progId="Equation.3">
                  <p:embed/>
                </p:oleObj>
              </mc:Choice>
              <mc:Fallback>
                <p:oleObj name="" r:id="rId47" imgW="203200" imgH="317500" progId="Equation.3">
                  <p:embed/>
                  <p:pic>
                    <p:nvPicPr>
                      <p:cNvPr id="0" name="图片 3234"/>
                      <p:cNvPicPr/>
                      <p:nvPr/>
                    </p:nvPicPr>
                    <p:blipFill>
                      <a:blip r:embed="rId48"/>
                      <a:stretch>
                        <a:fillRect/>
                      </a:stretch>
                    </p:blipFill>
                    <p:spPr>
                      <a:xfrm>
                        <a:off x="6388100" y="2655888"/>
                        <a:ext cx="133350" cy="2095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8"/>
          <p:cNvGrpSpPr/>
          <p:nvPr/>
        </p:nvGrpSpPr>
        <p:grpSpPr>
          <a:xfrm>
            <a:off x="5795963" y="5805488"/>
            <a:ext cx="217487" cy="265112"/>
            <a:chOff x="2400" y="3384"/>
            <a:chExt cx="137" cy="167"/>
          </a:xfrm>
        </p:grpSpPr>
        <p:sp>
          <p:nvSpPr>
            <p:cNvPr id="21545" name="Oval 39"/>
            <p:cNvSpPr/>
            <p:nvPr/>
          </p:nvSpPr>
          <p:spPr>
            <a:xfrm>
              <a:off x="2400" y="3384"/>
              <a:ext cx="48" cy="48"/>
            </a:xfrm>
            <a:prstGeom prst="ellipse">
              <a:avLst/>
            </a:prstGeom>
            <a:solidFill>
              <a:schemeClr val="accent2"/>
            </a:solidFill>
            <a:ln w="952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aphicFrame>
          <p:nvGraphicFramePr>
            <p:cNvPr id="21546" name="Object 40"/>
            <p:cNvGraphicFramePr/>
            <p:nvPr/>
          </p:nvGraphicFramePr>
          <p:xfrm>
            <a:off x="2400" y="3408"/>
            <a:ext cx="137" cy="1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36" name="" r:id="rId49" imgW="393700" imgH="406400" progId="Equation.3">
                    <p:embed/>
                  </p:oleObj>
                </mc:Choice>
                <mc:Fallback>
                  <p:oleObj name="" r:id="rId49" imgW="393700" imgH="406400" progId="Equation.3">
                    <p:embed/>
                    <p:pic>
                      <p:nvPicPr>
                        <p:cNvPr id="0" name="图片 3235"/>
                        <p:cNvPicPr/>
                        <p:nvPr/>
                      </p:nvPicPr>
                      <p:blipFill>
                        <a:blip r:embed="rId50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400" y="3408"/>
                          <a:ext cx="137" cy="14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" name="Group 41"/>
          <p:cNvGrpSpPr/>
          <p:nvPr/>
        </p:nvGrpSpPr>
        <p:grpSpPr>
          <a:xfrm>
            <a:off x="6578600" y="2717800"/>
            <a:ext cx="331788" cy="217488"/>
            <a:chOff x="2856" y="1443"/>
            <a:chExt cx="209" cy="137"/>
          </a:xfrm>
        </p:grpSpPr>
        <p:sp>
          <p:nvSpPr>
            <p:cNvPr id="21548" name="Oval 42"/>
            <p:cNvSpPr/>
            <p:nvPr/>
          </p:nvSpPr>
          <p:spPr>
            <a:xfrm>
              <a:off x="2856" y="1488"/>
              <a:ext cx="48" cy="48"/>
            </a:xfrm>
            <a:prstGeom prst="ellipse">
              <a:avLst/>
            </a:prstGeom>
            <a:solidFill>
              <a:schemeClr val="accent2"/>
            </a:solidFill>
            <a:ln w="952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aphicFrame>
          <p:nvGraphicFramePr>
            <p:cNvPr id="21549" name="Object 43"/>
            <p:cNvGraphicFramePr/>
            <p:nvPr/>
          </p:nvGraphicFramePr>
          <p:xfrm>
            <a:off x="2928" y="1443"/>
            <a:ext cx="137" cy="1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37" name="" r:id="rId51" imgW="393700" imgH="393700" progId="Equation.3">
                    <p:embed/>
                  </p:oleObj>
                </mc:Choice>
                <mc:Fallback>
                  <p:oleObj name="" r:id="rId51" imgW="393700" imgH="393700" progId="Equation.3">
                    <p:embed/>
                    <p:pic>
                      <p:nvPicPr>
                        <p:cNvPr id="0" name="图片 3236"/>
                        <p:cNvPicPr/>
                        <p:nvPr/>
                      </p:nvPicPr>
                      <p:blipFill>
                        <a:blip r:embed="rId52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928" y="1443"/>
                          <a:ext cx="137" cy="13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" name="Group 44"/>
          <p:cNvGrpSpPr/>
          <p:nvPr/>
        </p:nvGrpSpPr>
        <p:grpSpPr>
          <a:xfrm>
            <a:off x="7092950" y="4365625"/>
            <a:ext cx="369888" cy="236538"/>
            <a:chOff x="3168" y="2493"/>
            <a:chExt cx="233" cy="149"/>
          </a:xfrm>
        </p:grpSpPr>
        <p:sp>
          <p:nvSpPr>
            <p:cNvPr id="21551" name="Oval 45"/>
            <p:cNvSpPr/>
            <p:nvPr/>
          </p:nvSpPr>
          <p:spPr>
            <a:xfrm>
              <a:off x="3168" y="2592"/>
              <a:ext cx="48" cy="48"/>
            </a:xfrm>
            <a:prstGeom prst="ellipse">
              <a:avLst/>
            </a:prstGeom>
            <a:solidFill>
              <a:schemeClr val="accent2"/>
            </a:solidFill>
            <a:ln w="952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aphicFrame>
          <p:nvGraphicFramePr>
            <p:cNvPr id="21552" name="Object 46"/>
            <p:cNvGraphicFramePr/>
            <p:nvPr/>
          </p:nvGraphicFramePr>
          <p:xfrm>
            <a:off x="3264" y="2493"/>
            <a:ext cx="137" cy="1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38" name="" r:id="rId53" imgW="393700" imgH="419100" progId="Equation.3">
                    <p:embed/>
                  </p:oleObj>
                </mc:Choice>
                <mc:Fallback>
                  <p:oleObj name="" r:id="rId53" imgW="393700" imgH="419100" progId="Equation.3">
                    <p:embed/>
                    <p:pic>
                      <p:nvPicPr>
                        <p:cNvPr id="0" name="图片 3237"/>
                        <p:cNvPicPr/>
                        <p:nvPr/>
                      </p:nvPicPr>
                      <p:blipFill>
                        <a:blip r:embed="rId54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264" y="2493"/>
                          <a:ext cx="137" cy="14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30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30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30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30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30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530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530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30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30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0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5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00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5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00"/>
                            </p:stCondLst>
                            <p:childTnLst>
                              <p:par>
                                <p:cTn id="1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000"/>
                            </p:stCondLst>
                            <p:childTnLst>
                              <p:par>
                                <p:cTn id="1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0445" grpId="0"/>
      <p:bldP spid="102" grpId="0" animBg="1"/>
      <p:bldP spid="103" grpId="0" animBg="1"/>
      <p:bldP spid="104" grpId="0" animBg="1"/>
      <p:bldP spid="10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29" name="Text Box 3"/>
          <p:cNvSpPr txBox="1"/>
          <p:nvPr/>
        </p:nvSpPr>
        <p:spPr>
          <a:xfrm>
            <a:off x="1692275" y="3500438"/>
            <a:ext cx="6553200" cy="646112"/>
          </a:xfrm>
          <a:prstGeom prst="rect">
            <a:avLst/>
          </a:prstGeom>
          <a:noFill/>
          <a:ln w="57150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3600" dirty="0">
                <a:solidFill>
                  <a:schemeClr val="accent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第七节    其他方面的应用举例   </a:t>
            </a:r>
            <a:endParaRPr lang="zh-CN" altLang="en-US" sz="3600" dirty="0">
              <a:solidFill>
                <a:schemeClr val="accent2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2530" name="Text Box 3"/>
          <p:cNvSpPr txBox="1"/>
          <p:nvPr/>
        </p:nvSpPr>
        <p:spPr>
          <a:xfrm>
            <a:off x="1187450" y="1844675"/>
            <a:ext cx="7416800" cy="701675"/>
          </a:xfrm>
          <a:prstGeom prst="rect">
            <a:avLst/>
          </a:prstGeom>
          <a:noFill/>
          <a:ln w="57150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4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第三章   一元函数微分学的应用</a:t>
            </a:r>
            <a:endParaRPr lang="zh-CN" altLang="en-US" sz="40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3553" name="Object 4"/>
          <p:cNvGraphicFramePr/>
          <p:nvPr/>
        </p:nvGraphicFramePr>
        <p:xfrm>
          <a:off x="827088" y="266700"/>
          <a:ext cx="25273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1" name="" r:id="rId1" imgW="2526030" imgH="393700" progId="Equation.DSMT4">
                  <p:embed/>
                </p:oleObj>
              </mc:Choice>
              <mc:Fallback>
                <p:oleObj name="" r:id="rId1" imgW="2526030" imgH="393700" progId="Equation.DSMT4">
                  <p:embed/>
                  <p:pic>
                    <p:nvPicPr>
                      <p:cNvPr id="0" name="图片 324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27088" y="266700"/>
                        <a:ext cx="25273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4533" name="Object 5"/>
          <p:cNvGraphicFramePr/>
          <p:nvPr/>
        </p:nvGraphicFramePr>
        <p:xfrm>
          <a:off x="785813" y="819150"/>
          <a:ext cx="8077200" cy="1763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2" name="" r:id="rId3" imgW="8597900" imgH="1879600" progId="Equation.DSMT4">
                  <p:embed/>
                </p:oleObj>
              </mc:Choice>
              <mc:Fallback>
                <p:oleObj name="" r:id="rId3" imgW="8597900" imgH="1879600" progId="Equation.DSMT4">
                  <p:embed/>
                  <p:pic>
                    <p:nvPicPr>
                      <p:cNvPr id="0" name="图片 324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85813" y="819150"/>
                        <a:ext cx="8077200" cy="17637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4534" name="Object 6"/>
          <p:cNvGraphicFramePr/>
          <p:nvPr/>
        </p:nvGraphicFramePr>
        <p:xfrm>
          <a:off x="820738" y="2787650"/>
          <a:ext cx="8005762" cy="178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3" name="" r:id="rId5" imgW="8204200" imgH="1828800" progId="Equation.DSMT4">
                  <p:embed/>
                </p:oleObj>
              </mc:Choice>
              <mc:Fallback>
                <p:oleObj name="" r:id="rId5" imgW="8204200" imgH="1828800" progId="Equation.DSMT4">
                  <p:embed/>
                  <p:pic>
                    <p:nvPicPr>
                      <p:cNvPr id="0" name="图片 324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20738" y="2787650"/>
                        <a:ext cx="8005762" cy="17843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253" name="Object 13"/>
          <p:cNvGraphicFramePr/>
          <p:nvPr/>
        </p:nvGraphicFramePr>
        <p:xfrm>
          <a:off x="755650" y="4797425"/>
          <a:ext cx="413385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4" name="" r:id="rId7" imgW="4049395" imgH="393700" progId="Equation.DSMT4">
                  <p:embed/>
                </p:oleObj>
              </mc:Choice>
              <mc:Fallback>
                <p:oleObj name="" r:id="rId7" imgW="4049395" imgH="393700" progId="Equation.DSMT4">
                  <p:embed/>
                  <p:pic>
                    <p:nvPicPr>
                      <p:cNvPr id="0" name="图片 3243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55650" y="4797425"/>
                        <a:ext cx="413385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34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34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22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4577" name="Object 4"/>
          <p:cNvGraphicFramePr/>
          <p:nvPr/>
        </p:nvGraphicFramePr>
        <p:xfrm>
          <a:off x="827088" y="260350"/>
          <a:ext cx="7864475" cy="1292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5" name="" r:id="rId1" imgW="7988300" imgH="1346200" progId="Equation.DSMT4">
                  <p:embed/>
                </p:oleObj>
              </mc:Choice>
              <mc:Fallback>
                <p:oleObj name="" r:id="rId1" imgW="7988300" imgH="1346200" progId="Equation.DSMT4">
                  <p:embed/>
                  <p:pic>
                    <p:nvPicPr>
                      <p:cNvPr id="0" name="图片 324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27088" y="260350"/>
                        <a:ext cx="7864475" cy="1292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5317" name="Object 5"/>
          <p:cNvGraphicFramePr/>
          <p:nvPr/>
        </p:nvGraphicFramePr>
        <p:xfrm>
          <a:off x="827088" y="1670050"/>
          <a:ext cx="8035925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6" name="" r:id="rId3" imgW="8378190" imgH="431800" progId="Equation.3">
                  <p:embed/>
                </p:oleObj>
              </mc:Choice>
              <mc:Fallback>
                <p:oleObj name="" r:id="rId3" imgW="8378190" imgH="431800" progId="Equation.3">
                  <p:embed/>
                  <p:pic>
                    <p:nvPicPr>
                      <p:cNvPr id="0" name="图片 324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7088" y="1670050"/>
                        <a:ext cx="8035925" cy="4143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5318" name="Object 6"/>
          <p:cNvGraphicFramePr/>
          <p:nvPr/>
        </p:nvGraphicFramePr>
        <p:xfrm>
          <a:off x="2987675" y="2101850"/>
          <a:ext cx="1708150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7" name="" r:id="rId5" imgW="1841500" imgH="838200" progId="Equation.3">
                  <p:embed/>
                </p:oleObj>
              </mc:Choice>
              <mc:Fallback>
                <p:oleObj name="" r:id="rId5" imgW="1841500" imgH="838200" progId="Equation.3">
                  <p:embed/>
                  <p:pic>
                    <p:nvPicPr>
                      <p:cNvPr id="0" name="图片 324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987675" y="2101850"/>
                        <a:ext cx="1708150" cy="777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5319" name="Object 7"/>
          <p:cNvGraphicFramePr/>
          <p:nvPr/>
        </p:nvGraphicFramePr>
        <p:xfrm>
          <a:off x="898525" y="3038475"/>
          <a:ext cx="2846388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8" name="" r:id="rId7" imgW="3161030" imgH="444500" progId="Equation.3">
                  <p:embed/>
                </p:oleObj>
              </mc:Choice>
              <mc:Fallback>
                <p:oleObj name="" r:id="rId7" imgW="3161030" imgH="444500" progId="Equation.3">
                  <p:embed/>
                  <p:pic>
                    <p:nvPicPr>
                      <p:cNvPr id="0" name="图片 324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98525" y="3038475"/>
                        <a:ext cx="2846388" cy="4016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5320" name="Object 8"/>
          <p:cNvGraphicFramePr/>
          <p:nvPr/>
        </p:nvGraphicFramePr>
        <p:xfrm>
          <a:off x="3851275" y="2822575"/>
          <a:ext cx="2847975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9" name="" r:id="rId9" imgW="3073400" imgH="838200" progId="Equation.3">
                  <p:embed/>
                </p:oleObj>
              </mc:Choice>
              <mc:Fallback>
                <p:oleObj name="" r:id="rId9" imgW="3073400" imgH="838200" progId="Equation.3">
                  <p:embed/>
                  <p:pic>
                    <p:nvPicPr>
                      <p:cNvPr id="0" name="图片 324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851275" y="2822575"/>
                        <a:ext cx="2847975" cy="7762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5321" name="Object 9"/>
          <p:cNvGraphicFramePr/>
          <p:nvPr/>
        </p:nvGraphicFramePr>
        <p:xfrm>
          <a:off x="898525" y="4333875"/>
          <a:ext cx="2436813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0" name="" r:id="rId11" imgW="2628900" imgH="838200" progId="Equation.3">
                  <p:embed/>
                </p:oleObj>
              </mc:Choice>
              <mc:Fallback>
                <p:oleObj name="" r:id="rId11" imgW="2628900" imgH="838200" progId="Equation.3">
                  <p:embed/>
                  <p:pic>
                    <p:nvPicPr>
                      <p:cNvPr id="0" name="图片 3249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98525" y="4333875"/>
                        <a:ext cx="2436813" cy="7762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5322" name="Object 10"/>
          <p:cNvGraphicFramePr/>
          <p:nvPr/>
        </p:nvGraphicFramePr>
        <p:xfrm>
          <a:off x="3348038" y="4333875"/>
          <a:ext cx="3389312" cy="763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1" name="" r:id="rId13" imgW="3657600" imgH="825500" progId="Equation.3">
                  <p:embed/>
                </p:oleObj>
              </mc:Choice>
              <mc:Fallback>
                <p:oleObj name="" r:id="rId13" imgW="3657600" imgH="825500" progId="Equation.3">
                  <p:embed/>
                  <p:pic>
                    <p:nvPicPr>
                      <p:cNvPr id="0" name="图片 3250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348038" y="4333875"/>
                        <a:ext cx="3389312" cy="7635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5323" name="Object 11"/>
          <p:cNvGraphicFramePr/>
          <p:nvPr/>
        </p:nvGraphicFramePr>
        <p:xfrm>
          <a:off x="898525" y="5126038"/>
          <a:ext cx="3459163" cy="776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2" name="" r:id="rId15" imgW="3733800" imgH="838200" progId="Equation.DSMT4">
                  <p:embed/>
                </p:oleObj>
              </mc:Choice>
              <mc:Fallback>
                <p:oleObj name="" r:id="rId15" imgW="3733800" imgH="838200" progId="Equation.DSMT4">
                  <p:embed/>
                  <p:pic>
                    <p:nvPicPr>
                      <p:cNvPr id="0" name="图片 3251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98525" y="5126038"/>
                        <a:ext cx="3459163" cy="7762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5333" name="Object 21"/>
          <p:cNvGraphicFramePr/>
          <p:nvPr/>
        </p:nvGraphicFramePr>
        <p:xfrm>
          <a:off x="6804025" y="4333875"/>
          <a:ext cx="20447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3" name="" r:id="rId17" imgW="2044700" imgH="825500" progId="Equation.3">
                  <p:embed/>
                </p:oleObj>
              </mc:Choice>
              <mc:Fallback>
                <p:oleObj name="" r:id="rId17" imgW="2044700" imgH="825500" progId="Equation.3">
                  <p:embed/>
                  <p:pic>
                    <p:nvPicPr>
                      <p:cNvPr id="0" name="图片 3252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6804025" y="4333875"/>
                        <a:ext cx="2044700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5334" name="Object 22"/>
          <p:cNvGraphicFramePr/>
          <p:nvPr/>
        </p:nvGraphicFramePr>
        <p:xfrm>
          <a:off x="898525" y="5991225"/>
          <a:ext cx="5327650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4" name="" r:id="rId19" imgW="5410200" imgH="419100" progId="Equation.DSMT4">
                  <p:embed/>
                </p:oleObj>
              </mc:Choice>
              <mc:Fallback>
                <p:oleObj name="" r:id="rId19" imgW="5410200" imgH="419100" progId="Equation.DSMT4">
                  <p:embed/>
                  <p:pic>
                    <p:nvPicPr>
                      <p:cNvPr id="0" name="图片 3253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898525" y="5991225"/>
                        <a:ext cx="5327650" cy="403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25"/>
          <p:cNvGrpSpPr/>
          <p:nvPr/>
        </p:nvGrpSpPr>
        <p:grpSpPr>
          <a:xfrm>
            <a:off x="7019925" y="2030413"/>
            <a:ext cx="1917700" cy="2160587"/>
            <a:chOff x="4377" y="1389"/>
            <a:chExt cx="1208" cy="1361"/>
          </a:xfrm>
        </p:grpSpPr>
        <p:sp>
          <p:nvSpPr>
            <p:cNvPr id="24588" name="Line 14"/>
            <p:cNvSpPr/>
            <p:nvPr/>
          </p:nvSpPr>
          <p:spPr>
            <a:xfrm>
              <a:off x="4377" y="2541"/>
              <a:ext cx="1104" cy="0"/>
            </a:xfrm>
            <a:prstGeom prst="line">
              <a:avLst/>
            </a:prstGeom>
            <a:ln w="76200" cap="flat" cmpd="sng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4589" name="Line 15"/>
            <p:cNvSpPr/>
            <p:nvPr/>
          </p:nvSpPr>
          <p:spPr>
            <a:xfrm flipV="1">
              <a:off x="5433" y="1437"/>
              <a:ext cx="0" cy="1104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</p:spPr>
        </p:sp>
        <p:sp>
          <p:nvSpPr>
            <p:cNvPr id="24590" name="Line 16"/>
            <p:cNvSpPr/>
            <p:nvPr/>
          </p:nvSpPr>
          <p:spPr>
            <a:xfrm flipV="1">
              <a:off x="4377" y="1485"/>
              <a:ext cx="1056" cy="1056"/>
            </a:xfrm>
            <a:prstGeom prst="line">
              <a:avLst/>
            </a:prstGeom>
            <a:ln w="25400" cap="flat" cmpd="sng">
              <a:solidFill>
                <a:srgbClr val="00FFF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4591" name="Oval 17"/>
            <p:cNvSpPr/>
            <p:nvPr/>
          </p:nvSpPr>
          <p:spPr>
            <a:xfrm>
              <a:off x="5385" y="1389"/>
              <a:ext cx="96" cy="144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aphicFrame>
          <p:nvGraphicFramePr>
            <p:cNvPr id="24592" name="Object 18"/>
            <p:cNvGraphicFramePr/>
            <p:nvPr/>
          </p:nvGraphicFramePr>
          <p:xfrm>
            <a:off x="4594" y="2349"/>
            <a:ext cx="167" cy="1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55" name="" r:id="rId21" imgW="266065" imgH="241300" progId="Equation.3">
                    <p:embed/>
                  </p:oleObj>
                </mc:Choice>
                <mc:Fallback>
                  <p:oleObj name="" r:id="rId21" imgW="266065" imgH="241300" progId="Equation.3">
                    <p:embed/>
                    <p:pic>
                      <p:nvPicPr>
                        <p:cNvPr id="0" name="图片 3254"/>
                        <p:cNvPicPr/>
                        <p:nvPr/>
                      </p:nvPicPr>
                      <p:blipFill>
                        <a:blip r:embed="rId22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594" y="2349"/>
                          <a:ext cx="167" cy="15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593" name="Object 19"/>
            <p:cNvGraphicFramePr/>
            <p:nvPr/>
          </p:nvGraphicFramePr>
          <p:xfrm>
            <a:off x="4694" y="2568"/>
            <a:ext cx="437" cy="1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56" name="" r:id="rId23" imgW="913765" imgH="381000" progId="Equation.3">
                    <p:embed/>
                  </p:oleObj>
                </mc:Choice>
                <mc:Fallback>
                  <p:oleObj name="" r:id="rId23" imgW="913765" imgH="381000" progId="Equation.3">
                    <p:embed/>
                    <p:pic>
                      <p:nvPicPr>
                        <p:cNvPr id="0" name="图片 3255"/>
                        <p:cNvPicPr/>
                        <p:nvPr/>
                      </p:nvPicPr>
                      <p:blipFill>
                        <a:blip r:embed="rId24"/>
                        <a:stretch>
                          <a:fillRect/>
                        </a:stretch>
                      </p:blipFill>
                      <p:spPr>
                        <a:xfrm>
                          <a:off x="4694" y="2568"/>
                          <a:ext cx="437" cy="1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594" name="Object 20"/>
            <p:cNvGraphicFramePr/>
            <p:nvPr/>
          </p:nvGraphicFramePr>
          <p:xfrm>
            <a:off x="5148" y="1616"/>
            <a:ext cx="437" cy="1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57" name="" r:id="rId25" imgW="913765" imgH="381000" progId="Equation.3">
                    <p:embed/>
                  </p:oleObj>
                </mc:Choice>
                <mc:Fallback>
                  <p:oleObj name="" r:id="rId25" imgW="913765" imgH="381000" progId="Equation.3">
                    <p:embed/>
                    <p:pic>
                      <p:nvPicPr>
                        <p:cNvPr id="0" name="图片 3256"/>
                        <p:cNvPicPr/>
                        <p:nvPr/>
                      </p:nvPicPr>
                      <p:blipFill>
                        <a:blip r:embed="rId24"/>
                        <a:stretch>
                          <a:fillRect/>
                        </a:stretch>
                      </p:blipFill>
                      <p:spPr>
                        <a:xfrm>
                          <a:off x="5148" y="1616"/>
                          <a:ext cx="437" cy="1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4595" name="Line 23"/>
            <p:cNvSpPr/>
            <p:nvPr/>
          </p:nvSpPr>
          <p:spPr>
            <a:xfrm flipV="1">
              <a:off x="4422" y="1842"/>
              <a:ext cx="998" cy="681"/>
            </a:xfrm>
            <a:prstGeom prst="line">
              <a:avLst/>
            </a:prstGeom>
            <a:ln w="28575" cap="flat" cmpd="sng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graphicFrame>
          <p:nvGraphicFramePr>
            <p:cNvPr id="24596" name="Object 24"/>
            <p:cNvGraphicFramePr/>
            <p:nvPr/>
          </p:nvGraphicFramePr>
          <p:xfrm>
            <a:off x="5420" y="2069"/>
            <a:ext cx="144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58" name="" r:id="rId26" imgW="228600" imgH="317500" progId="Equation.3">
                    <p:embed/>
                  </p:oleObj>
                </mc:Choice>
                <mc:Fallback>
                  <p:oleObj name="" r:id="rId26" imgW="228600" imgH="317500" progId="Equation.3">
                    <p:embed/>
                    <p:pic>
                      <p:nvPicPr>
                        <p:cNvPr id="0" name="图片 3257"/>
                        <p:cNvPicPr/>
                        <p:nvPr/>
                      </p:nvPicPr>
                      <p:blipFill>
                        <a:blip r:embed="rId27"/>
                        <a:stretch>
                          <a:fillRect/>
                        </a:stretch>
                      </p:blipFill>
                      <p:spPr>
                        <a:xfrm>
                          <a:off x="5420" y="2069"/>
                          <a:ext cx="144" cy="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525338" name="Object 26"/>
          <p:cNvGraphicFramePr/>
          <p:nvPr/>
        </p:nvGraphicFramePr>
        <p:xfrm>
          <a:off x="971550" y="3541713"/>
          <a:ext cx="2601913" cy="776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9" name="" r:id="rId28" imgW="2806700" imgH="838200" progId="Equation.3">
                  <p:embed/>
                </p:oleObj>
              </mc:Choice>
              <mc:Fallback>
                <p:oleObj name="" r:id="rId28" imgW="2806700" imgH="838200" progId="Equation.3">
                  <p:embed/>
                  <p:pic>
                    <p:nvPicPr>
                      <p:cNvPr id="0" name="图片 3258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971550" y="3541713"/>
                        <a:ext cx="2601913" cy="7762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25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25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25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25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25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25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25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525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25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525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5601" name="Object 2"/>
          <p:cNvGraphicFramePr/>
          <p:nvPr/>
        </p:nvGraphicFramePr>
        <p:xfrm>
          <a:off x="719138" y="333375"/>
          <a:ext cx="8137525" cy="1328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8623300" imgH="1409700" progId="Equation.DSMT4">
                  <p:embed/>
                </p:oleObj>
              </mc:Choice>
              <mc:Fallback>
                <p:oleObj name="" r:id="rId1" imgW="8623300" imgH="1409700" progId="Equation.DSMT4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19138" y="333375"/>
                        <a:ext cx="8137525" cy="13287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6212" name="Object 4"/>
          <p:cNvGraphicFramePr/>
          <p:nvPr/>
        </p:nvGraphicFramePr>
        <p:xfrm>
          <a:off x="755650" y="1773238"/>
          <a:ext cx="5027613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3" imgW="5623560" imgH="444500" progId="Equation.DSMT4">
                  <p:embed/>
                </p:oleObj>
              </mc:Choice>
              <mc:Fallback>
                <p:oleObj name="" r:id="rId3" imgW="5623560" imgH="444500" progId="Equation.DSMT4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55650" y="1773238"/>
                        <a:ext cx="5027613" cy="396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6214" name="Object 6"/>
          <p:cNvGraphicFramePr/>
          <p:nvPr/>
        </p:nvGraphicFramePr>
        <p:xfrm>
          <a:off x="827088" y="3213100"/>
          <a:ext cx="5257800" cy="79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5" imgW="5791200" imgH="876300" progId="Equation.DSMT4">
                  <p:embed/>
                </p:oleObj>
              </mc:Choice>
              <mc:Fallback>
                <p:oleObj name="" r:id="rId5" imgW="5791200" imgH="876300" progId="Equation.DSMT4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27088" y="3213100"/>
                        <a:ext cx="5257800" cy="793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6233" name="Object 25"/>
          <p:cNvGraphicFramePr/>
          <p:nvPr/>
        </p:nvGraphicFramePr>
        <p:xfrm>
          <a:off x="827088" y="5229225"/>
          <a:ext cx="3886200" cy="855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7" imgW="3886200" imgH="889000" progId="Equation.DSMT4">
                  <p:embed/>
                </p:oleObj>
              </mc:Choice>
              <mc:Fallback>
                <p:oleObj name="" r:id="rId7" imgW="3886200" imgH="889000" progId="Equation.DSMT4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27088" y="5229225"/>
                        <a:ext cx="3886200" cy="8556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14" name="Object 14"/>
          <p:cNvGraphicFramePr/>
          <p:nvPr/>
        </p:nvGraphicFramePr>
        <p:xfrm>
          <a:off x="755650" y="2420938"/>
          <a:ext cx="40513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9" imgW="4049395" imgH="546100" progId="Equation.DSMT4">
                  <p:embed/>
                </p:oleObj>
              </mc:Choice>
              <mc:Fallback>
                <p:oleObj name="" r:id="rId9" imgW="4049395" imgH="546100" progId="Equation.DSMT4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55650" y="2420938"/>
                        <a:ext cx="4051300" cy="546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15" name="Object 15"/>
          <p:cNvGraphicFramePr/>
          <p:nvPr/>
        </p:nvGraphicFramePr>
        <p:xfrm>
          <a:off x="5003800" y="2276475"/>
          <a:ext cx="12446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11" imgW="1244600" imgH="838200" progId="Equation.DSMT4">
                  <p:embed/>
                </p:oleObj>
              </mc:Choice>
              <mc:Fallback>
                <p:oleObj name="" r:id="rId11" imgW="1244600" imgH="838200" progId="Equation.DSMT4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003800" y="2276475"/>
                        <a:ext cx="12446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16" name="Object 16"/>
          <p:cNvGraphicFramePr/>
          <p:nvPr/>
        </p:nvGraphicFramePr>
        <p:xfrm>
          <a:off x="1619250" y="4149725"/>
          <a:ext cx="24765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" r:id="rId13" imgW="2475230" imgH="951865" progId="Equation.DSMT4">
                  <p:embed/>
                </p:oleObj>
              </mc:Choice>
              <mc:Fallback>
                <p:oleObj name="" r:id="rId13" imgW="2475230" imgH="951865" progId="Equation.DSMT4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619250" y="4149725"/>
                        <a:ext cx="2476500" cy="952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06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1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51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06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51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606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15396" name="Arc 4"/>
          <p:cNvSpPr/>
          <p:nvPr/>
        </p:nvSpPr>
        <p:spPr>
          <a:xfrm>
            <a:off x="6662738" y="715963"/>
            <a:ext cx="1795462" cy="1298575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0" y="2147483647"/>
              </a:cxn>
              <a:cxn ang="0">
                <a:pos x="2147483647" y="0"/>
              </a:cxn>
            </a:cxnLst>
            <a:pathLst>
              <a:path w="21706" h="21600" fill="none">
                <a:moveTo>
                  <a:pt x="21706" y="0"/>
                </a:moveTo>
                <a:cubicBezTo>
                  <a:pt x="21706" y="11929"/>
                  <a:pt x="12035" y="21600"/>
                  <a:pt x="106" y="21600"/>
                </a:cubicBezTo>
                <a:cubicBezTo>
                  <a:pt x="70" y="21600"/>
                  <a:pt x="35" y="21599"/>
                  <a:pt x="0" y="21599"/>
                </a:cubicBezTo>
              </a:path>
              <a:path w="21706" h="21600" stroke="0">
                <a:moveTo>
                  <a:pt x="21706" y="0"/>
                </a:moveTo>
                <a:cubicBezTo>
                  <a:pt x="21706" y="11929"/>
                  <a:pt x="12035" y="21600"/>
                  <a:pt x="106" y="21600"/>
                </a:cubicBezTo>
                <a:cubicBezTo>
                  <a:pt x="70" y="21600"/>
                  <a:pt x="35" y="21599"/>
                  <a:pt x="0" y="21599"/>
                </a:cubicBezTo>
                <a:lnTo>
                  <a:pt x="106" y="0"/>
                </a:lnTo>
                <a:close/>
              </a:path>
            </a:pathLst>
          </a:cu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2" name="Group 5"/>
          <p:cNvGrpSpPr/>
          <p:nvPr/>
        </p:nvGrpSpPr>
        <p:grpSpPr>
          <a:xfrm>
            <a:off x="7023100" y="1579563"/>
            <a:ext cx="314325" cy="1230312"/>
            <a:chOff x="3520" y="1391"/>
            <a:chExt cx="228" cy="775"/>
          </a:xfrm>
        </p:grpSpPr>
        <p:sp>
          <p:nvSpPr>
            <p:cNvPr id="27651" name="Line 6"/>
            <p:cNvSpPr/>
            <p:nvPr/>
          </p:nvSpPr>
          <p:spPr>
            <a:xfrm>
              <a:off x="3648" y="1632"/>
              <a:ext cx="0" cy="288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</p:spPr>
        </p:sp>
        <p:graphicFrame>
          <p:nvGraphicFramePr>
            <p:cNvPr id="27652" name="Object 7"/>
            <p:cNvGraphicFramePr/>
            <p:nvPr/>
          </p:nvGraphicFramePr>
          <p:xfrm>
            <a:off x="3520" y="1391"/>
            <a:ext cx="219" cy="19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3" name="" r:id="rId1" imgW="482600" imgH="431800" progId="Equation.3">
                    <p:embed/>
                  </p:oleObj>
                </mc:Choice>
                <mc:Fallback>
                  <p:oleObj name="" r:id="rId1" imgW="482600" imgH="431800" progId="Equation.3">
                    <p:embed/>
                    <p:pic>
                      <p:nvPicPr>
                        <p:cNvPr id="0" name="图片 3082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3520" y="1391"/>
                          <a:ext cx="219" cy="19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653" name="Object 8"/>
            <p:cNvGraphicFramePr/>
            <p:nvPr/>
          </p:nvGraphicFramePr>
          <p:xfrm>
            <a:off x="3586" y="1968"/>
            <a:ext cx="162" cy="1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4" name="" r:id="rId3" imgW="355600" imgH="431165" progId="Equation.3">
                    <p:embed/>
                  </p:oleObj>
                </mc:Choice>
                <mc:Fallback>
                  <p:oleObj name="" r:id="rId3" imgW="355600" imgH="431165" progId="Equation.3">
                    <p:embed/>
                    <p:pic>
                      <p:nvPicPr>
                        <p:cNvPr id="0" name="图片 3083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3586" y="1968"/>
                          <a:ext cx="162" cy="19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9"/>
          <p:cNvGrpSpPr/>
          <p:nvPr/>
        </p:nvGrpSpPr>
        <p:grpSpPr>
          <a:xfrm>
            <a:off x="7488238" y="1554163"/>
            <a:ext cx="266700" cy="1225550"/>
            <a:chOff x="3976" y="1399"/>
            <a:chExt cx="194" cy="772"/>
          </a:xfrm>
        </p:grpSpPr>
        <p:sp>
          <p:nvSpPr>
            <p:cNvPr id="27655" name="Line 10"/>
            <p:cNvSpPr/>
            <p:nvPr/>
          </p:nvSpPr>
          <p:spPr>
            <a:xfrm>
              <a:off x="4080" y="1591"/>
              <a:ext cx="0" cy="384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</p:spPr>
        </p:sp>
        <p:graphicFrame>
          <p:nvGraphicFramePr>
            <p:cNvPr id="27656" name="Object 11"/>
            <p:cNvGraphicFramePr/>
            <p:nvPr/>
          </p:nvGraphicFramePr>
          <p:xfrm>
            <a:off x="3976" y="1399"/>
            <a:ext cx="185" cy="1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5" name="" r:id="rId5" imgW="405765" imgH="292100" progId="Equation.3">
                    <p:embed/>
                  </p:oleObj>
                </mc:Choice>
                <mc:Fallback>
                  <p:oleObj name="" r:id="rId5" imgW="405765" imgH="292100" progId="Equation.3">
                    <p:embed/>
                    <p:pic>
                      <p:nvPicPr>
                        <p:cNvPr id="0" name="图片 3084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3976" y="1399"/>
                          <a:ext cx="185" cy="13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657" name="Object 12"/>
            <p:cNvGraphicFramePr/>
            <p:nvPr/>
          </p:nvGraphicFramePr>
          <p:xfrm>
            <a:off x="4055" y="2060"/>
            <a:ext cx="115" cy="1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6" name="" r:id="rId7" imgW="254000" imgH="241300" progId="Equation.3">
                    <p:embed/>
                  </p:oleObj>
                </mc:Choice>
                <mc:Fallback>
                  <p:oleObj name="" r:id="rId7" imgW="254000" imgH="241300" progId="Equation.3">
                    <p:embed/>
                    <p:pic>
                      <p:nvPicPr>
                        <p:cNvPr id="0" name="图片 3085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4055" y="2060"/>
                          <a:ext cx="115" cy="11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15405" name="Object 13"/>
          <p:cNvGraphicFramePr/>
          <p:nvPr/>
        </p:nvGraphicFramePr>
        <p:xfrm>
          <a:off x="755650" y="1268413"/>
          <a:ext cx="55118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" r:id="rId9" imgW="5511800" imgH="419100" progId="Equation.3">
                  <p:embed/>
                </p:oleObj>
              </mc:Choice>
              <mc:Fallback>
                <p:oleObj name="" r:id="rId9" imgW="5511800" imgH="419100" progId="Equation.3">
                  <p:embed/>
                  <p:pic>
                    <p:nvPicPr>
                      <p:cNvPr id="0" name="图片 308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55650" y="1268413"/>
                        <a:ext cx="55118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14"/>
          <p:cNvGrpSpPr/>
          <p:nvPr/>
        </p:nvGrpSpPr>
        <p:grpSpPr>
          <a:xfrm>
            <a:off x="5900738" y="476250"/>
            <a:ext cx="3063875" cy="2376488"/>
            <a:chOff x="2976" y="720"/>
            <a:chExt cx="2352" cy="1495"/>
          </a:xfrm>
        </p:grpSpPr>
        <p:sp>
          <p:nvSpPr>
            <p:cNvPr id="27660" name="Line 15"/>
            <p:cNvSpPr/>
            <p:nvPr/>
          </p:nvSpPr>
          <p:spPr>
            <a:xfrm>
              <a:off x="2976" y="1968"/>
              <a:ext cx="2352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sm" len="lg"/>
            </a:ln>
          </p:spPr>
        </p:sp>
        <p:sp>
          <p:nvSpPr>
            <p:cNvPr id="27661" name="Line 16"/>
            <p:cNvSpPr/>
            <p:nvPr/>
          </p:nvSpPr>
          <p:spPr>
            <a:xfrm flipV="1">
              <a:off x="3264" y="727"/>
              <a:ext cx="0" cy="1488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sm" len="lg"/>
            </a:ln>
          </p:spPr>
        </p:sp>
        <p:graphicFrame>
          <p:nvGraphicFramePr>
            <p:cNvPr id="27662" name="Object 17"/>
            <p:cNvGraphicFramePr/>
            <p:nvPr/>
          </p:nvGraphicFramePr>
          <p:xfrm>
            <a:off x="5208" y="2020"/>
            <a:ext cx="120" cy="1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8" name="" r:id="rId11" imgW="254000" imgH="241300" progId="Equation.3">
                    <p:embed/>
                  </p:oleObj>
                </mc:Choice>
                <mc:Fallback>
                  <p:oleObj name="" r:id="rId11" imgW="254000" imgH="241300" progId="Equation.3">
                    <p:embed/>
                    <p:pic>
                      <p:nvPicPr>
                        <p:cNvPr id="0" name="图片 3087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5208" y="2020"/>
                          <a:ext cx="120" cy="11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663" name="Object 18"/>
            <p:cNvGraphicFramePr/>
            <p:nvPr/>
          </p:nvGraphicFramePr>
          <p:xfrm>
            <a:off x="3101" y="720"/>
            <a:ext cx="121" cy="1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9" name="" r:id="rId12" imgW="254000" imgH="317500" progId="Equation.3">
                    <p:embed/>
                  </p:oleObj>
                </mc:Choice>
                <mc:Fallback>
                  <p:oleObj name="" r:id="rId12" imgW="254000" imgH="317500" progId="Equation.3">
                    <p:embed/>
                    <p:pic>
                      <p:nvPicPr>
                        <p:cNvPr id="0" name="图片 3088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3101" y="720"/>
                          <a:ext cx="121" cy="15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664" name="Object 19"/>
            <p:cNvGraphicFramePr/>
            <p:nvPr/>
          </p:nvGraphicFramePr>
          <p:xfrm>
            <a:off x="3116" y="2027"/>
            <a:ext cx="102" cy="1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0" name="" r:id="rId14" imgW="215900" imgH="241300" progId="Equation.3">
                    <p:embed/>
                  </p:oleObj>
                </mc:Choice>
                <mc:Fallback>
                  <p:oleObj name="" r:id="rId14" imgW="215900" imgH="241300" progId="Equation.3">
                    <p:embed/>
                    <p:pic>
                      <p:nvPicPr>
                        <p:cNvPr id="0" name="图片 3089"/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3116" y="2027"/>
                          <a:ext cx="102" cy="11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15412" name="Object 20"/>
          <p:cNvGraphicFramePr/>
          <p:nvPr/>
        </p:nvGraphicFramePr>
        <p:xfrm>
          <a:off x="755650" y="1844675"/>
          <a:ext cx="5256213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" r:id="rId16" imgW="5359400" imgH="927100" progId="Equation.3">
                  <p:embed/>
                </p:oleObj>
              </mc:Choice>
              <mc:Fallback>
                <p:oleObj name="" r:id="rId16" imgW="5359400" imgH="927100" progId="Equation.3">
                  <p:embed/>
                  <p:pic>
                    <p:nvPicPr>
                      <p:cNvPr id="0" name="图片 3090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755650" y="1844675"/>
                        <a:ext cx="5256213" cy="904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5415" name="Object 23"/>
          <p:cNvGraphicFramePr/>
          <p:nvPr/>
        </p:nvGraphicFramePr>
        <p:xfrm>
          <a:off x="755650" y="2852738"/>
          <a:ext cx="6318250" cy="43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" r:id="rId18" imgW="5760720" imgH="405765" progId="Equation.3">
                  <p:embed/>
                </p:oleObj>
              </mc:Choice>
              <mc:Fallback>
                <p:oleObj name="" r:id="rId18" imgW="5760720" imgH="405765" progId="Equation.3">
                  <p:embed/>
                  <p:pic>
                    <p:nvPicPr>
                      <p:cNvPr id="0" name="图片 3091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755650" y="2852738"/>
                        <a:ext cx="6318250" cy="4302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5422" name="Object 30"/>
          <p:cNvGraphicFramePr/>
          <p:nvPr/>
        </p:nvGraphicFramePr>
        <p:xfrm>
          <a:off x="827088" y="4941888"/>
          <a:ext cx="8139112" cy="966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" r:id="rId20" imgW="8517890" imgH="951865" progId="Equation.DSMT4">
                  <p:embed/>
                </p:oleObj>
              </mc:Choice>
              <mc:Fallback>
                <p:oleObj name="" r:id="rId20" imgW="8517890" imgH="951865" progId="Equation.DSMT4">
                  <p:embed/>
                  <p:pic>
                    <p:nvPicPr>
                      <p:cNvPr id="0" name="图片 3092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827088" y="4941888"/>
                        <a:ext cx="8139112" cy="9667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68" name="Object 31"/>
          <p:cNvGraphicFramePr/>
          <p:nvPr/>
        </p:nvGraphicFramePr>
        <p:xfrm>
          <a:off x="827088" y="188913"/>
          <a:ext cx="31496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" r:id="rId22" imgW="3148330" imgH="393700" progId="Equation.DSMT4">
                  <p:embed/>
                </p:oleObj>
              </mc:Choice>
              <mc:Fallback>
                <p:oleObj name="" r:id="rId22" imgW="3148330" imgH="393700" progId="Equation.DSMT4">
                  <p:embed/>
                  <p:pic>
                    <p:nvPicPr>
                      <p:cNvPr id="0" name="图片 3093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827088" y="188913"/>
                        <a:ext cx="31496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49"/>
          <p:cNvGrpSpPr/>
          <p:nvPr/>
        </p:nvGrpSpPr>
        <p:grpSpPr>
          <a:xfrm>
            <a:off x="755650" y="3357563"/>
            <a:ext cx="7988300" cy="896937"/>
            <a:chOff x="476" y="2024"/>
            <a:chExt cx="5032" cy="565"/>
          </a:xfrm>
        </p:grpSpPr>
        <p:graphicFrame>
          <p:nvGraphicFramePr>
            <p:cNvPr id="27670" name="Object 21"/>
            <p:cNvGraphicFramePr/>
            <p:nvPr/>
          </p:nvGraphicFramePr>
          <p:xfrm>
            <a:off x="476" y="2024"/>
            <a:ext cx="5032" cy="5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5" name="" r:id="rId24" imgW="7985125" imgH="901065" progId="Equation.3">
                    <p:embed/>
                  </p:oleObj>
                </mc:Choice>
                <mc:Fallback>
                  <p:oleObj name="" r:id="rId24" imgW="7985125" imgH="901065" progId="Equation.3">
                    <p:embed/>
                    <p:pic>
                      <p:nvPicPr>
                        <p:cNvPr id="0" name="图片 3094"/>
                        <p:cNvPicPr/>
                        <p:nvPr/>
                      </p:nvPicPr>
                      <p:blipFill>
                        <a:blip r:embed="rId25"/>
                        <a:stretch>
                          <a:fillRect/>
                        </a:stretch>
                      </p:blipFill>
                      <p:spPr>
                        <a:xfrm>
                          <a:off x="476" y="2024"/>
                          <a:ext cx="5032" cy="5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7671" name="Group 38"/>
            <p:cNvGrpSpPr/>
            <p:nvPr/>
          </p:nvGrpSpPr>
          <p:grpSpPr>
            <a:xfrm>
              <a:off x="4740" y="2024"/>
              <a:ext cx="552" cy="317"/>
              <a:chOff x="4830" y="2024"/>
              <a:chExt cx="552" cy="317"/>
            </a:xfrm>
          </p:grpSpPr>
          <p:graphicFrame>
            <p:nvGraphicFramePr>
              <p:cNvPr id="27672" name="Object 39"/>
              <p:cNvGraphicFramePr/>
              <p:nvPr/>
            </p:nvGraphicFramePr>
            <p:xfrm>
              <a:off x="4830" y="2069"/>
              <a:ext cx="552" cy="27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96" name="" r:id="rId26" imgW="875665" imgH="431800" progId="Equation.3">
                      <p:embed/>
                    </p:oleObj>
                  </mc:Choice>
                  <mc:Fallback>
                    <p:oleObj name="" r:id="rId26" imgW="875665" imgH="431800" progId="Equation.3">
                      <p:embed/>
                      <p:pic>
                        <p:nvPicPr>
                          <p:cNvPr id="0" name="图片 3095"/>
                          <p:cNvPicPr/>
                          <p:nvPr/>
                        </p:nvPicPr>
                        <p:blipFill>
                          <a:blip r:embed="rId27"/>
                          <a:stretch>
                            <a:fillRect/>
                          </a:stretch>
                        </p:blipFill>
                        <p:spPr>
                          <a:xfrm>
                            <a:off x="4830" y="2069"/>
                            <a:ext cx="552" cy="27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7673" name="Arc 40"/>
              <p:cNvSpPr/>
              <p:nvPr/>
            </p:nvSpPr>
            <p:spPr>
              <a:xfrm rot="-9048753" flipV="1">
                <a:off x="4967" y="2024"/>
                <a:ext cx="226" cy="13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pathLst>
                  <a:path w="21600" h="21600" fill="none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</p:grpSp>
      <p:grpSp>
        <p:nvGrpSpPr>
          <p:cNvPr id="7" name="Group 45"/>
          <p:cNvGrpSpPr/>
          <p:nvPr/>
        </p:nvGrpSpPr>
        <p:grpSpPr>
          <a:xfrm>
            <a:off x="3059113" y="3860800"/>
            <a:ext cx="4273550" cy="503238"/>
            <a:chOff x="476" y="2704"/>
            <a:chExt cx="2692" cy="317"/>
          </a:xfrm>
        </p:grpSpPr>
        <p:grpSp>
          <p:nvGrpSpPr>
            <p:cNvPr id="27675" name="Group 35"/>
            <p:cNvGrpSpPr/>
            <p:nvPr/>
          </p:nvGrpSpPr>
          <p:grpSpPr>
            <a:xfrm>
              <a:off x="1791" y="2704"/>
              <a:ext cx="552" cy="317"/>
              <a:chOff x="4830" y="2024"/>
              <a:chExt cx="552" cy="317"/>
            </a:xfrm>
          </p:grpSpPr>
          <p:graphicFrame>
            <p:nvGraphicFramePr>
              <p:cNvPr id="27676" name="Object 33"/>
              <p:cNvGraphicFramePr/>
              <p:nvPr/>
            </p:nvGraphicFramePr>
            <p:xfrm>
              <a:off x="4830" y="2069"/>
              <a:ext cx="552" cy="27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97" name="" r:id="rId28" imgW="875665" imgH="431800" progId="Equation.3">
                      <p:embed/>
                    </p:oleObj>
                  </mc:Choice>
                  <mc:Fallback>
                    <p:oleObj name="" r:id="rId28" imgW="875665" imgH="431800" progId="Equation.3">
                      <p:embed/>
                      <p:pic>
                        <p:nvPicPr>
                          <p:cNvPr id="0" name="图片 3096"/>
                          <p:cNvPicPr/>
                          <p:nvPr/>
                        </p:nvPicPr>
                        <p:blipFill>
                          <a:blip r:embed="rId27"/>
                          <a:stretch>
                            <a:fillRect/>
                          </a:stretch>
                        </p:blipFill>
                        <p:spPr>
                          <a:xfrm>
                            <a:off x="4830" y="2069"/>
                            <a:ext cx="552" cy="27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7677" name="Arc 34"/>
              <p:cNvSpPr/>
              <p:nvPr/>
            </p:nvSpPr>
            <p:spPr>
              <a:xfrm rot="-9048753" flipV="1">
                <a:off x="4967" y="2024"/>
                <a:ext cx="226" cy="13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pathLst>
                  <a:path w="21600" h="21600" fill="none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graphicFrame>
          <p:nvGraphicFramePr>
            <p:cNvPr id="27678" name="Object 37"/>
            <p:cNvGraphicFramePr/>
            <p:nvPr/>
          </p:nvGraphicFramePr>
          <p:xfrm>
            <a:off x="476" y="2704"/>
            <a:ext cx="1312" cy="2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8" name="" r:id="rId29" imgW="2082165" imgH="444500" progId="Equation.3">
                    <p:embed/>
                  </p:oleObj>
                </mc:Choice>
                <mc:Fallback>
                  <p:oleObj name="" r:id="rId29" imgW="2082165" imgH="444500" progId="Equation.3">
                    <p:embed/>
                    <p:pic>
                      <p:nvPicPr>
                        <p:cNvPr id="0" name="图片 3097"/>
                        <p:cNvPicPr/>
                        <p:nvPr/>
                      </p:nvPicPr>
                      <p:blipFill>
                        <a:blip r:embed="rId30"/>
                        <a:stretch>
                          <a:fillRect/>
                        </a:stretch>
                      </p:blipFill>
                      <p:spPr>
                        <a:xfrm>
                          <a:off x="476" y="2704"/>
                          <a:ext cx="1312" cy="28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679" name="Object 44"/>
            <p:cNvGraphicFramePr/>
            <p:nvPr/>
          </p:nvGraphicFramePr>
          <p:xfrm>
            <a:off x="2336" y="2704"/>
            <a:ext cx="832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9" name="" r:id="rId31" imgW="1320165" imgH="393700" progId="Equation.3">
                    <p:embed/>
                  </p:oleObj>
                </mc:Choice>
                <mc:Fallback>
                  <p:oleObj name="" r:id="rId31" imgW="1320165" imgH="393700" progId="Equation.3">
                    <p:embed/>
                    <p:pic>
                      <p:nvPicPr>
                        <p:cNvPr id="0" name="图片 3098"/>
                        <p:cNvPicPr/>
                        <p:nvPr/>
                      </p:nvPicPr>
                      <p:blipFill>
                        <a:blip r:embed="rId32"/>
                        <a:stretch>
                          <a:fillRect/>
                        </a:stretch>
                      </p:blipFill>
                      <p:spPr>
                        <a:xfrm>
                          <a:off x="2336" y="2704"/>
                          <a:ext cx="832" cy="24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" name="Group 56"/>
          <p:cNvGrpSpPr/>
          <p:nvPr/>
        </p:nvGrpSpPr>
        <p:grpSpPr>
          <a:xfrm>
            <a:off x="755650" y="4365625"/>
            <a:ext cx="8229600" cy="503238"/>
            <a:chOff x="476" y="2659"/>
            <a:chExt cx="5184" cy="317"/>
          </a:xfrm>
        </p:grpSpPr>
        <p:grpSp>
          <p:nvGrpSpPr>
            <p:cNvPr id="27681" name="Group 46"/>
            <p:cNvGrpSpPr/>
            <p:nvPr/>
          </p:nvGrpSpPr>
          <p:grpSpPr>
            <a:xfrm>
              <a:off x="658" y="2659"/>
              <a:ext cx="552" cy="317"/>
              <a:chOff x="4830" y="2024"/>
              <a:chExt cx="552" cy="317"/>
            </a:xfrm>
          </p:grpSpPr>
          <p:graphicFrame>
            <p:nvGraphicFramePr>
              <p:cNvPr id="27682" name="Object 47"/>
              <p:cNvGraphicFramePr/>
              <p:nvPr/>
            </p:nvGraphicFramePr>
            <p:xfrm>
              <a:off x="4830" y="2069"/>
              <a:ext cx="552" cy="27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00" name="" r:id="rId33" imgW="875665" imgH="431800" progId="Equation.3">
                      <p:embed/>
                    </p:oleObj>
                  </mc:Choice>
                  <mc:Fallback>
                    <p:oleObj name="" r:id="rId33" imgW="875665" imgH="431800" progId="Equation.3">
                      <p:embed/>
                      <p:pic>
                        <p:nvPicPr>
                          <p:cNvPr id="0" name="图片 3099"/>
                          <p:cNvPicPr/>
                          <p:nvPr/>
                        </p:nvPicPr>
                        <p:blipFill>
                          <a:blip r:embed="rId27"/>
                          <a:stretch>
                            <a:fillRect/>
                          </a:stretch>
                        </p:blipFill>
                        <p:spPr>
                          <a:xfrm>
                            <a:off x="4830" y="2069"/>
                            <a:ext cx="552" cy="27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7683" name="Arc 48"/>
              <p:cNvSpPr/>
              <p:nvPr/>
            </p:nvSpPr>
            <p:spPr>
              <a:xfrm rot="-9048753" flipV="1">
                <a:off x="4967" y="2024"/>
                <a:ext cx="226" cy="13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pathLst>
                  <a:path w="21600" h="21600" fill="none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graphicFrame>
          <p:nvGraphicFramePr>
            <p:cNvPr id="27684" name="Object 50"/>
            <p:cNvGraphicFramePr/>
            <p:nvPr/>
          </p:nvGraphicFramePr>
          <p:xfrm>
            <a:off x="476" y="2704"/>
            <a:ext cx="208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1" name="" r:id="rId34" imgW="330200" imgH="393700" progId="Equation.3">
                    <p:embed/>
                  </p:oleObj>
                </mc:Choice>
                <mc:Fallback>
                  <p:oleObj name="" r:id="rId34" imgW="330200" imgH="393700" progId="Equation.3">
                    <p:embed/>
                    <p:pic>
                      <p:nvPicPr>
                        <p:cNvPr id="0" name="图片 3100"/>
                        <p:cNvPicPr/>
                        <p:nvPr/>
                      </p:nvPicPr>
                      <p:blipFill>
                        <a:blip r:embed="rId35"/>
                        <a:stretch>
                          <a:fillRect/>
                        </a:stretch>
                      </p:blipFill>
                      <p:spPr>
                        <a:xfrm>
                          <a:off x="476" y="2704"/>
                          <a:ext cx="208" cy="24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685" name="Object 51"/>
            <p:cNvGraphicFramePr/>
            <p:nvPr/>
          </p:nvGraphicFramePr>
          <p:xfrm>
            <a:off x="1156" y="2704"/>
            <a:ext cx="4504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2" name="" r:id="rId36" imgW="7146925" imgH="393700" progId="Equation.3">
                    <p:embed/>
                  </p:oleObj>
                </mc:Choice>
                <mc:Fallback>
                  <p:oleObj name="" r:id="rId36" imgW="7146925" imgH="393700" progId="Equation.3">
                    <p:embed/>
                    <p:pic>
                      <p:nvPicPr>
                        <p:cNvPr id="0" name="图片 3101"/>
                        <p:cNvPicPr/>
                        <p:nvPr/>
                      </p:nvPicPr>
                      <p:blipFill>
                        <a:blip r:embed="rId37"/>
                        <a:stretch>
                          <a:fillRect/>
                        </a:stretch>
                      </p:blipFill>
                      <p:spPr>
                        <a:xfrm>
                          <a:off x="1156" y="2704"/>
                          <a:ext cx="4504" cy="24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1" name="Group 65"/>
          <p:cNvGrpSpPr/>
          <p:nvPr/>
        </p:nvGrpSpPr>
        <p:grpSpPr>
          <a:xfrm>
            <a:off x="6735763" y="1724025"/>
            <a:ext cx="254000" cy="1039813"/>
            <a:chOff x="4105" y="981"/>
            <a:chExt cx="160" cy="655"/>
          </a:xfrm>
        </p:grpSpPr>
        <p:grpSp>
          <p:nvGrpSpPr>
            <p:cNvPr id="27687" name="Group 61"/>
            <p:cNvGrpSpPr/>
            <p:nvPr/>
          </p:nvGrpSpPr>
          <p:grpSpPr>
            <a:xfrm>
              <a:off x="4105" y="981"/>
              <a:ext cx="160" cy="485"/>
              <a:chOff x="4105" y="981"/>
              <a:chExt cx="160" cy="485"/>
            </a:xfrm>
          </p:grpSpPr>
          <p:sp>
            <p:nvSpPr>
              <p:cNvPr id="27688" name="Line 58"/>
              <p:cNvSpPr/>
              <p:nvPr/>
            </p:nvSpPr>
            <p:spPr>
              <a:xfrm>
                <a:off x="4195" y="1162"/>
                <a:ext cx="0" cy="304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ysDot"/>
                <a:round/>
                <a:headEnd type="none" w="med" len="med"/>
                <a:tailEnd type="none" w="med" len="med"/>
              </a:ln>
            </p:spPr>
          </p:sp>
          <p:graphicFrame>
            <p:nvGraphicFramePr>
              <p:cNvPr id="27689" name="Object 59"/>
              <p:cNvGraphicFramePr/>
              <p:nvPr/>
            </p:nvGraphicFramePr>
            <p:xfrm>
              <a:off x="4105" y="981"/>
              <a:ext cx="160" cy="13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03" name="" r:id="rId38" imgW="405765" imgH="292100" progId="Equation.3">
                      <p:embed/>
                    </p:oleObj>
                  </mc:Choice>
                  <mc:Fallback>
                    <p:oleObj name="" r:id="rId38" imgW="405765" imgH="292100" progId="Equation.3">
                      <p:embed/>
                      <p:pic>
                        <p:nvPicPr>
                          <p:cNvPr id="0" name="图片 3102"/>
                          <p:cNvPicPr/>
                          <p:nvPr/>
                        </p:nvPicPr>
                        <p:blipFill>
                          <a:blip r:embed="rId6"/>
                          <a:stretch>
                            <a:fillRect/>
                          </a:stretch>
                        </p:blipFill>
                        <p:spPr>
                          <a:xfrm>
                            <a:off x="4105" y="981"/>
                            <a:ext cx="160" cy="133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27690" name="Object 60"/>
            <p:cNvGraphicFramePr/>
            <p:nvPr/>
          </p:nvGraphicFramePr>
          <p:xfrm>
            <a:off x="4105" y="1525"/>
            <a:ext cx="100" cy="1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4" name="" r:id="rId39" imgW="254000" imgH="241300" progId="Equation.3">
                    <p:embed/>
                  </p:oleObj>
                </mc:Choice>
                <mc:Fallback>
                  <p:oleObj name="" r:id="rId39" imgW="254000" imgH="241300" progId="Equation.3">
                    <p:embed/>
                    <p:pic>
                      <p:nvPicPr>
                        <p:cNvPr id="0" name="图片 3103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4105" y="1525"/>
                          <a:ext cx="100" cy="11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15456" name="Object 64"/>
          <p:cNvGraphicFramePr/>
          <p:nvPr/>
        </p:nvGraphicFramePr>
        <p:xfrm>
          <a:off x="827088" y="6021388"/>
          <a:ext cx="42926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" r:id="rId40" imgW="4290695" imgH="431800" progId="Equation.3">
                  <p:embed/>
                </p:oleObj>
              </mc:Choice>
              <mc:Fallback>
                <p:oleObj name="" r:id="rId40" imgW="4290695" imgH="431800" progId="Equation.3">
                  <p:embed/>
                  <p:pic>
                    <p:nvPicPr>
                      <p:cNvPr id="0" name="图片 3104"/>
                      <p:cNvPicPr/>
                      <p:nvPr/>
                    </p:nvPicPr>
                    <p:blipFill>
                      <a:blip r:embed="rId41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27088" y="6021388"/>
                        <a:ext cx="42926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5458" name="Object 66"/>
          <p:cNvGraphicFramePr/>
          <p:nvPr/>
        </p:nvGraphicFramePr>
        <p:xfrm>
          <a:off x="900113" y="692150"/>
          <a:ext cx="16002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" r:id="rId42" imgW="1599565" imgH="381000" progId="Equation.DSMT4">
                  <p:embed/>
                </p:oleObj>
              </mc:Choice>
              <mc:Fallback>
                <p:oleObj name="" r:id="rId42" imgW="1599565" imgH="381000" progId="Equation.DSMT4">
                  <p:embed/>
                  <p:pic>
                    <p:nvPicPr>
                      <p:cNvPr id="0" name="图片 3105"/>
                      <p:cNvPicPr/>
                      <p:nvPr/>
                    </p:nvPicPr>
                    <p:blipFill>
                      <a:blip r:embed="rId43"/>
                      <a:stretch>
                        <a:fillRect/>
                      </a:stretch>
                    </p:blipFill>
                    <p:spPr>
                      <a:xfrm>
                        <a:off x="900113" y="692150"/>
                        <a:ext cx="1600200" cy="381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15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5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15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15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15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15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1" dur="500"/>
                                        <p:tgtEl>
                                          <p:spTgt spid="315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8673" name="Object 3"/>
          <p:cNvGraphicFramePr/>
          <p:nvPr/>
        </p:nvGraphicFramePr>
        <p:xfrm>
          <a:off x="827088" y="692150"/>
          <a:ext cx="4152900" cy="41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name="" r:id="rId1" imgW="4152900" imgH="419100" progId="Equation.3">
                  <p:embed/>
                </p:oleObj>
              </mc:Choice>
              <mc:Fallback>
                <p:oleObj name="" r:id="rId1" imgW="4152900" imgH="419100" progId="Equation.3">
                  <p:embed/>
                  <p:pic>
                    <p:nvPicPr>
                      <p:cNvPr id="0" name="图片 310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27088" y="692150"/>
                        <a:ext cx="4152900" cy="4175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4" name="Object 46"/>
          <p:cNvGraphicFramePr/>
          <p:nvPr/>
        </p:nvGraphicFramePr>
        <p:xfrm>
          <a:off x="971550" y="188913"/>
          <a:ext cx="1712913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8" name="" r:id="rId3" imgW="1650365" imgH="381000" progId="Equation.DSMT4">
                  <p:embed/>
                </p:oleObj>
              </mc:Choice>
              <mc:Fallback>
                <p:oleObj name="" r:id="rId3" imgW="1650365" imgH="381000" progId="Equation.DSMT4">
                  <p:embed/>
                  <p:pic>
                    <p:nvPicPr>
                      <p:cNvPr id="0" name="图片 310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71550" y="188913"/>
                        <a:ext cx="1712913" cy="3952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17"/>
          <p:cNvGrpSpPr/>
          <p:nvPr/>
        </p:nvGrpSpPr>
        <p:grpSpPr>
          <a:xfrm>
            <a:off x="5795963" y="261938"/>
            <a:ext cx="3100387" cy="2303462"/>
            <a:chOff x="3648" y="300"/>
            <a:chExt cx="1817" cy="1309"/>
          </a:xfrm>
        </p:grpSpPr>
        <p:sp>
          <p:nvSpPr>
            <p:cNvPr id="28676" name="Line 25"/>
            <p:cNvSpPr/>
            <p:nvPr/>
          </p:nvSpPr>
          <p:spPr>
            <a:xfrm flipV="1">
              <a:off x="3648" y="1389"/>
              <a:ext cx="1817" cy="5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sm" len="lg"/>
            </a:ln>
          </p:spPr>
        </p:sp>
        <p:sp>
          <p:nvSpPr>
            <p:cNvPr id="28677" name="Line 26"/>
            <p:cNvSpPr/>
            <p:nvPr/>
          </p:nvSpPr>
          <p:spPr>
            <a:xfrm flipV="1">
              <a:off x="3883" y="306"/>
              <a:ext cx="0" cy="1298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sm" len="lg"/>
            </a:ln>
          </p:spPr>
        </p:sp>
        <p:sp>
          <p:nvSpPr>
            <p:cNvPr id="28678" name="Arc 27"/>
            <p:cNvSpPr/>
            <p:nvPr/>
          </p:nvSpPr>
          <p:spPr>
            <a:xfrm>
              <a:off x="4040" y="432"/>
              <a:ext cx="1063" cy="7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pathLst>
                <a:path w="21706" h="21600" fill="none">
                  <a:moveTo>
                    <a:pt x="21706" y="0"/>
                  </a:moveTo>
                  <a:cubicBezTo>
                    <a:pt x="21706" y="11929"/>
                    <a:pt x="12035" y="21600"/>
                    <a:pt x="106" y="21600"/>
                  </a:cubicBezTo>
                  <a:cubicBezTo>
                    <a:pt x="70" y="21600"/>
                    <a:pt x="35" y="21599"/>
                    <a:pt x="0" y="21599"/>
                  </a:cubicBezTo>
                </a:path>
                <a:path w="21706" h="21600" stroke="0">
                  <a:moveTo>
                    <a:pt x="21706" y="0"/>
                  </a:moveTo>
                  <a:cubicBezTo>
                    <a:pt x="21706" y="11929"/>
                    <a:pt x="12035" y="21600"/>
                    <a:pt x="106" y="21600"/>
                  </a:cubicBezTo>
                  <a:cubicBezTo>
                    <a:pt x="70" y="21600"/>
                    <a:pt x="35" y="21599"/>
                    <a:pt x="0" y="21599"/>
                  </a:cubicBezTo>
                  <a:lnTo>
                    <a:pt x="106" y="0"/>
                  </a:lnTo>
                  <a:close/>
                </a:path>
              </a:pathLst>
            </a:custGeom>
            <a:noFill/>
            <a:ln w="2857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8679" name="Line 28"/>
            <p:cNvSpPr/>
            <p:nvPr/>
          </p:nvSpPr>
          <p:spPr>
            <a:xfrm>
              <a:off x="4549" y="1060"/>
              <a:ext cx="0" cy="334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</p:spPr>
        </p:sp>
        <p:sp>
          <p:nvSpPr>
            <p:cNvPr id="28680" name="Line 29"/>
            <p:cNvSpPr/>
            <p:nvPr/>
          </p:nvSpPr>
          <p:spPr>
            <a:xfrm>
              <a:off x="5068" y="599"/>
              <a:ext cx="0" cy="795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</p:spPr>
        </p:sp>
        <p:sp>
          <p:nvSpPr>
            <p:cNvPr id="28681" name="Line 30"/>
            <p:cNvSpPr/>
            <p:nvPr/>
          </p:nvSpPr>
          <p:spPr>
            <a:xfrm flipV="1">
              <a:off x="4432" y="527"/>
              <a:ext cx="716" cy="637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8682" name="Line 31"/>
            <p:cNvSpPr/>
            <p:nvPr/>
          </p:nvSpPr>
          <p:spPr>
            <a:xfrm>
              <a:off x="4549" y="1060"/>
              <a:ext cx="510" cy="0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</p:spPr>
        </p:sp>
        <p:graphicFrame>
          <p:nvGraphicFramePr>
            <p:cNvPr id="28683" name="Object 32"/>
            <p:cNvGraphicFramePr/>
            <p:nvPr/>
          </p:nvGraphicFramePr>
          <p:xfrm>
            <a:off x="4876" y="482"/>
            <a:ext cx="184" cy="1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9" name="" r:id="rId5" imgW="494665" imgH="317500" progId="Equation.3">
                    <p:embed/>
                  </p:oleObj>
                </mc:Choice>
                <mc:Fallback>
                  <p:oleObj name="" r:id="rId5" imgW="494665" imgH="317500" progId="Equation.3">
                    <p:embed/>
                    <p:pic>
                      <p:nvPicPr>
                        <p:cNvPr id="0" name="图片 3108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4876" y="482"/>
                          <a:ext cx="184" cy="12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684" name="Object 33"/>
            <p:cNvGraphicFramePr/>
            <p:nvPr/>
          </p:nvGraphicFramePr>
          <p:xfrm>
            <a:off x="4464" y="892"/>
            <a:ext cx="151" cy="1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0" name="" r:id="rId7" imgW="405765" imgH="292100" progId="Equation.3">
                    <p:embed/>
                  </p:oleObj>
                </mc:Choice>
                <mc:Fallback>
                  <p:oleObj name="" r:id="rId7" imgW="405765" imgH="292100" progId="Equation.3">
                    <p:embed/>
                    <p:pic>
                      <p:nvPicPr>
                        <p:cNvPr id="0" name="图片 3109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4464" y="892"/>
                          <a:ext cx="151" cy="11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685" name="Object 35"/>
            <p:cNvGraphicFramePr/>
            <p:nvPr/>
          </p:nvGraphicFramePr>
          <p:xfrm>
            <a:off x="5102" y="997"/>
            <a:ext cx="136" cy="1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1" name="" r:id="rId9" imgW="368300" imgH="292100" progId="Equation.3">
                    <p:embed/>
                  </p:oleObj>
                </mc:Choice>
                <mc:Fallback>
                  <p:oleObj name="" r:id="rId9" imgW="368300" imgH="292100" progId="Equation.3">
                    <p:embed/>
                    <p:pic>
                      <p:nvPicPr>
                        <p:cNvPr id="0" name="图片 3110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5102" y="997"/>
                          <a:ext cx="136" cy="11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8686" name="Group 37"/>
            <p:cNvGrpSpPr/>
            <p:nvPr/>
          </p:nvGrpSpPr>
          <p:grpSpPr>
            <a:xfrm>
              <a:off x="4092" y="933"/>
              <a:ext cx="186" cy="676"/>
              <a:chOff x="3520" y="1391"/>
              <a:chExt cx="228" cy="775"/>
            </a:xfrm>
          </p:grpSpPr>
          <p:sp>
            <p:nvSpPr>
              <p:cNvPr id="28687" name="Line 38"/>
              <p:cNvSpPr/>
              <p:nvPr/>
            </p:nvSpPr>
            <p:spPr>
              <a:xfrm>
                <a:off x="3648" y="1632"/>
                <a:ext cx="0" cy="288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ysDot"/>
                <a:round/>
                <a:headEnd type="none" w="med" len="med"/>
                <a:tailEnd type="none" w="med" len="med"/>
              </a:ln>
            </p:spPr>
          </p:sp>
          <p:graphicFrame>
            <p:nvGraphicFramePr>
              <p:cNvPr id="28688" name="Object 39"/>
              <p:cNvGraphicFramePr/>
              <p:nvPr/>
            </p:nvGraphicFramePr>
            <p:xfrm>
              <a:off x="3520" y="1391"/>
              <a:ext cx="221" cy="19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12" name="" r:id="rId11" imgW="482600" imgH="431800" progId="Equation.3">
                      <p:embed/>
                    </p:oleObj>
                  </mc:Choice>
                  <mc:Fallback>
                    <p:oleObj name="" r:id="rId11" imgW="482600" imgH="431800" progId="Equation.3">
                      <p:embed/>
                      <p:pic>
                        <p:nvPicPr>
                          <p:cNvPr id="0" name="图片 3111"/>
                          <p:cNvPicPr/>
                          <p:nvPr/>
                        </p:nvPicPr>
                        <p:blipFill>
                          <a:blip r:embed="rId12"/>
                          <a:stretch>
                            <a:fillRect/>
                          </a:stretch>
                        </p:blipFill>
                        <p:spPr>
                          <a:xfrm>
                            <a:off x="3520" y="1391"/>
                            <a:ext cx="221" cy="197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8689" name="Object 40"/>
              <p:cNvGraphicFramePr/>
              <p:nvPr/>
            </p:nvGraphicFramePr>
            <p:xfrm>
              <a:off x="3586" y="1968"/>
              <a:ext cx="162" cy="19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13" name="" r:id="rId13" imgW="355600" imgH="431165" progId="Equation.3">
                      <p:embed/>
                    </p:oleObj>
                  </mc:Choice>
                  <mc:Fallback>
                    <p:oleObj name="" r:id="rId13" imgW="355600" imgH="431165" progId="Equation.3">
                      <p:embed/>
                      <p:pic>
                        <p:nvPicPr>
                          <p:cNvPr id="0" name="图片 3112"/>
                          <p:cNvPicPr/>
                          <p:nvPr/>
                        </p:nvPicPr>
                        <p:blipFill>
                          <a:blip r:embed="rId14"/>
                          <a:stretch>
                            <a:fillRect/>
                          </a:stretch>
                        </p:blipFill>
                        <p:spPr>
                          <a:xfrm>
                            <a:off x="3586" y="1968"/>
                            <a:ext cx="162" cy="198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28690" name="Object 41"/>
            <p:cNvGraphicFramePr/>
            <p:nvPr/>
          </p:nvGraphicFramePr>
          <p:xfrm>
            <a:off x="4529" y="1469"/>
            <a:ext cx="94" cy="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4" name="" r:id="rId15" imgW="254000" imgH="241300" progId="Equation.3">
                    <p:embed/>
                  </p:oleObj>
                </mc:Choice>
                <mc:Fallback>
                  <p:oleObj name="" r:id="rId15" imgW="254000" imgH="241300" progId="Equation.3">
                    <p:embed/>
                    <p:pic>
                      <p:nvPicPr>
                        <p:cNvPr id="0" name="图片 3113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4529" y="1469"/>
                          <a:ext cx="94" cy="9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691" name="Object 42"/>
            <p:cNvGraphicFramePr/>
            <p:nvPr/>
          </p:nvGraphicFramePr>
          <p:xfrm>
            <a:off x="4916" y="1436"/>
            <a:ext cx="378" cy="12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5" name="" r:id="rId17" imgW="1015365" imgH="304800" progId="Equation.3">
                    <p:embed/>
                  </p:oleObj>
                </mc:Choice>
                <mc:Fallback>
                  <p:oleObj name="" r:id="rId17" imgW="1015365" imgH="304800" progId="Equation.3">
                    <p:embed/>
                    <p:pic>
                      <p:nvPicPr>
                        <p:cNvPr id="0" name="图片 3114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4916" y="1436"/>
                          <a:ext cx="378" cy="12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692" name="Object 43"/>
            <p:cNvGraphicFramePr/>
            <p:nvPr/>
          </p:nvGraphicFramePr>
          <p:xfrm>
            <a:off x="5329" y="1480"/>
            <a:ext cx="98" cy="1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6" name="" r:id="rId19" imgW="254000" imgH="241300" progId="Equation.3">
                    <p:embed/>
                  </p:oleObj>
                </mc:Choice>
                <mc:Fallback>
                  <p:oleObj name="" r:id="rId19" imgW="254000" imgH="241300" progId="Equation.3">
                    <p:embed/>
                    <p:pic>
                      <p:nvPicPr>
                        <p:cNvPr id="0" name="图片 3115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5329" y="1480"/>
                          <a:ext cx="98" cy="10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693" name="Object 44"/>
            <p:cNvGraphicFramePr/>
            <p:nvPr/>
          </p:nvGraphicFramePr>
          <p:xfrm>
            <a:off x="3750" y="300"/>
            <a:ext cx="99" cy="1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7" name="" r:id="rId20" imgW="254000" imgH="317500" progId="Equation.3">
                    <p:embed/>
                  </p:oleObj>
                </mc:Choice>
                <mc:Fallback>
                  <p:oleObj name="" r:id="rId20" imgW="254000" imgH="317500" progId="Equation.3">
                    <p:embed/>
                    <p:pic>
                      <p:nvPicPr>
                        <p:cNvPr id="0" name="图片 3116"/>
                        <p:cNvPicPr/>
                        <p:nvPr/>
                      </p:nvPicPr>
                      <p:blipFill>
                        <a:blip r:embed="rId21"/>
                        <a:stretch>
                          <a:fillRect/>
                        </a:stretch>
                      </p:blipFill>
                      <p:spPr>
                        <a:xfrm>
                          <a:off x="3750" y="300"/>
                          <a:ext cx="99" cy="13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694" name="Object 45"/>
            <p:cNvGraphicFramePr/>
            <p:nvPr/>
          </p:nvGraphicFramePr>
          <p:xfrm>
            <a:off x="3762" y="1440"/>
            <a:ext cx="84" cy="1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8" name="" r:id="rId22" imgW="215900" imgH="241300" progId="Equation.3">
                    <p:embed/>
                  </p:oleObj>
                </mc:Choice>
                <mc:Fallback>
                  <p:oleObj name="" r:id="rId22" imgW="215900" imgH="241300" progId="Equation.3">
                    <p:embed/>
                    <p:pic>
                      <p:nvPicPr>
                        <p:cNvPr id="0" name="图片 3117"/>
                        <p:cNvPicPr/>
                        <p:nvPr/>
                      </p:nvPicPr>
                      <p:blipFill>
                        <a:blip r:embed="rId23"/>
                        <a:stretch>
                          <a:fillRect/>
                        </a:stretch>
                      </p:blipFill>
                      <p:spPr>
                        <a:xfrm>
                          <a:off x="3762" y="1440"/>
                          <a:ext cx="84" cy="10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695" name="Object 115"/>
            <p:cNvGraphicFramePr/>
            <p:nvPr/>
          </p:nvGraphicFramePr>
          <p:xfrm>
            <a:off x="4740" y="1071"/>
            <a:ext cx="181" cy="1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60" name="" r:id="rId24" imgW="456565" imgH="304800" progId="Equation.3">
                    <p:embed/>
                  </p:oleObj>
                </mc:Choice>
                <mc:Fallback>
                  <p:oleObj name="" r:id="rId24" imgW="456565" imgH="304800" progId="Equation.3">
                    <p:embed/>
                    <p:pic>
                      <p:nvPicPr>
                        <p:cNvPr id="0" name="图片 3259"/>
                        <p:cNvPicPr/>
                        <p:nvPr/>
                      </p:nvPicPr>
                      <p:blipFill>
                        <a:blip r:embed="rId25"/>
                        <a:stretch>
                          <a:fillRect/>
                        </a:stretch>
                      </p:blipFill>
                      <p:spPr>
                        <a:xfrm>
                          <a:off x="4740" y="1071"/>
                          <a:ext cx="181" cy="12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696" name="Object 116"/>
            <p:cNvGraphicFramePr/>
            <p:nvPr/>
          </p:nvGraphicFramePr>
          <p:xfrm>
            <a:off x="5057" y="754"/>
            <a:ext cx="182" cy="1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61" name="" r:id="rId26" imgW="431800" imgH="381000" progId="Equation.3">
                    <p:embed/>
                  </p:oleObj>
                </mc:Choice>
                <mc:Fallback>
                  <p:oleObj name="" r:id="rId26" imgW="431800" imgH="381000" progId="Equation.3">
                    <p:embed/>
                    <p:pic>
                      <p:nvPicPr>
                        <p:cNvPr id="0" name="图片 3260"/>
                        <p:cNvPicPr/>
                        <p:nvPr/>
                      </p:nvPicPr>
                      <p:blipFill>
                        <a:blip r:embed="rId27"/>
                        <a:stretch>
                          <a:fillRect/>
                        </a:stretch>
                      </p:blipFill>
                      <p:spPr>
                        <a:xfrm>
                          <a:off x="5057" y="754"/>
                          <a:ext cx="182" cy="16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" name="组合 92"/>
          <p:cNvGrpSpPr/>
          <p:nvPr/>
        </p:nvGrpSpPr>
        <p:grpSpPr>
          <a:xfrm>
            <a:off x="827088" y="1125538"/>
            <a:ext cx="4914900" cy="522287"/>
            <a:chOff x="630734" y="1344315"/>
            <a:chExt cx="4914900" cy="524104"/>
          </a:xfrm>
        </p:grpSpPr>
        <p:graphicFrame>
          <p:nvGraphicFramePr>
            <p:cNvPr id="28698" name="Object 37"/>
            <p:cNvGraphicFramePr/>
            <p:nvPr/>
          </p:nvGraphicFramePr>
          <p:xfrm>
            <a:off x="630734" y="1374310"/>
            <a:ext cx="4914900" cy="4941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62" name="" r:id="rId28" imgW="4912995" imgH="495300" progId="Equation.DSMT4">
                    <p:embed/>
                  </p:oleObj>
                </mc:Choice>
                <mc:Fallback>
                  <p:oleObj name="" r:id="rId28" imgW="4912995" imgH="495300" progId="Equation.DSMT4">
                    <p:embed/>
                    <p:pic>
                      <p:nvPicPr>
                        <p:cNvPr id="0" name="图片 3261"/>
                        <p:cNvPicPr/>
                        <p:nvPr/>
                      </p:nvPicPr>
                      <p:blipFill>
                        <a:blip r:embed="rId29"/>
                        <a:stretch>
                          <a:fillRect/>
                        </a:stretch>
                      </p:blipFill>
                      <p:spPr>
                        <a:xfrm>
                          <a:off x="630734" y="1374310"/>
                          <a:ext cx="4914900" cy="49410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8699" name="Arc 68"/>
            <p:cNvSpPr/>
            <p:nvPr/>
          </p:nvSpPr>
          <p:spPr>
            <a:xfrm rot="-9048753" flipV="1">
              <a:off x="4765015" y="1344315"/>
              <a:ext cx="358775" cy="2159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21600" h="21600" fill="none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28700" name="Rectangle 73"/>
          <p:cNvSpPr/>
          <p:nvPr/>
        </p:nvSpPr>
        <p:spPr>
          <a:xfrm>
            <a:off x="8172450" y="6430963"/>
            <a:ext cx="711200" cy="42703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 anchorCtr="0">
            <a:spAutoFit/>
          </a:bodyPr>
          <a:p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     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8" name="组合 69"/>
          <p:cNvGrpSpPr/>
          <p:nvPr/>
        </p:nvGrpSpPr>
        <p:grpSpPr>
          <a:xfrm>
            <a:off x="900113" y="1557338"/>
            <a:ext cx="3276600" cy="958850"/>
            <a:chOff x="899592" y="1846603"/>
            <a:chExt cx="3276600" cy="959229"/>
          </a:xfrm>
        </p:grpSpPr>
        <p:graphicFrame>
          <p:nvGraphicFramePr>
            <p:cNvPr id="28702" name="Object 83"/>
            <p:cNvGraphicFramePr/>
            <p:nvPr/>
          </p:nvGraphicFramePr>
          <p:xfrm>
            <a:off x="899592" y="1916832"/>
            <a:ext cx="3276600" cy="889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63" name="" r:id="rId30" imgW="3276600" imgH="889000" progId="Equation.DSMT4">
                    <p:embed/>
                  </p:oleObj>
                </mc:Choice>
                <mc:Fallback>
                  <p:oleObj name="" r:id="rId30" imgW="3276600" imgH="889000" progId="Equation.DSMT4">
                    <p:embed/>
                    <p:pic>
                      <p:nvPicPr>
                        <p:cNvPr id="0" name="图片 3262"/>
                        <p:cNvPicPr/>
                        <p:nvPr/>
                      </p:nvPicPr>
                      <p:blipFill>
                        <a:blip r:embed="rId31"/>
                        <a:stretch>
                          <a:fillRect/>
                        </a:stretch>
                      </p:blipFill>
                      <p:spPr>
                        <a:xfrm>
                          <a:off x="899592" y="1916832"/>
                          <a:ext cx="3276600" cy="8890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8703" name="Arc 68"/>
            <p:cNvSpPr/>
            <p:nvPr/>
          </p:nvSpPr>
          <p:spPr>
            <a:xfrm rot="-9048753" flipV="1">
              <a:off x="3233673" y="1846603"/>
              <a:ext cx="358775" cy="21572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21600" h="21600" fill="none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9" name="组合 77"/>
          <p:cNvGrpSpPr/>
          <p:nvPr/>
        </p:nvGrpSpPr>
        <p:grpSpPr>
          <a:xfrm>
            <a:off x="2268538" y="2492375"/>
            <a:ext cx="2879725" cy="1273175"/>
            <a:chOff x="2267744" y="2708920"/>
            <a:chExt cx="2880320" cy="1273275"/>
          </a:xfrm>
        </p:grpSpPr>
        <p:graphicFrame>
          <p:nvGraphicFramePr>
            <p:cNvPr id="28705" name="Object 83"/>
            <p:cNvGraphicFramePr/>
            <p:nvPr/>
          </p:nvGraphicFramePr>
          <p:xfrm>
            <a:off x="2267744" y="2708920"/>
            <a:ext cx="2880320" cy="1273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64" name="" r:id="rId32" imgW="2959100" imgH="1308100" progId="Equation.DSMT4">
                    <p:embed/>
                  </p:oleObj>
                </mc:Choice>
                <mc:Fallback>
                  <p:oleObj name="" r:id="rId32" imgW="2959100" imgH="1308100" progId="Equation.DSMT4">
                    <p:embed/>
                    <p:pic>
                      <p:nvPicPr>
                        <p:cNvPr id="0" name="图片 3263"/>
                        <p:cNvPicPr/>
                        <p:nvPr/>
                      </p:nvPicPr>
                      <p:blipFill>
                        <a:blip r:embed="rId33"/>
                        <a:stretch>
                          <a:fillRect/>
                        </a:stretch>
                      </p:blipFill>
                      <p:spPr>
                        <a:xfrm>
                          <a:off x="2267744" y="2708920"/>
                          <a:ext cx="2880320" cy="127327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8706" name="Arc 68"/>
            <p:cNvSpPr/>
            <p:nvPr/>
          </p:nvSpPr>
          <p:spPr>
            <a:xfrm rot="-9048753" flipV="1">
              <a:off x="2945640" y="2854713"/>
              <a:ext cx="358775" cy="21572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21600" h="21600" fill="none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0" name="组合 78"/>
          <p:cNvGrpSpPr/>
          <p:nvPr/>
        </p:nvGrpSpPr>
        <p:grpSpPr>
          <a:xfrm>
            <a:off x="5148263" y="2638425"/>
            <a:ext cx="3744912" cy="1143000"/>
            <a:chOff x="5148064" y="2854714"/>
            <a:chExt cx="3744416" cy="1141823"/>
          </a:xfrm>
        </p:grpSpPr>
        <p:graphicFrame>
          <p:nvGraphicFramePr>
            <p:cNvPr id="28708" name="Object 70"/>
            <p:cNvGraphicFramePr/>
            <p:nvPr/>
          </p:nvGraphicFramePr>
          <p:xfrm>
            <a:off x="5148064" y="2924944"/>
            <a:ext cx="3744416" cy="107159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65" name="" r:id="rId34" imgW="3860800" imgH="1104900" progId="Equation.DSMT4">
                    <p:embed/>
                  </p:oleObj>
                </mc:Choice>
                <mc:Fallback>
                  <p:oleObj name="" r:id="rId34" imgW="3860800" imgH="1104900" progId="Equation.DSMT4">
                    <p:embed/>
                    <p:pic>
                      <p:nvPicPr>
                        <p:cNvPr id="0" name="图片 3264"/>
                        <p:cNvPicPr/>
                        <p:nvPr/>
                      </p:nvPicPr>
                      <p:blipFill>
                        <a:blip r:embed="rId35"/>
                        <a:stretch>
                          <a:fillRect/>
                        </a:stretch>
                      </p:blipFill>
                      <p:spPr>
                        <a:xfrm>
                          <a:off x="5148064" y="2924944"/>
                          <a:ext cx="3744416" cy="107159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8709" name="Arc 68"/>
            <p:cNvSpPr/>
            <p:nvPr/>
          </p:nvSpPr>
          <p:spPr>
            <a:xfrm rot="-9048753" flipV="1">
              <a:off x="5825960" y="2854714"/>
              <a:ext cx="358775" cy="21572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21600" h="21600" fill="none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1" name="组合 79"/>
          <p:cNvGrpSpPr/>
          <p:nvPr/>
        </p:nvGrpSpPr>
        <p:grpSpPr>
          <a:xfrm>
            <a:off x="2268538" y="3789363"/>
            <a:ext cx="3311525" cy="1143000"/>
            <a:chOff x="-1260648" y="3646803"/>
            <a:chExt cx="3311525" cy="1143379"/>
          </a:xfrm>
        </p:grpSpPr>
        <p:graphicFrame>
          <p:nvGraphicFramePr>
            <p:cNvPr id="28711" name="Object 71"/>
            <p:cNvGraphicFramePr/>
            <p:nvPr/>
          </p:nvGraphicFramePr>
          <p:xfrm>
            <a:off x="-1260648" y="3717032"/>
            <a:ext cx="3311525" cy="10731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66" name="" r:id="rId36" imgW="3416300" imgH="1104900" progId="Equation.DSMT4">
                    <p:embed/>
                  </p:oleObj>
                </mc:Choice>
                <mc:Fallback>
                  <p:oleObj name="" r:id="rId36" imgW="3416300" imgH="1104900" progId="Equation.DSMT4">
                    <p:embed/>
                    <p:pic>
                      <p:nvPicPr>
                        <p:cNvPr id="0" name="图片 3265"/>
                        <p:cNvPicPr/>
                        <p:nvPr/>
                      </p:nvPicPr>
                      <p:blipFill>
                        <a:blip r:embed="rId37"/>
                        <a:stretch>
                          <a:fillRect/>
                        </a:stretch>
                      </p:blipFill>
                      <p:spPr>
                        <a:xfrm>
                          <a:off x="-1260648" y="3717032"/>
                          <a:ext cx="3311525" cy="107315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8712" name="Arc 68"/>
            <p:cNvSpPr/>
            <p:nvPr/>
          </p:nvSpPr>
          <p:spPr>
            <a:xfrm rot="-9048753" flipV="1">
              <a:off x="-654759" y="3646803"/>
              <a:ext cx="358775" cy="21572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21600" h="21600" fill="none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aphicFrame>
        <p:nvGraphicFramePr>
          <p:cNvPr id="81" name="Object 105"/>
          <p:cNvGraphicFramePr/>
          <p:nvPr/>
        </p:nvGraphicFramePr>
        <p:xfrm>
          <a:off x="900113" y="4941888"/>
          <a:ext cx="39243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7" name="" r:id="rId38" imgW="3922395" imgH="393700" progId="Equation.DSMT4">
                  <p:embed/>
                </p:oleObj>
              </mc:Choice>
              <mc:Fallback>
                <p:oleObj name="" r:id="rId38" imgW="3922395" imgH="393700" progId="Equation.DSMT4">
                  <p:embed/>
                  <p:pic>
                    <p:nvPicPr>
                      <p:cNvPr id="0" name="图片 3266"/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900113" y="4941888"/>
                        <a:ext cx="39243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" name="Group 106"/>
          <p:cNvGrpSpPr/>
          <p:nvPr/>
        </p:nvGrpSpPr>
        <p:grpSpPr>
          <a:xfrm>
            <a:off x="4859338" y="4652963"/>
            <a:ext cx="3543300" cy="973137"/>
            <a:chOff x="2699" y="2568"/>
            <a:chExt cx="2232" cy="613"/>
          </a:xfrm>
        </p:grpSpPr>
        <p:graphicFrame>
          <p:nvGraphicFramePr>
            <p:cNvPr id="28715" name="Object 107"/>
            <p:cNvGraphicFramePr/>
            <p:nvPr/>
          </p:nvGraphicFramePr>
          <p:xfrm>
            <a:off x="2699" y="2613"/>
            <a:ext cx="2232" cy="5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68" name="" r:id="rId40" imgW="3542030" imgH="901065" progId="Equation.3">
                    <p:embed/>
                  </p:oleObj>
                </mc:Choice>
                <mc:Fallback>
                  <p:oleObj name="" r:id="rId40" imgW="3542030" imgH="901065" progId="Equation.3">
                    <p:embed/>
                    <p:pic>
                      <p:nvPicPr>
                        <p:cNvPr id="0" name="图片 3267"/>
                        <p:cNvPicPr/>
                        <p:nvPr/>
                      </p:nvPicPr>
                      <p:blipFill>
                        <a:blip r:embed="rId41"/>
                        <a:stretch>
                          <a:fillRect/>
                        </a:stretch>
                      </p:blipFill>
                      <p:spPr>
                        <a:xfrm>
                          <a:off x="2699" y="2613"/>
                          <a:ext cx="2232" cy="56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8716" name="Group 108"/>
            <p:cNvGrpSpPr/>
            <p:nvPr/>
          </p:nvGrpSpPr>
          <p:grpSpPr>
            <a:xfrm>
              <a:off x="3969" y="2568"/>
              <a:ext cx="512" cy="281"/>
              <a:chOff x="4850" y="2024"/>
              <a:chExt cx="512" cy="281"/>
            </a:xfrm>
          </p:grpSpPr>
          <p:graphicFrame>
            <p:nvGraphicFramePr>
              <p:cNvPr id="28717" name="Object 109"/>
              <p:cNvGraphicFramePr/>
              <p:nvPr/>
            </p:nvGraphicFramePr>
            <p:xfrm>
              <a:off x="4850" y="2105"/>
              <a:ext cx="512" cy="2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69" name="" r:id="rId42" imgW="812165" imgH="317500" progId="Equation.3">
                      <p:embed/>
                    </p:oleObj>
                  </mc:Choice>
                  <mc:Fallback>
                    <p:oleObj name="" r:id="rId42" imgW="812165" imgH="317500" progId="Equation.3">
                      <p:embed/>
                      <p:pic>
                        <p:nvPicPr>
                          <p:cNvPr id="0" name="图片 3268"/>
                          <p:cNvPicPr/>
                          <p:nvPr/>
                        </p:nvPicPr>
                        <p:blipFill>
                          <a:blip r:embed="rId43"/>
                          <a:stretch>
                            <a:fillRect/>
                          </a:stretch>
                        </p:blipFill>
                        <p:spPr>
                          <a:xfrm>
                            <a:off x="4850" y="2105"/>
                            <a:ext cx="512" cy="20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8718" name="Arc 110"/>
              <p:cNvSpPr/>
              <p:nvPr/>
            </p:nvSpPr>
            <p:spPr>
              <a:xfrm rot="-9048753" flipV="1">
                <a:off x="4967" y="2024"/>
                <a:ext cx="226" cy="13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pathLst>
                  <a:path w="21600" h="21600" fill="none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</p:grpSp>
      <p:graphicFrame>
        <p:nvGraphicFramePr>
          <p:cNvPr id="87" name="Object 112"/>
          <p:cNvGraphicFramePr/>
          <p:nvPr/>
        </p:nvGraphicFramePr>
        <p:xfrm>
          <a:off x="900113" y="5589588"/>
          <a:ext cx="33401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0" name="" r:id="rId44" imgW="3340100" imgH="838200" progId="Equation.DSMT4">
                  <p:embed/>
                </p:oleObj>
              </mc:Choice>
              <mc:Fallback>
                <p:oleObj name="" r:id="rId44" imgW="3340100" imgH="838200" progId="Equation.DSMT4">
                  <p:embed/>
                  <p:pic>
                    <p:nvPicPr>
                      <p:cNvPr id="0" name="图片 3269"/>
                      <p:cNvPicPr/>
                      <p:nvPr/>
                    </p:nvPicPr>
                    <p:blipFill>
                      <a:blip r:embed="rId45"/>
                      <a:stretch>
                        <a:fillRect/>
                      </a:stretch>
                    </p:blipFill>
                    <p:spPr>
                      <a:xfrm>
                        <a:off x="900113" y="5589588"/>
                        <a:ext cx="33401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" name="Object 77"/>
          <p:cNvGraphicFramePr/>
          <p:nvPr/>
        </p:nvGraphicFramePr>
        <p:xfrm>
          <a:off x="6659563" y="5589588"/>
          <a:ext cx="16002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1" name="" r:id="rId46" imgW="1600200" imgH="838200" progId="Equation.DSMT4">
                  <p:embed/>
                </p:oleObj>
              </mc:Choice>
              <mc:Fallback>
                <p:oleObj name="" r:id="rId46" imgW="1600200" imgH="838200" progId="Equation.DSMT4">
                  <p:embed/>
                  <p:pic>
                    <p:nvPicPr>
                      <p:cNvPr id="0" name="图片 3270"/>
                      <p:cNvPicPr/>
                      <p:nvPr/>
                    </p:nvPicPr>
                    <p:blipFill>
                      <a:blip r:embed="rId47"/>
                      <a:stretch>
                        <a:fillRect/>
                      </a:stretch>
                    </p:blipFill>
                    <p:spPr>
                      <a:xfrm>
                        <a:off x="6659563" y="5589588"/>
                        <a:ext cx="16002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77"/>
          <p:cNvGraphicFramePr/>
          <p:nvPr/>
        </p:nvGraphicFramePr>
        <p:xfrm>
          <a:off x="4211638" y="5589588"/>
          <a:ext cx="24511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2" name="" r:id="rId48" imgW="2451100" imgH="838200" progId="Equation.DSMT4">
                  <p:embed/>
                </p:oleObj>
              </mc:Choice>
              <mc:Fallback>
                <p:oleObj name="" r:id="rId48" imgW="2451100" imgH="838200" progId="Equation.DSMT4">
                  <p:embed/>
                  <p:pic>
                    <p:nvPicPr>
                      <p:cNvPr id="0" name="图片 3271"/>
                      <p:cNvPicPr/>
                      <p:nvPr/>
                    </p:nvPicPr>
                    <p:blipFill>
                      <a:blip r:embed="rId49"/>
                      <a:stretch>
                        <a:fillRect/>
                      </a:stretch>
                    </p:blipFill>
                    <p:spPr>
                      <a:xfrm>
                        <a:off x="4211638" y="5589588"/>
                        <a:ext cx="24511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8914" name="Object 5"/>
          <p:cNvGraphicFramePr/>
          <p:nvPr/>
        </p:nvGraphicFramePr>
        <p:xfrm>
          <a:off x="2700338" y="260350"/>
          <a:ext cx="22606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3" name="" r:id="rId1" imgW="2260600" imgH="508000" progId="Equation.DSMT4">
                  <p:embed/>
                </p:oleObj>
              </mc:Choice>
              <mc:Fallback>
                <p:oleObj name="" r:id="rId1" imgW="2260600" imgH="508000" progId="Equation.DSMT4">
                  <p:embed/>
                  <p:pic>
                    <p:nvPicPr>
                      <p:cNvPr id="0" name="图片 3272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700338" y="260350"/>
                        <a:ext cx="2260600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698" name="Object 46"/>
          <p:cNvGraphicFramePr/>
          <p:nvPr/>
        </p:nvGraphicFramePr>
        <p:xfrm>
          <a:off x="900113" y="261938"/>
          <a:ext cx="1712912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4" name="" r:id="rId3" imgW="1650365" imgH="381000" progId="Equation.DSMT4">
                  <p:embed/>
                </p:oleObj>
              </mc:Choice>
              <mc:Fallback>
                <p:oleObj name="" r:id="rId3" imgW="1650365" imgH="381000" progId="Equation.DSMT4">
                  <p:embed/>
                  <p:pic>
                    <p:nvPicPr>
                      <p:cNvPr id="0" name="图片 327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00113" y="261938"/>
                        <a:ext cx="1712912" cy="3952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699" name="Object 114"/>
          <p:cNvGraphicFramePr/>
          <p:nvPr/>
        </p:nvGraphicFramePr>
        <p:xfrm>
          <a:off x="900113" y="1557338"/>
          <a:ext cx="37846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5" name="" r:id="rId5" imgW="3782695" imgH="444500" progId="Equation.DSMT4">
                  <p:embed/>
                </p:oleObj>
              </mc:Choice>
              <mc:Fallback>
                <p:oleObj name="" r:id="rId5" imgW="3782695" imgH="444500" progId="Equation.DSMT4">
                  <p:embed/>
                  <p:pic>
                    <p:nvPicPr>
                      <p:cNvPr id="0" name="图片 327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00113" y="1557338"/>
                        <a:ext cx="37846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0" name="Object 112"/>
          <p:cNvGraphicFramePr/>
          <p:nvPr/>
        </p:nvGraphicFramePr>
        <p:xfrm>
          <a:off x="900113" y="692150"/>
          <a:ext cx="32004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6" name="" r:id="rId7" imgW="3200400" imgH="838200" progId="Equation.DSMT4">
                  <p:embed/>
                </p:oleObj>
              </mc:Choice>
              <mc:Fallback>
                <p:oleObj name="" r:id="rId7" imgW="3200400" imgH="838200" progId="Equation.DSMT4">
                  <p:embed/>
                  <p:pic>
                    <p:nvPicPr>
                      <p:cNvPr id="0" name="图片 327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00113" y="692150"/>
                        <a:ext cx="32004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114"/>
          <p:cNvGraphicFramePr/>
          <p:nvPr/>
        </p:nvGraphicFramePr>
        <p:xfrm>
          <a:off x="900113" y="1916113"/>
          <a:ext cx="44069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" name="" r:id="rId9" imgW="4406900" imgH="838200" progId="Equation.DSMT4">
                  <p:embed/>
                </p:oleObj>
              </mc:Choice>
              <mc:Fallback>
                <p:oleObj name="" r:id="rId9" imgW="4406900" imgH="838200" progId="Equation.DSMT4">
                  <p:embed/>
                  <p:pic>
                    <p:nvPicPr>
                      <p:cNvPr id="0" name="图片 327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00113" y="1916113"/>
                        <a:ext cx="44069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56" name="Object 44"/>
          <p:cNvGraphicFramePr/>
          <p:nvPr/>
        </p:nvGraphicFramePr>
        <p:xfrm>
          <a:off x="5364163" y="1916113"/>
          <a:ext cx="28702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" name="" r:id="rId11" imgW="2870200" imgH="838200" progId="Equation.DSMT4">
                  <p:embed/>
                </p:oleObj>
              </mc:Choice>
              <mc:Fallback>
                <p:oleObj name="" r:id="rId11" imgW="2870200" imgH="838200" progId="Equation.DSMT4">
                  <p:embed/>
                  <p:pic>
                    <p:nvPicPr>
                      <p:cNvPr id="0" name="图片 3277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364163" y="1916113"/>
                        <a:ext cx="28702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57" name="Object 45"/>
          <p:cNvGraphicFramePr/>
          <p:nvPr/>
        </p:nvGraphicFramePr>
        <p:xfrm>
          <a:off x="900113" y="2781300"/>
          <a:ext cx="30607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" name="" r:id="rId13" imgW="3059430" imgH="546100" progId="Equation.DSMT4">
                  <p:embed/>
                </p:oleObj>
              </mc:Choice>
              <mc:Fallback>
                <p:oleObj name="" r:id="rId13" imgW="3059430" imgH="546100" progId="Equation.DSMT4">
                  <p:embed/>
                  <p:pic>
                    <p:nvPicPr>
                      <p:cNvPr id="0" name="图片 3278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900113" y="2781300"/>
                        <a:ext cx="3060700" cy="546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58" name="Object 46"/>
          <p:cNvGraphicFramePr/>
          <p:nvPr/>
        </p:nvGraphicFramePr>
        <p:xfrm>
          <a:off x="4211638" y="2781300"/>
          <a:ext cx="34544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0" name="" r:id="rId15" imgW="3453130" imgH="546100" progId="Equation.DSMT4">
                  <p:embed/>
                </p:oleObj>
              </mc:Choice>
              <mc:Fallback>
                <p:oleObj name="" r:id="rId15" imgW="3453130" imgH="546100" progId="Equation.DSMT4">
                  <p:embed/>
                  <p:pic>
                    <p:nvPicPr>
                      <p:cNvPr id="0" name="图片 3279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211638" y="2781300"/>
                        <a:ext cx="3454400" cy="546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4"/>
          <p:cNvGraphicFramePr/>
          <p:nvPr/>
        </p:nvGraphicFramePr>
        <p:xfrm>
          <a:off x="900113" y="3357563"/>
          <a:ext cx="7631112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1" name="" r:id="rId17" imgW="7794625" imgH="495300" progId="Equation.DSMT4">
                  <p:embed/>
                </p:oleObj>
              </mc:Choice>
              <mc:Fallback>
                <p:oleObj name="" r:id="rId17" imgW="7794625" imgH="495300" progId="Equation.DSMT4">
                  <p:embed/>
                  <p:pic>
                    <p:nvPicPr>
                      <p:cNvPr id="0" name="图片 3280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900113" y="3357563"/>
                        <a:ext cx="7631112" cy="482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5"/>
          <p:cNvGraphicFramePr/>
          <p:nvPr/>
        </p:nvGraphicFramePr>
        <p:xfrm>
          <a:off x="900113" y="3860800"/>
          <a:ext cx="15875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2" name="" r:id="rId19" imgW="1586865" imgH="381000" progId="Equation.DSMT4">
                  <p:embed/>
                </p:oleObj>
              </mc:Choice>
              <mc:Fallback>
                <p:oleObj name="" r:id="rId19" imgW="1586865" imgH="381000" progId="Equation.DSMT4">
                  <p:embed/>
                  <p:pic>
                    <p:nvPicPr>
                      <p:cNvPr id="0" name="图片 3281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900113" y="3860800"/>
                        <a:ext cx="1587500" cy="381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6"/>
          <p:cNvGraphicFramePr/>
          <p:nvPr/>
        </p:nvGraphicFramePr>
        <p:xfrm>
          <a:off x="5003800" y="4437063"/>
          <a:ext cx="36449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3" name="" r:id="rId21" imgW="3643630" imgH="495300" progId="Equation.3">
                  <p:embed/>
                </p:oleObj>
              </mc:Choice>
              <mc:Fallback>
                <p:oleObj name="" r:id="rId21" imgW="3643630" imgH="495300" progId="Equation.3">
                  <p:embed/>
                  <p:pic>
                    <p:nvPicPr>
                      <p:cNvPr id="0" name="图片 3282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003800" y="4437063"/>
                        <a:ext cx="3644900" cy="495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37"/>
          <p:cNvGraphicFramePr/>
          <p:nvPr/>
        </p:nvGraphicFramePr>
        <p:xfrm>
          <a:off x="827088" y="5229225"/>
          <a:ext cx="38481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4" name="" r:id="rId23" imgW="3846195" imgH="431800" progId="Equation.3">
                  <p:embed/>
                </p:oleObj>
              </mc:Choice>
              <mc:Fallback>
                <p:oleObj name="" r:id="rId23" imgW="3846195" imgH="431800" progId="Equation.3">
                  <p:embed/>
                  <p:pic>
                    <p:nvPicPr>
                      <p:cNvPr id="0" name="图片 3283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827088" y="5229225"/>
                        <a:ext cx="38481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38"/>
          <p:cNvGraphicFramePr/>
          <p:nvPr/>
        </p:nvGraphicFramePr>
        <p:xfrm>
          <a:off x="4787900" y="5156200"/>
          <a:ext cx="2844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5" name="" r:id="rId25" imgW="2844800" imgH="457200" progId="Equation.3">
                  <p:embed/>
                </p:oleObj>
              </mc:Choice>
              <mc:Fallback>
                <p:oleObj name="" r:id="rId25" imgW="2844800" imgH="457200" progId="Equation.3">
                  <p:embed/>
                  <p:pic>
                    <p:nvPicPr>
                      <p:cNvPr id="0" name="图片 3284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787900" y="5156200"/>
                        <a:ext cx="2844800" cy="457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39"/>
          <p:cNvGraphicFramePr/>
          <p:nvPr/>
        </p:nvGraphicFramePr>
        <p:xfrm>
          <a:off x="827088" y="5661025"/>
          <a:ext cx="45339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6" name="" r:id="rId27" imgW="4531995" imgH="431800" progId="Equation.3">
                  <p:embed/>
                </p:oleObj>
              </mc:Choice>
              <mc:Fallback>
                <p:oleObj name="" r:id="rId27" imgW="4531995" imgH="431800" progId="Equation.3">
                  <p:embed/>
                  <p:pic>
                    <p:nvPicPr>
                      <p:cNvPr id="0" name="图片 3285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827088" y="5661025"/>
                        <a:ext cx="45339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40"/>
          <p:cNvGraphicFramePr/>
          <p:nvPr/>
        </p:nvGraphicFramePr>
        <p:xfrm>
          <a:off x="898525" y="6164263"/>
          <a:ext cx="34925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7" name="" r:id="rId29" imgW="3491230" imgH="431800" progId="Equation.3">
                  <p:embed/>
                </p:oleObj>
              </mc:Choice>
              <mc:Fallback>
                <p:oleObj name="" r:id="rId29" imgW="3491230" imgH="431800" progId="Equation.3">
                  <p:embed/>
                  <p:pic>
                    <p:nvPicPr>
                      <p:cNvPr id="0" name="图片 3286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898525" y="6164263"/>
                        <a:ext cx="34925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41"/>
          <p:cNvGraphicFramePr/>
          <p:nvPr/>
        </p:nvGraphicFramePr>
        <p:xfrm>
          <a:off x="898525" y="4149725"/>
          <a:ext cx="4064000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8" name="" r:id="rId31" imgW="4064000" imgH="977900" progId="Equation.3">
                  <p:embed/>
                </p:oleObj>
              </mc:Choice>
              <mc:Fallback>
                <p:oleObj name="" r:id="rId31" imgW="4064000" imgH="977900" progId="Equation.3">
                  <p:embed/>
                  <p:pic>
                    <p:nvPicPr>
                      <p:cNvPr id="0" name="图片 3287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898525" y="4149725"/>
                        <a:ext cx="4064000" cy="977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42"/>
          <p:cNvGraphicFramePr/>
          <p:nvPr/>
        </p:nvGraphicFramePr>
        <p:xfrm>
          <a:off x="4427538" y="6165850"/>
          <a:ext cx="30480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9" name="" r:id="rId33" imgW="3046730" imgH="431800" progId="Equation.3">
                  <p:embed/>
                </p:oleObj>
              </mc:Choice>
              <mc:Fallback>
                <p:oleObj name="" r:id="rId33" imgW="3046730" imgH="431800" progId="Equation.3">
                  <p:embed/>
                  <p:pic>
                    <p:nvPicPr>
                      <p:cNvPr id="0" name="图片 3288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4427538" y="6165850"/>
                        <a:ext cx="30480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9714" name="Group 117"/>
          <p:cNvGrpSpPr/>
          <p:nvPr/>
        </p:nvGrpSpPr>
        <p:grpSpPr>
          <a:xfrm>
            <a:off x="6084888" y="188913"/>
            <a:ext cx="2819400" cy="1868487"/>
            <a:chOff x="3648" y="432"/>
            <a:chExt cx="1776" cy="1177"/>
          </a:xfrm>
        </p:grpSpPr>
        <p:sp>
          <p:nvSpPr>
            <p:cNvPr id="29715" name="Line 25"/>
            <p:cNvSpPr/>
            <p:nvPr/>
          </p:nvSpPr>
          <p:spPr>
            <a:xfrm flipV="1">
              <a:off x="3648" y="1385"/>
              <a:ext cx="1724" cy="9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sm" len="lg"/>
            </a:ln>
          </p:spPr>
        </p:sp>
        <p:sp>
          <p:nvSpPr>
            <p:cNvPr id="29716" name="Line 26"/>
            <p:cNvSpPr/>
            <p:nvPr/>
          </p:nvSpPr>
          <p:spPr>
            <a:xfrm flipV="1">
              <a:off x="3875" y="481"/>
              <a:ext cx="0" cy="1085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sm" len="lg"/>
            </a:ln>
          </p:spPr>
        </p:sp>
        <p:sp>
          <p:nvSpPr>
            <p:cNvPr id="29717" name="Arc 27"/>
            <p:cNvSpPr/>
            <p:nvPr/>
          </p:nvSpPr>
          <p:spPr>
            <a:xfrm>
              <a:off x="4040" y="432"/>
              <a:ext cx="1063" cy="7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pathLst>
                <a:path w="21706" h="21600" fill="none">
                  <a:moveTo>
                    <a:pt x="21706" y="0"/>
                  </a:moveTo>
                  <a:cubicBezTo>
                    <a:pt x="21706" y="11929"/>
                    <a:pt x="12035" y="21600"/>
                    <a:pt x="106" y="21600"/>
                  </a:cubicBezTo>
                  <a:cubicBezTo>
                    <a:pt x="70" y="21600"/>
                    <a:pt x="35" y="21599"/>
                    <a:pt x="0" y="21599"/>
                  </a:cubicBezTo>
                </a:path>
                <a:path w="21706" h="21600" stroke="0">
                  <a:moveTo>
                    <a:pt x="21706" y="0"/>
                  </a:moveTo>
                  <a:cubicBezTo>
                    <a:pt x="21706" y="11929"/>
                    <a:pt x="12035" y="21600"/>
                    <a:pt x="106" y="21600"/>
                  </a:cubicBezTo>
                  <a:cubicBezTo>
                    <a:pt x="70" y="21600"/>
                    <a:pt x="35" y="21599"/>
                    <a:pt x="0" y="21599"/>
                  </a:cubicBezTo>
                  <a:lnTo>
                    <a:pt x="106" y="0"/>
                  </a:lnTo>
                  <a:close/>
                </a:path>
              </a:pathLst>
            </a:custGeom>
            <a:noFill/>
            <a:ln w="2857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9718" name="Line 28"/>
            <p:cNvSpPr/>
            <p:nvPr/>
          </p:nvSpPr>
          <p:spPr>
            <a:xfrm>
              <a:off x="4549" y="1060"/>
              <a:ext cx="0" cy="334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</p:spPr>
        </p:sp>
        <p:sp>
          <p:nvSpPr>
            <p:cNvPr id="29719" name="Line 29"/>
            <p:cNvSpPr/>
            <p:nvPr/>
          </p:nvSpPr>
          <p:spPr>
            <a:xfrm>
              <a:off x="5068" y="599"/>
              <a:ext cx="0" cy="795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</p:spPr>
        </p:sp>
        <p:sp>
          <p:nvSpPr>
            <p:cNvPr id="29720" name="Line 30"/>
            <p:cNvSpPr/>
            <p:nvPr/>
          </p:nvSpPr>
          <p:spPr>
            <a:xfrm flipV="1">
              <a:off x="4432" y="527"/>
              <a:ext cx="716" cy="637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9721" name="Line 31"/>
            <p:cNvSpPr/>
            <p:nvPr/>
          </p:nvSpPr>
          <p:spPr>
            <a:xfrm>
              <a:off x="4549" y="1060"/>
              <a:ext cx="510" cy="0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</p:spPr>
        </p:sp>
        <p:graphicFrame>
          <p:nvGraphicFramePr>
            <p:cNvPr id="29722" name="Object 32"/>
            <p:cNvGraphicFramePr/>
            <p:nvPr/>
          </p:nvGraphicFramePr>
          <p:xfrm>
            <a:off x="4876" y="482"/>
            <a:ext cx="184" cy="1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90" name="" r:id="rId35" imgW="494665" imgH="317500" progId="Equation.3">
                    <p:embed/>
                  </p:oleObj>
                </mc:Choice>
                <mc:Fallback>
                  <p:oleObj name="" r:id="rId35" imgW="494665" imgH="317500" progId="Equation.3">
                    <p:embed/>
                    <p:pic>
                      <p:nvPicPr>
                        <p:cNvPr id="0" name="图片 3289"/>
                        <p:cNvPicPr/>
                        <p:nvPr/>
                      </p:nvPicPr>
                      <p:blipFill>
                        <a:blip r:embed="rId36"/>
                        <a:stretch>
                          <a:fillRect/>
                        </a:stretch>
                      </p:blipFill>
                      <p:spPr>
                        <a:xfrm>
                          <a:off x="4876" y="482"/>
                          <a:ext cx="184" cy="12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723" name="Object 33"/>
            <p:cNvGraphicFramePr/>
            <p:nvPr/>
          </p:nvGraphicFramePr>
          <p:xfrm>
            <a:off x="4464" y="892"/>
            <a:ext cx="151" cy="1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91" name="" r:id="rId37" imgW="405765" imgH="292100" progId="Equation.3">
                    <p:embed/>
                  </p:oleObj>
                </mc:Choice>
                <mc:Fallback>
                  <p:oleObj name="" r:id="rId37" imgW="405765" imgH="292100" progId="Equation.3">
                    <p:embed/>
                    <p:pic>
                      <p:nvPicPr>
                        <p:cNvPr id="0" name="图片 3290"/>
                        <p:cNvPicPr/>
                        <p:nvPr/>
                      </p:nvPicPr>
                      <p:blipFill>
                        <a:blip r:embed="rId38"/>
                        <a:stretch>
                          <a:fillRect/>
                        </a:stretch>
                      </p:blipFill>
                      <p:spPr>
                        <a:xfrm>
                          <a:off x="4464" y="892"/>
                          <a:ext cx="151" cy="11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724" name="Object 35"/>
            <p:cNvGraphicFramePr/>
            <p:nvPr/>
          </p:nvGraphicFramePr>
          <p:xfrm>
            <a:off x="5102" y="997"/>
            <a:ext cx="136" cy="1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92" name="" r:id="rId39" imgW="368300" imgH="292100" progId="Equation.3">
                    <p:embed/>
                  </p:oleObj>
                </mc:Choice>
                <mc:Fallback>
                  <p:oleObj name="" r:id="rId39" imgW="368300" imgH="292100" progId="Equation.3">
                    <p:embed/>
                    <p:pic>
                      <p:nvPicPr>
                        <p:cNvPr id="0" name="图片 3291"/>
                        <p:cNvPicPr/>
                        <p:nvPr/>
                      </p:nvPicPr>
                      <p:blipFill>
                        <a:blip r:embed="rId40"/>
                        <a:stretch>
                          <a:fillRect/>
                        </a:stretch>
                      </p:blipFill>
                      <p:spPr>
                        <a:xfrm>
                          <a:off x="5102" y="997"/>
                          <a:ext cx="136" cy="11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9725" name="Group 37"/>
            <p:cNvGrpSpPr/>
            <p:nvPr/>
          </p:nvGrpSpPr>
          <p:grpSpPr>
            <a:xfrm>
              <a:off x="4092" y="933"/>
              <a:ext cx="186" cy="676"/>
              <a:chOff x="3520" y="1391"/>
              <a:chExt cx="228" cy="775"/>
            </a:xfrm>
          </p:grpSpPr>
          <p:sp>
            <p:nvSpPr>
              <p:cNvPr id="29726" name="Line 38"/>
              <p:cNvSpPr/>
              <p:nvPr/>
            </p:nvSpPr>
            <p:spPr>
              <a:xfrm>
                <a:off x="3648" y="1632"/>
                <a:ext cx="0" cy="288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ysDot"/>
                <a:round/>
                <a:headEnd type="none" w="med" len="med"/>
                <a:tailEnd type="none" w="med" len="med"/>
              </a:ln>
            </p:spPr>
          </p:sp>
          <p:graphicFrame>
            <p:nvGraphicFramePr>
              <p:cNvPr id="29727" name="Object 39"/>
              <p:cNvGraphicFramePr/>
              <p:nvPr/>
            </p:nvGraphicFramePr>
            <p:xfrm>
              <a:off x="3520" y="1391"/>
              <a:ext cx="221" cy="19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93" name="" r:id="rId41" imgW="482600" imgH="431800" progId="Equation.3">
                      <p:embed/>
                    </p:oleObj>
                  </mc:Choice>
                  <mc:Fallback>
                    <p:oleObj name="" r:id="rId41" imgW="482600" imgH="431800" progId="Equation.3">
                      <p:embed/>
                      <p:pic>
                        <p:nvPicPr>
                          <p:cNvPr id="0" name="图片 3292"/>
                          <p:cNvPicPr/>
                          <p:nvPr/>
                        </p:nvPicPr>
                        <p:blipFill>
                          <a:blip r:embed="rId42"/>
                          <a:stretch>
                            <a:fillRect/>
                          </a:stretch>
                        </p:blipFill>
                        <p:spPr>
                          <a:xfrm>
                            <a:off x="3520" y="1391"/>
                            <a:ext cx="221" cy="197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9728" name="Object 40"/>
              <p:cNvGraphicFramePr/>
              <p:nvPr/>
            </p:nvGraphicFramePr>
            <p:xfrm>
              <a:off x="3586" y="1968"/>
              <a:ext cx="162" cy="19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94" name="" r:id="rId43" imgW="355600" imgH="431165" progId="Equation.3">
                      <p:embed/>
                    </p:oleObj>
                  </mc:Choice>
                  <mc:Fallback>
                    <p:oleObj name="" r:id="rId43" imgW="355600" imgH="431165" progId="Equation.3">
                      <p:embed/>
                      <p:pic>
                        <p:nvPicPr>
                          <p:cNvPr id="0" name="图片 3293"/>
                          <p:cNvPicPr/>
                          <p:nvPr/>
                        </p:nvPicPr>
                        <p:blipFill>
                          <a:blip r:embed="rId44"/>
                          <a:stretch>
                            <a:fillRect/>
                          </a:stretch>
                        </p:blipFill>
                        <p:spPr>
                          <a:xfrm>
                            <a:off x="3586" y="1968"/>
                            <a:ext cx="162" cy="198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29729" name="Object 41"/>
            <p:cNvGraphicFramePr/>
            <p:nvPr/>
          </p:nvGraphicFramePr>
          <p:xfrm>
            <a:off x="4529" y="1469"/>
            <a:ext cx="94" cy="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95" name="" r:id="rId45" imgW="254000" imgH="241300" progId="Equation.3">
                    <p:embed/>
                  </p:oleObj>
                </mc:Choice>
                <mc:Fallback>
                  <p:oleObj name="" r:id="rId45" imgW="254000" imgH="241300" progId="Equation.3">
                    <p:embed/>
                    <p:pic>
                      <p:nvPicPr>
                        <p:cNvPr id="0" name="图片 3294"/>
                        <p:cNvPicPr/>
                        <p:nvPr/>
                      </p:nvPicPr>
                      <p:blipFill>
                        <a:blip r:embed="rId46"/>
                        <a:stretch>
                          <a:fillRect/>
                        </a:stretch>
                      </p:blipFill>
                      <p:spPr>
                        <a:xfrm>
                          <a:off x="4529" y="1469"/>
                          <a:ext cx="94" cy="9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730" name="Object 42"/>
            <p:cNvGraphicFramePr/>
            <p:nvPr/>
          </p:nvGraphicFramePr>
          <p:xfrm>
            <a:off x="4925" y="1434"/>
            <a:ext cx="359" cy="1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96" name="" r:id="rId47" imgW="964565" imgH="317500" progId="Equation.DSMT4">
                    <p:embed/>
                  </p:oleObj>
                </mc:Choice>
                <mc:Fallback>
                  <p:oleObj name="" r:id="rId47" imgW="964565" imgH="317500" progId="Equation.DSMT4">
                    <p:embed/>
                    <p:pic>
                      <p:nvPicPr>
                        <p:cNvPr id="0" name="图片 3295"/>
                        <p:cNvPicPr/>
                        <p:nvPr/>
                      </p:nvPicPr>
                      <p:blipFill>
                        <a:blip r:embed="rId48"/>
                        <a:stretch>
                          <a:fillRect/>
                        </a:stretch>
                      </p:blipFill>
                      <p:spPr>
                        <a:xfrm>
                          <a:off x="4925" y="1434"/>
                          <a:ext cx="359" cy="12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731" name="Object 43"/>
            <p:cNvGraphicFramePr/>
            <p:nvPr/>
          </p:nvGraphicFramePr>
          <p:xfrm>
            <a:off x="5326" y="1430"/>
            <a:ext cx="98" cy="1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97" name="" r:id="rId49" imgW="254000" imgH="241300" progId="Equation.3">
                    <p:embed/>
                  </p:oleObj>
                </mc:Choice>
                <mc:Fallback>
                  <p:oleObj name="" r:id="rId49" imgW="254000" imgH="241300" progId="Equation.3">
                    <p:embed/>
                    <p:pic>
                      <p:nvPicPr>
                        <p:cNvPr id="0" name="图片 3296"/>
                        <p:cNvPicPr/>
                        <p:nvPr/>
                      </p:nvPicPr>
                      <p:blipFill>
                        <a:blip r:embed="rId46"/>
                        <a:stretch>
                          <a:fillRect/>
                        </a:stretch>
                      </p:blipFill>
                      <p:spPr>
                        <a:xfrm>
                          <a:off x="5326" y="1430"/>
                          <a:ext cx="98" cy="10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732" name="Object 44"/>
            <p:cNvGraphicFramePr/>
            <p:nvPr/>
          </p:nvGraphicFramePr>
          <p:xfrm>
            <a:off x="3739" y="481"/>
            <a:ext cx="99" cy="1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98" name="" r:id="rId50" imgW="254000" imgH="317500" progId="Equation.3">
                    <p:embed/>
                  </p:oleObj>
                </mc:Choice>
                <mc:Fallback>
                  <p:oleObj name="" r:id="rId50" imgW="254000" imgH="317500" progId="Equation.3">
                    <p:embed/>
                    <p:pic>
                      <p:nvPicPr>
                        <p:cNvPr id="0" name="图片 3297"/>
                        <p:cNvPicPr/>
                        <p:nvPr/>
                      </p:nvPicPr>
                      <p:blipFill>
                        <a:blip r:embed="rId51"/>
                        <a:stretch>
                          <a:fillRect/>
                        </a:stretch>
                      </p:blipFill>
                      <p:spPr>
                        <a:xfrm>
                          <a:off x="3739" y="481"/>
                          <a:ext cx="99" cy="13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733" name="Object 45"/>
            <p:cNvGraphicFramePr/>
            <p:nvPr/>
          </p:nvGraphicFramePr>
          <p:xfrm>
            <a:off x="3762" y="1440"/>
            <a:ext cx="84" cy="1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99" name="" r:id="rId52" imgW="215900" imgH="241300" progId="Equation.3">
                    <p:embed/>
                  </p:oleObj>
                </mc:Choice>
                <mc:Fallback>
                  <p:oleObj name="" r:id="rId52" imgW="215900" imgH="241300" progId="Equation.3">
                    <p:embed/>
                    <p:pic>
                      <p:nvPicPr>
                        <p:cNvPr id="0" name="图片 3298"/>
                        <p:cNvPicPr/>
                        <p:nvPr/>
                      </p:nvPicPr>
                      <p:blipFill>
                        <a:blip r:embed="rId53"/>
                        <a:stretch>
                          <a:fillRect/>
                        </a:stretch>
                      </p:blipFill>
                      <p:spPr>
                        <a:xfrm>
                          <a:off x="3762" y="1440"/>
                          <a:ext cx="84" cy="10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734" name="Object 115"/>
            <p:cNvGraphicFramePr/>
            <p:nvPr/>
          </p:nvGraphicFramePr>
          <p:xfrm>
            <a:off x="4750" y="1069"/>
            <a:ext cx="161" cy="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00" name="" r:id="rId54" imgW="405765" imgH="317500" progId="Equation.DSMT4">
                    <p:embed/>
                  </p:oleObj>
                </mc:Choice>
                <mc:Fallback>
                  <p:oleObj name="" r:id="rId54" imgW="405765" imgH="317500" progId="Equation.DSMT4">
                    <p:embed/>
                    <p:pic>
                      <p:nvPicPr>
                        <p:cNvPr id="0" name="图片 3299"/>
                        <p:cNvPicPr/>
                        <p:nvPr/>
                      </p:nvPicPr>
                      <p:blipFill>
                        <a:blip r:embed="rId55"/>
                        <a:stretch>
                          <a:fillRect/>
                        </a:stretch>
                      </p:blipFill>
                      <p:spPr>
                        <a:xfrm>
                          <a:off x="4750" y="1069"/>
                          <a:ext cx="161" cy="12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735" name="Object 116"/>
            <p:cNvGraphicFramePr/>
            <p:nvPr/>
          </p:nvGraphicFramePr>
          <p:xfrm>
            <a:off x="5065" y="793"/>
            <a:ext cx="160" cy="1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01" name="" r:id="rId56" imgW="381000" imgH="393700" progId="Equation.DSMT4">
                    <p:embed/>
                  </p:oleObj>
                </mc:Choice>
                <mc:Fallback>
                  <p:oleObj name="" r:id="rId56" imgW="381000" imgH="393700" progId="Equation.DSMT4">
                    <p:embed/>
                    <p:pic>
                      <p:nvPicPr>
                        <p:cNvPr id="0" name="图片 3300"/>
                        <p:cNvPicPr/>
                        <p:nvPr/>
                      </p:nvPicPr>
                      <p:blipFill>
                        <a:blip r:embed="rId57"/>
                        <a:stretch>
                          <a:fillRect/>
                        </a:stretch>
                      </p:blipFill>
                      <p:spPr>
                        <a:xfrm>
                          <a:off x="5065" y="793"/>
                          <a:ext cx="160" cy="16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4" name="组合 43"/>
          <p:cNvGrpSpPr/>
          <p:nvPr/>
        </p:nvGrpSpPr>
        <p:grpSpPr>
          <a:xfrm>
            <a:off x="7235825" y="476250"/>
            <a:ext cx="1512888" cy="920750"/>
            <a:chOff x="7236296" y="476672"/>
            <a:chExt cx="1512168" cy="920649"/>
          </a:xfrm>
        </p:grpSpPr>
        <p:sp>
          <p:nvSpPr>
            <p:cNvPr id="29737" name="Line 30"/>
            <p:cNvSpPr/>
            <p:nvPr/>
          </p:nvSpPr>
          <p:spPr>
            <a:xfrm flipV="1">
              <a:off x="7236296" y="620687"/>
              <a:ext cx="1296144" cy="776634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graphicFrame>
          <p:nvGraphicFramePr>
            <p:cNvPr id="29738" name="Object 42"/>
            <p:cNvGraphicFramePr/>
            <p:nvPr/>
          </p:nvGraphicFramePr>
          <p:xfrm>
            <a:off x="8532440" y="476672"/>
            <a:ext cx="216024" cy="2258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02" name="" r:id="rId58" imgW="279400" imgH="292100" progId="Equation.DSMT4">
                    <p:embed/>
                  </p:oleObj>
                </mc:Choice>
                <mc:Fallback>
                  <p:oleObj name="" r:id="rId58" imgW="279400" imgH="292100" progId="Equation.DSMT4">
                    <p:embed/>
                    <p:pic>
                      <p:nvPicPr>
                        <p:cNvPr id="0" name="图片 3301"/>
                        <p:cNvPicPr/>
                        <p:nvPr/>
                      </p:nvPicPr>
                      <p:blipFill>
                        <a:blip r:embed="rId59"/>
                        <a:stretch>
                          <a:fillRect/>
                        </a:stretch>
                      </p:blipFill>
                      <p:spPr>
                        <a:xfrm>
                          <a:off x="8532440" y="476672"/>
                          <a:ext cx="216024" cy="22584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8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8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8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0721" name="Object 43"/>
          <p:cNvGraphicFramePr/>
          <p:nvPr/>
        </p:nvGraphicFramePr>
        <p:xfrm>
          <a:off x="827088" y="260350"/>
          <a:ext cx="11557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3" name="" r:id="rId1" imgW="1155065" imgH="393700" progId="Equation.DSMT4">
                  <p:embed/>
                </p:oleObj>
              </mc:Choice>
              <mc:Fallback>
                <p:oleObj name="" r:id="rId1" imgW="1155065" imgH="393700" progId="Equation.DSMT4">
                  <p:embed/>
                  <p:pic>
                    <p:nvPicPr>
                      <p:cNvPr id="0" name="图片 330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27088" y="260350"/>
                        <a:ext cx="11557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1582" name="Object 46"/>
          <p:cNvGraphicFramePr/>
          <p:nvPr/>
        </p:nvGraphicFramePr>
        <p:xfrm>
          <a:off x="827088" y="692150"/>
          <a:ext cx="5040312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4" name="" r:id="rId3" imgW="4874895" imgH="393700" progId="Equation.3">
                  <p:embed/>
                </p:oleObj>
              </mc:Choice>
              <mc:Fallback>
                <p:oleObj name="" r:id="rId3" imgW="4874895" imgH="393700" progId="Equation.3">
                  <p:embed/>
                  <p:pic>
                    <p:nvPicPr>
                      <p:cNvPr id="0" name="图片 330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7088" y="692150"/>
                        <a:ext cx="5040312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组合 39"/>
          <p:cNvGrpSpPr/>
          <p:nvPr/>
        </p:nvGrpSpPr>
        <p:grpSpPr>
          <a:xfrm>
            <a:off x="1743075" y="1479550"/>
            <a:ext cx="2087563" cy="2290763"/>
            <a:chOff x="1743075" y="2055813"/>
            <a:chExt cx="2087563" cy="2290762"/>
          </a:xfrm>
        </p:grpSpPr>
        <p:grpSp>
          <p:nvGrpSpPr>
            <p:cNvPr id="30724" name="Group 47"/>
            <p:cNvGrpSpPr/>
            <p:nvPr/>
          </p:nvGrpSpPr>
          <p:grpSpPr>
            <a:xfrm>
              <a:off x="1963738" y="2212975"/>
              <a:ext cx="742950" cy="1752600"/>
              <a:chOff x="1032" y="2055"/>
              <a:chExt cx="468" cy="1104"/>
            </a:xfrm>
          </p:grpSpPr>
          <p:sp>
            <p:nvSpPr>
              <p:cNvPr id="30725" name="Line 48"/>
              <p:cNvSpPr/>
              <p:nvPr/>
            </p:nvSpPr>
            <p:spPr>
              <a:xfrm rot="-204533" flipV="1">
                <a:off x="1032" y="2055"/>
                <a:ext cx="468" cy="1104"/>
              </a:xfrm>
              <a:prstGeom prst="line">
                <a:avLst/>
              </a:prstGeom>
              <a:ln w="254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triangle" w="sm" len="med"/>
              </a:ln>
            </p:spPr>
          </p:sp>
          <p:graphicFrame>
            <p:nvGraphicFramePr>
              <p:cNvPr id="30726" name="Object 49"/>
              <p:cNvGraphicFramePr/>
              <p:nvPr/>
            </p:nvGraphicFramePr>
            <p:xfrm>
              <a:off x="1200" y="2871"/>
              <a:ext cx="164" cy="14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05" name="" r:id="rId5" imgW="520700" imgH="457200" progId="Equation.3">
                      <p:embed/>
                    </p:oleObj>
                  </mc:Choice>
                  <mc:Fallback>
                    <p:oleObj name="" r:id="rId5" imgW="520700" imgH="457200" progId="Equation.3">
                      <p:embed/>
                      <p:pic>
                        <p:nvPicPr>
                          <p:cNvPr id="0" name="图片 3304"/>
                          <p:cNvPicPr/>
                          <p:nvPr/>
                        </p:nvPicPr>
                        <p:blipFill>
                          <a:blip r:embed="rId6"/>
                          <a:stretch>
                            <a:fillRect/>
                          </a:stretch>
                        </p:blipFill>
                        <p:spPr>
                          <a:xfrm>
                            <a:off x="1200" y="2871"/>
                            <a:ext cx="164" cy="144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30727" name="Group 50"/>
            <p:cNvGrpSpPr/>
            <p:nvPr/>
          </p:nvGrpSpPr>
          <p:grpSpPr>
            <a:xfrm>
              <a:off x="3221038" y="2270125"/>
              <a:ext cx="577850" cy="1066800"/>
              <a:chOff x="1824" y="2091"/>
              <a:chExt cx="364" cy="672"/>
            </a:xfrm>
          </p:grpSpPr>
          <p:sp>
            <p:nvSpPr>
              <p:cNvPr id="30728" name="Line 51"/>
              <p:cNvSpPr/>
              <p:nvPr/>
            </p:nvSpPr>
            <p:spPr>
              <a:xfrm rot="-1006156" flipH="1" flipV="1">
                <a:off x="1824" y="2091"/>
                <a:ext cx="364" cy="672"/>
              </a:xfrm>
              <a:prstGeom prst="line">
                <a:avLst/>
              </a:prstGeom>
              <a:ln w="25400" cap="flat" cmpd="sng">
                <a:solidFill>
                  <a:srgbClr val="FF0000"/>
                </a:solidFill>
                <a:prstDash val="solid"/>
                <a:round/>
                <a:headEnd type="triangle" w="sm" len="med"/>
                <a:tailEnd type="none" w="sm" len="med"/>
              </a:ln>
            </p:spPr>
          </p:sp>
          <p:graphicFrame>
            <p:nvGraphicFramePr>
              <p:cNvPr id="30729" name="Object 52"/>
              <p:cNvGraphicFramePr/>
              <p:nvPr/>
            </p:nvGraphicFramePr>
            <p:xfrm>
              <a:off x="1920" y="2553"/>
              <a:ext cx="179" cy="15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06" name="" r:id="rId7" imgW="508000" imgH="431800" progId="Equation.3">
                      <p:embed/>
                    </p:oleObj>
                  </mc:Choice>
                  <mc:Fallback>
                    <p:oleObj name="" r:id="rId7" imgW="508000" imgH="431800" progId="Equation.3">
                      <p:embed/>
                      <p:pic>
                        <p:nvPicPr>
                          <p:cNvPr id="0" name="图片 3305"/>
                          <p:cNvPicPr/>
                          <p:nvPr/>
                        </p:nvPicPr>
                        <p:blipFill>
                          <a:blip r:embed="rId8"/>
                          <a:stretch>
                            <a:fillRect/>
                          </a:stretch>
                        </p:blipFill>
                        <p:spPr>
                          <a:xfrm>
                            <a:off x="1920" y="2553"/>
                            <a:ext cx="179" cy="15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30730" name="Group 53"/>
            <p:cNvGrpSpPr/>
            <p:nvPr/>
          </p:nvGrpSpPr>
          <p:grpSpPr>
            <a:xfrm>
              <a:off x="3132138" y="2133600"/>
              <a:ext cx="609600" cy="460375"/>
              <a:chOff x="1968" y="2064"/>
              <a:chExt cx="384" cy="290"/>
            </a:xfrm>
          </p:grpSpPr>
          <p:sp>
            <p:nvSpPr>
              <p:cNvPr id="30731" name="Text Box 54"/>
              <p:cNvSpPr txBox="1"/>
              <p:nvPr/>
            </p:nvSpPr>
            <p:spPr>
              <a:xfrm rot="465162">
                <a:off x="1968" y="2064"/>
                <a:ext cx="175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 anchorCtr="0">
                <a:spAutoFit/>
              </a:bodyPr>
              <a:p>
                <a:pPr>
                  <a:spcBef>
                    <a:spcPct val="50000"/>
                  </a:spcBef>
                </a:pPr>
                <a:r>
                  <a:rPr lang="en-US" altLang="zh-CN" sz="2400" b="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)</a:t>
                </a:r>
                <a:endParaRPr lang="en-US" altLang="zh-CN" sz="2400" b="0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graphicFrame>
            <p:nvGraphicFramePr>
              <p:cNvPr id="30732" name="Object 55"/>
              <p:cNvGraphicFramePr/>
              <p:nvPr/>
            </p:nvGraphicFramePr>
            <p:xfrm>
              <a:off x="2064" y="2160"/>
              <a:ext cx="288" cy="19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07" name="" r:id="rId9" imgW="786765" imgH="533400" progId="Equation.3">
                      <p:embed/>
                    </p:oleObj>
                  </mc:Choice>
                  <mc:Fallback>
                    <p:oleObj name="" r:id="rId9" imgW="786765" imgH="533400" progId="Equation.3">
                      <p:embed/>
                      <p:pic>
                        <p:nvPicPr>
                          <p:cNvPr id="0" name="图片 3306"/>
                          <p:cNvPicPr/>
                          <p:nvPr/>
                        </p:nvPicPr>
                        <p:blipFill>
                          <a:blip r:embed="rId10"/>
                          <a:stretch>
                            <a:fillRect/>
                          </a:stretch>
                        </p:blipFill>
                        <p:spPr>
                          <a:xfrm>
                            <a:off x="2064" y="2160"/>
                            <a:ext cx="288" cy="194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30733" name="Group 56"/>
            <p:cNvGrpSpPr/>
            <p:nvPr/>
          </p:nvGrpSpPr>
          <p:grpSpPr>
            <a:xfrm>
              <a:off x="1743075" y="2055813"/>
              <a:ext cx="1708150" cy="1576387"/>
              <a:chOff x="1036" y="1854"/>
              <a:chExt cx="1076" cy="993"/>
            </a:xfrm>
          </p:grpSpPr>
          <p:graphicFrame>
            <p:nvGraphicFramePr>
              <p:cNvPr id="30734" name="Object 57"/>
              <p:cNvGraphicFramePr/>
              <p:nvPr/>
            </p:nvGraphicFramePr>
            <p:xfrm>
              <a:off x="1440" y="2487"/>
              <a:ext cx="192" cy="16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08" name="" r:id="rId11" imgW="546100" imgH="457200" progId="Equation.3">
                      <p:embed/>
                    </p:oleObj>
                  </mc:Choice>
                  <mc:Fallback>
                    <p:oleObj name="" r:id="rId11" imgW="546100" imgH="457200" progId="Equation.3">
                      <p:embed/>
                      <p:pic>
                        <p:nvPicPr>
                          <p:cNvPr id="0" name="图片 3307"/>
                          <p:cNvPicPr/>
                          <p:nvPr/>
                        </p:nvPicPr>
                        <p:blipFill>
                          <a:blip r:embed="rId12"/>
                          <a:stretch>
                            <a:fillRect/>
                          </a:stretch>
                        </p:blipFill>
                        <p:spPr>
                          <a:xfrm>
                            <a:off x="1440" y="2487"/>
                            <a:ext cx="192" cy="16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0735" name="Line 58"/>
              <p:cNvSpPr/>
              <p:nvPr/>
            </p:nvSpPr>
            <p:spPr>
              <a:xfrm flipV="1">
                <a:off x="1036" y="1854"/>
                <a:ext cx="1076" cy="993"/>
              </a:xfrm>
              <a:prstGeom prst="line">
                <a:avLst/>
              </a:prstGeom>
              <a:ln w="254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triangle" w="sm" len="med"/>
              </a:ln>
            </p:spPr>
          </p:sp>
        </p:grpSp>
        <p:sp>
          <p:nvSpPr>
            <p:cNvPr id="30736" name="Arc 71"/>
            <p:cNvSpPr/>
            <p:nvPr/>
          </p:nvSpPr>
          <p:spPr>
            <a:xfrm flipV="1">
              <a:off x="2078038" y="2670175"/>
              <a:ext cx="1752600" cy="1676400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</a:cxnLst>
              <a:pathLst>
                <a:path w="36477" h="21600" fill="none">
                  <a:moveTo>
                    <a:pt x="36477" y="15274"/>
                  </a:moveTo>
                  <a:cubicBezTo>
                    <a:pt x="32426" y="19324"/>
                    <a:pt x="26932" y="21599"/>
                    <a:pt x="21204" y="21600"/>
                  </a:cubicBezTo>
                  <a:cubicBezTo>
                    <a:pt x="10862" y="21600"/>
                    <a:pt x="1971" y="14269"/>
                    <a:pt x="-1" y="4117"/>
                  </a:cubicBezTo>
                </a:path>
                <a:path w="36477" h="21600" stroke="0">
                  <a:moveTo>
                    <a:pt x="36477" y="15274"/>
                  </a:moveTo>
                  <a:cubicBezTo>
                    <a:pt x="32426" y="19324"/>
                    <a:pt x="26932" y="21599"/>
                    <a:pt x="21204" y="21600"/>
                  </a:cubicBezTo>
                  <a:cubicBezTo>
                    <a:pt x="10862" y="21600"/>
                    <a:pt x="1971" y="14269"/>
                    <a:pt x="-1" y="4117"/>
                  </a:cubicBezTo>
                  <a:lnTo>
                    <a:pt x="21204" y="0"/>
                  </a:lnTo>
                  <a:close/>
                </a:path>
              </a:pathLst>
            </a:custGeom>
            <a:noFill/>
            <a:ln w="2857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30737" name="Group 75"/>
            <p:cNvGrpSpPr/>
            <p:nvPr/>
          </p:nvGrpSpPr>
          <p:grpSpPr>
            <a:xfrm>
              <a:off x="2390775" y="2416175"/>
              <a:ext cx="515938" cy="525463"/>
              <a:chOff x="1313" y="2165"/>
              <a:chExt cx="325" cy="331"/>
            </a:xfrm>
          </p:grpSpPr>
          <p:graphicFrame>
            <p:nvGraphicFramePr>
              <p:cNvPr id="30738" name="Object 76"/>
              <p:cNvGraphicFramePr/>
              <p:nvPr/>
            </p:nvGraphicFramePr>
            <p:xfrm>
              <a:off x="1392" y="2165"/>
              <a:ext cx="246" cy="17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09" name="" r:id="rId13" imgW="635000" imgH="457200" progId="Equation.3">
                      <p:embed/>
                    </p:oleObj>
                  </mc:Choice>
                  <mc:Fallback>
                    <p:oleObj name="" r:id="rId13" imgW="635000" imgH="457200" progId="Equation.3">
                      <p:embed/>
                      <p:pic>
                        <p:nvPicPr>
                          <p:cNvPr id="0" name="图片 3308"/>
                          <p:cNvPicPr/>
                          <p:nvPr/>
                        </p:nvPicPr>
                        <p:blipFill>
                          <a:blip r:embed="rId14"/>
                          <a:stretch>
                            <a:fillRect/>
                          </a:stretch>
                        </p:blipFill>
                        <p:spPr>
                          <a:xfrm>
                            <a:off x="1392" y="2165"/>
                            <a:ext cx="246" cy="178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0739" name="Text Box 77"/>
              <p:cNvSpPr txBox="1"/>
              <p:nvPr/>
            </p:nvSpPr>
            <p:spPr>
              <a:xfrm rot="-2481652">
                <a:off x="1313" y="2265"/>
                <a:ext cx="175" cy="23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 anchorCtr="0">
                <a:spAutoFit/>
              </a:bodyPr>
              <a:p>
                <a:pPr>
                  <a:spcBef>
                    <a:spcPct val="50000"/>
                  </a:spcBef>
                </a:pPr>
                <a:r>
                  <a:rPr lang="en-US" altLang="zh-CN" sz="1800" b="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)</a:t>
                </a:r>
                <a:endParaRPr lang="en-US" altLang="zh-CN" sz="2000" b="0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15" name="组合 40"/>
          <p:cNvGrpSpPr/>
          <p:nvPr/>
        </p:nvGrpSpPr>
        <p:grpSpPr>
          <a:xfrm>
            <a:off x="4840288" y="1236663"/>
            <a:ext cx="2663825" cy="1828800"/>
            <a:chOff x="4840288" y="1812925"/>
            <a:chExt cx="2663825" cy="1828800"/>
          </a:xfrm>
        </p:grpSpPr>
        <p:sp>
          <p:nvSpPr>
            <p:cNvPr id="30741" name="Line 88"/>
            <p:cNvSpPr/>
            <p:nvPr/>
          </p:nvSpPr>
          <p:spPr>
            <a:xfrm rot="303900" flipH="1" flipV="1">
              <a:off x="4840288" y="2506663"/>
              <a:ext cx="2311400" cy="1114425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prstDash val="solid"/>
              <a:round/>
              <a:headEnd type="triangle" w="sm" len="med"/>
              <a:tailEnd type="none" w="sm" len="med"/>
            </a:ln>
          </p:spPr>
        </p:sp>
        <p:sp>
          <p:nvSpPr>
            <p:cNvPr id="30742" name="Line 89"/>
            <p:cNvSpPr/>
            <p:nvPr/>
          </p:nvSpPr>
          <p:spPr>
            <a:xfrm rot="-231779" flipV="1">
              <a:off x="6183313" y="1812925"/>
              <a:ext cx="1320800" cy="1828800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sm" len="med"/>
            </a:ln>
          </p:spPr>
        </p:sp>
        <p:graphicFrame>
          <p:nvGraphicFramePr>
            <p:cNvPr id="30743" name="Object 90"/>
            <p:cNvGraphicFramePr/>
            <p:nvPr/>
          </p:nvGraphicFramePr>
          <p:xfrm>
            <a:off x="4989513" y="2651125"/>
            <a:ext cx="228600" cy="168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10" name="" r:id="rId15" imgW="431165" imgH="317500" progId="Equation.3">
                    <p:embed/>
                  </p:oleObj>
                </mc:Choice>
                <mc:Fallback>
                  <p:oleObj name="" r:id="rId15" imgW="431165" imgH="317500" progId="Equation.3">
                    <p:embed/>
                    <p:pic>
                      <p:nvPicPr>
                        <p:cNvPr id="0" name="图片 3309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4989513" y="2651125"/>
                          <a:ext cx="228600" cy="16827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744" name="Object 91"/>
            <p:cNvGraphicFramePr/>
            <p:nvPr/>
          </p:nvGraphicFramePr>
          <p:xfrm>
            <a:off x="7126288" y="2298700"/>
            <a:ext cx="304800" cy="1952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11" name="" r:id="rId17" imgW="533400" imgH="342900" progId="Equation.3">
                    <p:embed/>
                  </p:oleObj>
                </mc:Choice>
                <mc:Fallback>
                  <p:oleObj name="" r:id="rId17" imgW="533400" imgH="342900" progId="Equation.3">
                    <p:embed/>
                    <p:pic>
                      <p:nvPicPr>
                        <p:cNvPr id="0" name="图片 3310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7126288" y="2298700"/>
                          <a:ext cx="304800" cy="19526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745" name="Object 92"/>
            <p:cNvGraphicFramePr/>
            <p:nvPr/>
          </p:nvGraphicFramePr>
          <p:xfrm>
            <a:off x="6156176" y="2349078"/>
            <a:ext cx="350837" cy="3032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12" name="" r:id="rId19" imgW="482600" imgH="419100" progId="Equation.DSMT4">
                    <p:embed/>
                  </p:oleObj>
                </mc:Choice>
                <mc:Fallback>
                  <p:oleObj name="" r:id="rId19" imgW="482600" imgH="419100" progId="Equation.DSMT4">
                    <p:embed/>
                    <p:pic>
                      <p:nvPicPr>
                        <p:cNvPr id="0" name="图片 3311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6156176" y="2349078"/>
                          <a:ext cx="350837" cy="30321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746" name="Object 93"/>
            <p:cNvGraphicFramePr/>
            <p:nvPr/>
          </p:nvGraphicFramePr>
          <p:xfrm>
            <a:off x="6246813" y="2852737"/>
            <a:ext cx="312737" cy="2571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13" name="" r:id="rId21" imgW="508000" imgH="419100" progId="Equation.DSMT4">
                    <p:embed/>
                  </p:oleObj>
                </mc:Choice>
                <mc:Fallback>
                  <p:oleObj name="" r:id="rId21" imgW="508000" imgH="419100" progId="Equation.DSMT4">
                    <p:embed/>
                    <p:pic>
                      <p:nvPicPr>
                        <p:cNvPr id="0" name="图片 3312"/>
                        <p:cNvPicPr/>
                        <p:nvPr/>
                      </p:nvPicPr>
                      <p:blipFill>
                        <a:blip r:embed="rId22"/>
                        <a:stretch>
                          <a:fillRect/>
                        </a:stretch>
                      </p:blipFill>
                      <p:spPr>
                        <a:xfrm>
                          <a:off x="6246813" y="2852737"/>
                          <a:ext cx="312737" cy="25717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747" name="Object 94"/>
            <p:cNvGraphicFramePr/>
            <p:nvPr/>
          </p:nvGraphicFramePr>
          <p:xfrm>
            <a:off x="5689600" y="3021013"/>
            <a:ext cx="214313" cy="177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14" name="" r:id="rId23" imgW="380365" imgH="317500" progId="Equation.3">
                    <p:embed/>
                  </p:oleObj>
                </mc:Choice>
                <mc:Fallback>
                  <p:oleObj name="" r:id="rId23" imgW="380365" imgH="317500" progId="Equation.3">
                    <p:embed/>
                    <p:pic>
                      <p:nvPicPr>
                        <p:cNvPr id="0" name="图片 3313"/>
                        <p:cNvPicPr/>
                        <p:nvPr/>
                      </p:nvPicPr>
                      <p:blipFill>
                        <a:blip r:embed="rId24"/>
                        <a:stretch>
                          <a:fillRect/>
                        </a:stretch>
                      </p:blipFill>
                      <p:spPr>
                        <a:xfrm>
                          <a:off x="5689600" y="3021013"/>
                          <a:ext cx="214313" cy="1778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748" name="Object 95"/>
            <p:cNvGraphicFramePr/>
            <p:nvPr/>
          </p:nvGraphicFramePr>
          <p:xfrm>
            <a:off x="6732588" y="2852738"/>
            <a:ext cx="317500" cy="2254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15" name="" r:id="rId25" imgW="482600" imgH="342900" progId="Equation.3">
                    <p:embed/>
                  </p:oleObj>
                </mc:Choice>
                <mc:Fallback>
                  <p:oleObj name="" r:id="rId25" imgW="482600" imgH="342900" progId="Equation.3">
                    <p:embed/>
                    <p:pic>
                      <p:nvPicPr>
                        <p:cNvPr id="0" name="图片 3314"/>
                        <p:cNvPicPr/>
                        <p:nvPr/>
                      </p:nvPicPr>
                      <p:blipFill>
                        <a:blip r:embed="rId26"/>
                        <a:stretch>
                          <a:fillRect/>
                        </a:stretch>
                      </p:blipFill>
                      <p:spPr>
                        <a:xfrm>
                          <a:off x="6732588" y="2852738"/>
                          <a:ext cx="317500" cy="22542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0749" name="Arc 96"/>
            <p:cNvSpPr/>
            <p:nvPr/>
          </p:nvSpPr>
          <p:spPr>
            <a:xfrm>
              <a:off x="4976813" y="2117725"/>
              <a:ext cx="2125662" cy="660400"/>
            </a:xfrm>
            <a:custGeom>
              <a:avLst/>
              <a:gdLst/>
              <a:ahLst/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43200" h="26580" fill="none">
                  <a:moveTo>
                    <a:pt x="42618" y="-1"/>
                  </a:moveTo>
                  <a:cubicBezTo>
                    <a:pt x="43004" y="1631"/>
                    <a:pt x="43200" y="3303"/>
                    <a:pt x="43200" y="4980"/>
                  </a:cubicBezTo>
                  <a:cubicBezTo>
                    <a:pt x="43200" y="16909"/>
                    <a:pt x="33529" y="26580"/>
                    <a:pt x="21600" y="26580"/>
                  </a:cubicBezTo>
                  <a:cubicBezTo>
                    <a:pt x="9670" y="26580"/>
                    <a:pt x="0" y="16909"/>
                    <a:pt x="0" y="4980"/>
                  </a:cubicBezTo>
                  <a:cubicBezTo>
                    <a:pt x="-1" y="4137"/>
                    <a:pt x="49" y="3295"/>
                    <a:pt x="147" y="2458"/>
                  </a:cubicBezTo>
                </a:path>
                <a:path w="43200" h="26580" stroke="0">
                  <a:moveTo>
                    <a:pt x="42618" y="-1"/>
                  </a:moveTo>
                  <a:cubicBezTo>
                    <a:pt x="43004" y="1631"/>
                    <a:pt x="43200" y="3303"/>
                    <a:pt x="43200" y="4980"/>
                  </a:cubicBezTo>
                  <a:cubicBezTo>
                    <a:pt x="43200" y="16909"/>
                    <a:pt x="33529" y="26580"/>
                    <a:pt x="21600" y="26580"/>
                  </a:cubicBezTo>
                  <a:cubicBezTo>
                    <a:pt x="9670" y="26580"/>
                    <a:pt x="0" y="16909"/>
                    <a:pt x="0" y="4980"/>
                  </a:cubicBezTo>
                  <a:cubicBezTo>
                    <a:pt x="-1" y="4137"/>
                    <a:pt x="49" y="3295"/>
                    <a:pt x="147" y="2458"/>
                  </a:cubicBezTo>
                  <a:lnTo>
                    <a:pt x="21600" y="4980"/>
                  </a:lnTo>
                  <a:close/>
                </a:path>
              </a:pathLst>
            </a:custGeom>
            <a:noFill/>
            <a:ln w="2857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0750" name="Arc 97"/>
            <p:cNvSpPr/>
            <p:nvPr/>
          </p:nvSpPr>
          <p:spPr>
            <a:xfrm>
              <a:off x="6084888" y="2852738"/>
              <a:ext cx="576262" cy="360362"/>
            </a:xfrm>
            <a:custGeom>
              <a:avLst/>
              <a:gdLst/>
              <a:ahLst/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43200" h="26580" fill="none">
                  <a:moveTo>
                    <a:pt x="42618" y="-1"/>
                  </a:moveTo>
                  <a:cubicBezTo>
                    <a:pt x="43004" y="1631"/>
                    <a:pt x="43200" y="3303"/>
                    <a:pt x="43200" y="4980"/>
                  </a:cubicBezTo>
                  <a:cubicBezTo>
                    <a:pt x="43200" y="16909"/>
                    <a:pt x="33529" y="26580"/>
                    <a:pt x="21600" y="26580"/>
                  </a:cubicBezTo>
                  <a:cubicBezTo>
                    <a:pt x="9670" y="26580"/>
                    <a:pt x="0" y="16909"/>
                    <a:pt x="0" y="4980"/>
                  </a:cubicBezTo>
                  <a:cubicBezTo>
                    <a:pt x="-1" y="4137"/>
                    <a:pt x="49" y="3295"/>
                    <a:pt x="147" y="2458"/>
                  </a:cubicBezTo>
                </a:path>
                <a:path w="43200" h="26580" stroke="0">
                  <a:moveTo>
                    <a:pt x="42618" y="-1"/>
                  </a:moveTo>
                  <a:cubicBezTo>
                    <a:pt x="43004" y="1631"/>
                    <a:pt x="43200" y="3303"/>
                    <a:pt x="43200" y="4980"/>
                  </a:cubicBezTo>
                  <a:cubicBezTo>
                    <a:pt x="43200" y="16909"/>
                    <a:pt x="33529" y="26580"/>
                    <a:pt x="21600" y="26580"/>
                  </a:cubicBezTo>
                  <a:cubicBezTo>
                    <a:pt x="9670" y="26580"/>
                    <a:pt x="0" y="16909"/>
                    <a:pt x="0" y="4980"/>
                  </a:cubicBezTo>
                  <a:cubicBezTo>
                    <a:pt x="-1" y="4137"/>
                    <a:pt x="49" y="3295"/>
                    <a:pt x="147" y="2458"/>
                  </a:cubicBezTo>
                  <a:lnTo>
                    <a:pt x="21600" y="4980"/>
                  </a:lnTo>
                  <a:close/>
                </a:path>
              </a:pathLst>
            </a:custGeom>
            <a:noFill/>
            <a:ln w="2857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30751" name="Group 98"/>
            <p:cNvGrpSpPr/>
            <p:nvPr/>
          </p:nvGrpSpPr>
          <p:grpSpPr>
            <a:xfrm>
              <a:off x="6516688" y="2997200"/>
              <a:ext cx="704850" cy="457200"/>
              <a:chOff x="3828" y="2676"/>
              <a:chExt cx="444" cy="288"/>
            </a:xfrm>
          </p:grpSpPr>
          <p:graphicFrame>
            <p:nvGraphicFramePr>
              <p:cNvPr id="30752" name="Object 99"/>
              <p:cNvGraphicFramePr/>
              <p:nvPr/>
            </p:nvGraphicFramePr>
            <p:xfrm>
              <a:off x="3963" y="2736"/>
              <a:ext cx="309" cy="19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16" name="" r:id="rId27" imgW="520700" imgH="330200" progId="Equation.3">
                      <p:embed/>
                    </p:oleObj>
                  </mc:Choice>
                  <mc:Fallback>
                    <p:oleObj name="" r:id="rId27" imgW="520700" imgH="330200" progId="Equation.3">
                      <p:embed/>
                      <p:pic>
                        <p:nvPicPr>
                          <p:cNvPr id="0" name="图片 3315"/>
                          <p:cNvPicPr/>
                          <p:nvPr/>
                        </p:nvPicPr>
                        <p:blipFill>
                          <a:blip r:embed="rId28"/>
                          <a:stretch>
                            <a:fillRect/>
                          </a:stretch>
                        </p:blipFill>
                        <p:spPr>
                          <a:xfrm>
                            <a:off x="3963" y="2736"/>
                            <a:ext cx="309" cy="196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0753" name="Text Box 100"/>
              <p:cNvSpPr txBox="1"/>
              <p:nvPr/>
            </p:nvSpPr>
            <p:spPr>
              <a:xfrm rot="-842620">
                <a:off x="3828" y="2676"/>
                <a:ext cx="282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 anchorCtr="0">
                <a:spAutoFit/>
              </a:bodyPr>
              <a:p>
                <a:pPr>
                  <a:spcBef>
                    <a:spcPct val="50000"/>
                  </a:spcBef>
                </a:pPr>
                <a:r>
                  <a:rPr lang="en-US" altLang="zh-CN" sz="2400" b="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)</a:t>
                </a:r>
                <a:endParaRPr lang="en-US" altLang="zh-CN" sz="2400" b="0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</p:grpSp>
      <p:graphicFrame>
        <p:nvGraphicFramePr>
          <p:cNvPr id="8" name="Object 82"/>
          <p:cNvGraphicFramePr/>
          <p:nvPr/>
        </p:nvGraphicFramePr>
        <p:xfrm>
          <a:off x="1212850" y="3573463"/>
          <a:ext cx="28702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7" name="" r:id="rId29" imgW="2868930" imgH="901065" progId="Equation.3">
                  <p:embed/>
                </p:oleObj>
              </mc:Choice>
              <mc:Fallback>
                <p:oleObj name="" r:id="rId29" imgW="2868930" imgH="901065" progId="Equation.3">
                  <p:embed/>
                  <p:pic>
                    <p:nvPicPr>
                      <p:cNvPr id="0" name="图片 3316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212850" y="3573463"/>
                        <a:ext cx="2870200" cy="901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3"/>
          <p:cNvGraphicFramePr/>
          <p:nvPr/>
        </p:nvGraphicFramePr>
        <p:xfrm>
          <a:off x="5207000" y="3500438"/>
          <a:ext cx="28702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8" name="" r:id="rId31" imgW="2868930" imgH="901065" progId="Equation.3">
                  <p:embed/>
                </p:oleObj>
              </mc:Choice>
              <mc:Fallback>
                <p:oleObj name="" r:id="rId31" imgW="2868930" imgH="901065" progId="Equation.3">
                  <p:embed/>
                  <p:pic>
                    <p:nvPicPr>
                      <p:cNvPr id="0" name="图片 3317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5207000" y="3500438"/>
                        <a:ext cx="2870200" cy="901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01"/>
          <p:cNvGraphicFramePr/>
          <p:nvPr/>
        </p:nvGraphicFramePr>
        <p:xfrm>
          <a:off x="755650" y="4652963"/>
          <a:ext cx="58547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9" name="" r:id="rId33" imgW="5852160" imgH="444500" progId="Equation.3">
                  <p:embed/>
                </p:oleObj>
              </mc:Choice>
              <mc:Fallback>
                <p:oleObj name="" r:id="rId33" imgW="5852160" imgH="444500" progId="Equation.3">
                  <p:embed/>
                  <p:pic>
                    <p:nvPicPr>
                      <p:cNvPr id="0" name="图片 3318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755650" y="4652963"/>
                        <a:ext cx="58547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2"/>
          <p:cNvGraphicFramePr/>
          <p:nvPr/>
        </p:nvGraphicFramePr>
        <p:xfrm>
          <a:off x="3924300" y="5227638"/>
          <a:ext cx="19812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0" name="" r:id="rId35" imgW="1980565" imgH="431800" progId="Equation.3">
                  <p:embed/>
                </p:oleObj>
              </mc:Choice>
              <mc:Fallback>
                <p:oleObj name="" r:id="rId35" imgW="1980565" imgH="431800" progId="Equation.3">
                  <p:embed/>
                  <p:pic>
                    <p:nvPicPr>
                      <p:cNvPr id="0" name="图片 3319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3924300" y="5227638"/>
                        <a:ext cx="19812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03"/>
          <p:cNvGraphicFramePr/>
          <p:nvPr/>
        </p:nvGraphicFramePr>
        <p:xfrm>
          <a:off x="6084888" y="5300663"/>
          <a:ext cx="21717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1" name="" r:id="rId37" imgW="2171065" imgH="393700" progId="Equation.3">
                  <p:embed/>
                </p:oleObj>
              </mc:Choice>
              <mc:Fallback>
                <p:oleObj name="" r:id="rId37" imgW="2171065" imgH="393700" progId="Equation.3">
                  <p:embed/>
                  <p:pic>
                    <p:nvPicPr>
                      <p:cNvPr id="0" name="图片 3320"/>
                      <p:cNvPicPr/>
                      <p:nvPr/>
                    </p:nvPicPr>
                    <p:blipFill>
                      <a:blip r:embed="rId38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084888" y="5300663"/>
                        <a:ext cx="21717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04"/>
          <p:cNvGraphicFramePr/>
          <p:nvPr/>
        </p:nvGraphicFramePr>
        <p:xfrm>
          <a:off x="6659563" y="4652963"/>
          <a:ext cx="21717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2" name="" r:id="rId39" imgW="2169795" imgH="405765" progId="Equation.3">
                  <p:embed/>
                </p:oleObj>
              </mc:Choice>
              <mc:Fallback>
                <p:oleObj name="" r:id="rId39" imgW="2169795" imgH="405765" progId="Equation.3">
                  <p:embed/>
                  <p:pic>
                    <p:nvPicPr>
                      <p:cNvPr id="0" name="图片 3321"/>
                      <p:cNvPicPr/>
                      <p:nvPr/>
                    </p:nvPicPr>
                    <p:blipFill>
                      <a:blip r:embed="rId40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659563" y="4652963"/>
                        <a:ext cx="21717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42"/>
          <p:cNvGraphicFramePr/>
          <p:nvPr/>
        </p:nvGraphicFramePr>
        <p:xfrm>
          <a:off x="827088" y="5876925"/>
          <a:ext cx="58928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3" name="" r:id="rId41" imgW="5890260" imgH="393700" progId="Equation.DSMT4">
                  <p:embed/>
                </p:oleObj>
              </mc:Choice>
              <mc:Fallback>
                <p:oleObj name="" r:id="rId41" imgW="5890260" imgH="393700" progId="Equation.DSMT4">
                  <p:embed/>
                  <p:pic>
                    <p:nvPicPr>
                      <p:cNvPr id="0" name="图片 3322"/>
                      <p:cNvPicPr/>
                      <p:nvPr/>
                    </p:nvPicPr>
                    <p:blipFill>
                      <a:blip r:embed="rId42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27088" y="5876925"/>
                        <a:ext cx="58928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21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" name="组合 57"/>
          <p:cNvGrpSpPr/>
          <p:nvPr/>
        </p:nvGrpSpPr>
        <p:grpSpPr>
          <a:xfrm>
            <a:off x="5795963" y="981075"/>
            <a:ext cx="3095625" cy="2519363"/>
            <a:chOff x="5310188" y="1074738"/>
            <a:chExt cx="3581400" cy="2438400"/>
          </a:xfrm>
        </p:grpSpPr>
        <p:sp>
          <p:nvSpPr>
            <p:cNvPr id="31746" name="Line 2"/>
            <p:cNvSpPr/>
            <p:nvPr/>
          </p:nvSpPr>
          <p:spPr>
            <a:xfrm flipV="1">
              <a:off x="5735638" y="2522538"/>
              <a:ext cx="2622550" cy="657225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sm" len="med"/>
            </a:ln>
          </p:spPr>
        </p:sp>
        <p:sp>
          <p:nvSpPr>
            <p:cNvPr id="31747" name="Line 3"/>
            <p:cNvSpPr/>
            <p:nvPr/>
          </p:nvSpPr>
          <p:spPr>
            <a:xfrm flipH="1">
              <a:off x="6623050" y="1455738"/>
              <a:ext cx="1658938" cy="1828800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prstDash val="solid"/>
              <a:round/>
              <a:headEnd type="triangle" w="sm" len="med"/>
              <a:tailEnd type="none" w="sm" len="med"/>
            </a:ln>
          </p:spPr>
        </p:sp>
        <p:grpSp>
          <p:nvGrpSpPr>
            <p:cNvPr id="31748" name="Group 4"/>
            <p:cNvGrpSpPr/>
            <p:nvPr/>
          </p:nvGrpSpPr>
          <p:grpSpPr>
            <a:xfrm>
              <a:off x="6823075" y="2795588"/>
              <a:ext cx="1001713" cy="336550"/>
              <a:chOff x="4121" y="1516"/>
              <a:chExt cx="631" cy="212"/>
            </a:xfrm>
          </p:grpSpPr>
          <p:sp>
            <p:nvSpPr>
              <p:cNvPr id="31749" name="Text Box 5"/>
              <p:cNvSpPr txBox="1"/>
              <p:nvPr/>
            </p:nvSpPr>
            <p:spPr>
              <a:xfrm rot="-1359532">
                <a:off x="4121" y="1516"/>
                <a:ext cx="439" cy="21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 anchorCtr="0">
                <a:spAutoFit/>
              </a:bodyPr>
              <a:p>
                <a:pPr>
                  <a:spcBef>
                    <a:spcPct val="50000"/>
                  </a:spcBef>
                </a:pPr>
                <a:r>
                  <a:rPr lang="en-US" altLang="zh-CN" sz="1600" b="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)</a:t>
                </a:r>
                <a:endParaRPr lang="en-US" altLang="zh-CN" sz="2400" b="0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graphicFrame>
            <p:nvGraphicFramePr>
              <p:cNvPr id="31750" name="Object 6"/>
              <p:cNvGraphicFramePr/>
              <p:nvPr/>
            </p:nvGraphicFramePr>
            <p:xfrm>
              <a:off x="4305" y="1584"/>
              <a:ext cx="447" cy="13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24" name="" r:id="rId1" imgW="1116965" imgH="330200" progId="Equation.3">
                      <p:embed/>
                    </p:oleObj>
                  </mc:Choice>
                  <mc:Fallback>
                    <p:oleObj name="" r:id="rId1" imgW="1116965" imgH="330200" progId="Equation.3">
                      <p:embed/>
                      <p:pic>
                        <p:nvPicPr>
                          <p:cNvPr id="0" name="图片 3323"/>
                          <p:cNvPicPr/>
                          <p:nvPr/>
                        </p:nvPicPr>
                        <p:blipFill>
                          <a:blip r:embed="rId2"/>
                          <a:stretch>
                            <a:fillRect/>
                          </a:stretch>
                        </p:blipFill>
                        <p:spPr>
                          <a:xfrm>
                            <a:off x="4305" y="1584"/>
                            <a:ext cx="447" cy="13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31751" name="Object 7"/>
            <p:cNvGraphicFramePr/>
            <p:nvPr/>
          </p:nvGraphicFramePr>
          <p:xfrm>
            <a:off x="7319963" y="2522538"/>
            <a:ext cx="334962" cy="212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25" name="" r:id="rId3" imgW="520700" imgH="330200" progId="Equation.3">
                    <p:embed/>
                  </p:oleObj>
                </mc:Choice>
                <mc:Fallback>
                  <p:oleObj name="" r:id="rId3" imgW="520700" imgH="330200" progId="Equation.3">
                    <p:embed/>
                    <p:pic>
                      <p:nvPicPr>
                        <p:cNvPr id="0" name="图片 3324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7319963" y="2522538"/>
                          <a:ext cx="334962" cy="21272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752" name="Object 8"/>
            <p:cNvGraphicFramePr/>
            <p:nvPr/>
          </p:nvGraphicFramePr>
          <p:xfrm>
            <a:off x="6992938" y="2378075"/>
            <a:ext cx="261937" cy="1968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26" name="" r:id="rId5" imgW="405765" imgH="304800" progId="Equation.DSMT4">
                    <p:embed/>
                  </p:oleObj>
                </mc:Choice>
                <mc:Fallback>
                  <p:oleObj name="" r:id="rId5" imgW="405765" imgH="304800" progId="Equation.DSMT4">
                    <p:embed/>
                    <p:pic>
                      <p:nvPicPr>
                        <p:cNvPr id="0" name="图片 3325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6992938" y="2378075"/>
                          <a:ext cx="261937" cy="19685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753" name="Object 9"/>
            <p:cNvGraphicFramePr/>
            <p:nvPr/>
          </p:nvGraphicFramePr>
          <p:xfrm>
            <a:off x="6110288" y="2630488"/>
            <a:ext cx="139700" cy="1762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27" name="" r:id="rId7" imgW="190500" imgH="241300" progId="Equation.DSMT4">
                    <p:embed/>
                  </p:oleObj>
                </mc:Choice>
                <mc:Fallback>
                  <p:oleObj name="" r:id="rId7" imgW="190500" imgH="241300" progId="Equation.DSMT4">
                    <p:embed/>
                    <p:pic>
                      <p:nvPicPr>
                        <p:cNvPr id="0" name="图片 3326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6110288" y="2630488"/>
                          <a:ext cx="139700" cy="17621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1754" name="Group 10"/>
            <p:cNvGrpSpPr/>
            <p:nvPr/>
          </p:nvGrpSpPr>
          <p:grpSpPr>
            <a:xfrm>
              <a:off x="6432550" y="2941638"/>
              <a:ext cx="352425" cy="266700"/>
              <a:chOff x="3875" y="1512"/>
              <a:chExt cx="222" cy="168"/>
            </a:xfrm>
          </p:grpSpPr>
          <p:grpSp>
            <p:nvGrpSpPr>
              <p:cNvPr id="31755" name="Group 11"/>
              <p:cNvGrpSpPr/>
              <p:nvPr/>
            </p:nvGrpSpPr>
            <p:grpSpPr>
              <a:xfrm>
                <a:off x="3904" y="1536"/>
                <a:ext cx="193" cy="144"/>
                <a:chOff x="3904" y="1632"/>
                <a:chExt cx="193" cy="144"/>
              </a:xfrm>
            </p:grpSpPr>
            <p:graphicFrame>
              <p:nvGraphicFramePr>
                <p:cNvPr id="31756" name="Object 12"/>
                <p:cNvGraphicFramePr/>
                <p:nvPr/>
              </p:nvGraphicFramePr>
              <p:xfrm>
                <a:off x="3904" y="1632"/>
                <a:ext cx="52" cy="14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328" name="" r:id="rId9" imgW="152400" imgH="405765" progId="Equation.3">
                        <p:embed/>
                      </p:oleObj>
                    </mc:Choice>
                    <mc:Fallback>
                      <p:oleObj name="" r:id="rId9" imgW="152400" imgH="405765" progId="Equation.3">
                        <p:embed/>
                        <p:pic>
                          <p:nvPicPr>
                            <p:cNvPr id="0" name="图片 3327"/>
                            <p:cNvPicPr/>
                            <p:nvPr/>
                          </p:nvPicPr>
                          <p:blipFill>
                            <a:blip r:embed="rId10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3904" y="1632"/>
                              <a:ext cx="52" cy="144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31757" name="Object 13"/>
                <p:cNvGraphicFramePr/>
                <p:nvPr/>
              </p:nvGraphicFramePr>
              <p:xfrm>
                <a:off x="3961" y="1632"/>
                <a:ext cx="136" cy="123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329" name="" r:id="rId11" imgW="279400" imgH="254000" progId="Equation.3">
                        <p:embed/>
                      </p:oleObj>
                    </mc:Choice>
                    <mc:Fallback>
                      <p:oleObj name="" r:id="rId11" imgW="279400" imgH="254000" progId="Equation.3">
                        <p:embed/>
                        <p:pic>
                          <p:nvPicPr>
                            <p:cNvPr id="0" name="图片 3328"/>
                            <p:cNvPicPr/>
                            <p:nvPr/>
                          </p:nvPicPr>
                          <p:blipFill>
                            <a:blip r:embed="rId12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3961" y="1632"/>
                              <a:ext cx="136" cy="123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graphicFrame>
            <p:nvGraphicFramePr>
              <p:cNvPr id="31758" name="Object 14"/>
              <p:cNvGraphicFramePr/>
              <p:nvPr/>
            </p:nvGraphicFramePr>
            <p:xfrm>
              <a:off x="3875" y="1512"/>
              <a:ext cx="71" cy="7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30" name="" r:id="rId13" imgW="114300" imgH="127000" progId="Equation.3">
                      <p:embed/>
                    </p:oleObj>
                  </mc:Choice>
                  <mc:Fallback>
                    <p:oleObj name="" r:id="rId13" imgW="114300" imgH="127000" progId="Equation.3">
                      <p:embed/>
                      <p:pic>
                        <p:nvPicPr>
                          <p:cNvPr id="0" name="图片 3329"/>
                          <p:cNvPicPr/>
                          <p:nvPr/>
                        </p:nvPicPr>
                        <p:blipFill>
                          <a:blip r:embed="rId14"/>
                          <a:stretch>
                            <a:fillRect/>
                          </a:stretch>
                        </p:blipFill>
                        <p:spPr>
                          <a:xfrm>
                            <a:off x="3875" y="1512"/>
                            <a:ext cx="71" cy="79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31759" name="Group 15"/>
            <p:cNvGrpSpPr/>
            <p:nvPr/>
          </p:nvGrpSpPr>
          <p:grpSpPr>
            <a:xfrm>
              <a:off x="7235825" y="1989138"/>
              <a:ext cx="465138" cy="239712"/>
              <a:chOff x="4381" y="912"/>
              <a:chExt cx="293" cy="151"/>
            </a:xfrm>
          </p:grpSpPr>
          <p:graphicFrame>
            <p:nvGraphicFramePr>
              <p:cNvPr id="31760" name="Object 16"/>
              <p:cNvGraphicFramePr/>
              <p:nvPr/>
            </p:nvGraphicFramePr>
            <p:xfrm>
              <a:off x="4381" y="912"/>
              <a:ext cx="217" cy="13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31" name="" r:id="rId15" imgW="533400" imgH="342900" progId="Equation.3">
                      <p:embed/>
                    </p:oleObj>
                  </mc:Choice>
                  <mc:Fallback>
                    <p:oleObj name="" r:id="rId15" imgW="533400" imgH="342900" progId="Equation.3">
                      <p:embed/>
                      <p:pic>
                        <p:nvPicPr>
                          <p:cNvPr id="0" name="图片 3330"/>
                          <p:cNvPicPr/>
                          <p:nvPr/>
                        </p:nvPicPr>
                        <p:blipFill>
                          <a:blip r:embed="rId16"/>
                          <a:stretch>
                            <a:fillRect/>
                          </a:stretch>
                        </p:blipFill>
                        <p:spPr>
                          <a:xfrm>
                            <a:off x="4381" y="912"/>
                            <a:ext cx="217" cy="139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1761" name="Object 17"/>
              <p:cNvGraphicFramePr/>
              <p:nvPr/>
            </p:nvGraphicFramePr>
            <p:xfrm>
              <a:off x="4603" y="984"/>
              <a:ext cx="71" cy="7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32" name="" r:id="rId17" imgW="114300" imgH="127000" progId="Equation.3">
                      <p:embed/>
                    </p:oleObj>
                  </mc:Choice>
                  <mc:Fallback>
                    <p:oleObj name="" r:id="rId17" imgW="114300" imgH="127000" progId="Equation.3">
                      <p:embed/>
                      <p:pic>
                        <p:nvPicPr>
                          <p:cNvPr id="0" name="图片 3331"/>
                          <p:cNvPicPr/>
                          <p:nvPr/>
                        </p:nvPicPr>
                        <p:blipFill>
                          <a:blip r:embed="rId14"/>
                          <a:stretch>
                            <a:fillRect/>
                          </a:stretch>
                        </p:blipFill>
                        <p:spPr>
                          <a:xfrm>
                            <a:off x="4603" y="984"/>
                            <a:ext cx="71" cy="79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31762" name="Group 18"/>
            <p:cNvGrpSpPr/>
            <p:nvPr/>
          </p:nvGrpSpPr>
          <p:grpSpPr>
            <a:xfrm>
              <a:off x="5653088" y="1379538"/>
              <a:ext cx="2413000" cy="1714500"/>
              <a:chOff x="3384" y="528"/>
              <a:chExt cx="1520" cy="1080"/>
            </a:xfrm>
          </p:grpSpPr>
          <p:graphicFrame>
            <p:nvGraphicFramePr>
              <p:cNvPr id="31763" name="Object 19"/>
              <p:cNvGraphicFramePr/>
              <p:nvPr/>
            </p:nvGraphicFramePr>
            <p:xfrm>
              <a:off x="3888" y="1347"/>
              <a:ext cx="192" cy="14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33" name="" r:id="rId18" imgW="431165" imgH="317500" progId="Equation.3">
                      <p:embed/>
                    </p:oleObj>
                  </mc:Choice>
                  <mc:Fallback>
                    <p:oleObj name="" r:id="rId18" imgW="431165" imgH="317500" progId="Equation.3">
                      <p:embed/>
                      <p:pic>
                        <p:nvPicPr>
                          <p:cNvPr id="0" name="图片 3332"/>
                          <p:cNvPicPr/>
                          <p:nvPr/>
                        </p:nvPicPr>
                        <p:blipFill>
                          <a:blip r:embed="rId19">
                            <a:clrChange>
                              <a:clrFrom>
                                <a:srgbClr val="000000"/>
                              </a:clrFrom>
                              <a:clrTo>
                                <a:srgbClr val="FF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3888" y="1347"/>
                            <a:ext cx="192" cy="14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31764" name="Group 20"/>
              <p:cNvGrpSpPr/>
              <p:nvPr/>
            </p:nvGrpSpPr>
            <p:grpSpPr>
              <a:xfrm>
                <a:off x="3384" y="528"/>
                <a:ext cx="1520" cy="1080"/>
                <a:chOff x="3384" y="528"/>
                <a:chExt cx="1520" cy="1080"/>
              </a:xfrm>
            </p:grpSpPr>
            <p:sp>
              <p:nvSpPr>
                <p:cNvPr id="31765" name="Freeform 21"/>
                <p:cNvSpPr/>
                <p:nvPr/>
              </p:nvSpPr>
              <p:spPr>
                <a:xfrm>
                  <a:off x="3384" y="696"/>
                  <a:ext cx="1520" cy="912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3" y="1"/>
                    </a:cxn>
                    <a:cxn ang="0">
                      <a:pos x="8" y="0"/>
                    </a:cxn>
                  </a:cxnLst>
                  <a:pathLst>
                    <a:path w="1872" h="1232">
                      <a:moveTo>
                        <a:pt x="0" y="768"/>
                      </a:moveTo>
                      <a:cubicBezTo>
                        <a:pt x="252" y="1000"/>
                        <a:pt x="504" y="1232"/>
                        <a:pt x="816" y="1104"/>
                      </a:cubicBezTo>
                      <a:cubicBezTo>
                        <a:pt x="1128" y="976"/>
                        <a:pt x="1500" y="488"/>
                        <a:pt x="1872" y="0"/>
                      </a:cubicBezTo>
                    </a:path>
                  </a:pathLst>
                </a:custGeom>
                <a:noFill/>
                <a:ln w="28575" cap="flat" cmpd="sng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graphicFrame>
              <p:nvGraphicFramePr>
                <p:cNvPr id="31766" name="Object 22"/>
                <p:cNvGraphicFramePr/>
                <p:nvPr/>
              </p:nvGraphicFramePr>
              <p:xfrm>
                <a:off x="4756" y="528"/>
                <a:ext cx="138" cy="149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334" name="" r:id="rId20" imgW="292100" imgH="317500" progId="Equation.3">
                        <p:embed/>
                      </p:oleObj>
                    </mc:Choice>
                    <mc:Fallback>
                      <p:oleObj name="" r:id="rId20" imgW="292100" imgH="317500" progId="Equation.3">
                        <p:embed/>
                        <p:pic>
                          <p:nvPicPr>
                            <p:cNvPr id="0" name="图片 3333"/>
                            <p:cNvPicPr/>
                            <p:nvPr/>
                          </p:nvPicPr>
                          <p:blipFill>
                            <a:blip r:embed="rId21">
                              <a:clrChange>
                                <a:clrFrom>
                                  <a:srgbClr val="000000"/>
                                </a:clrFrom>
                                <a:clrTo>
                                  <a:srgbClr val="3333CC"/>
                                </a:clrTo>
                              </a:clrChange>
                            </a:blip>
                            <a:stretch>
                              <a:fillRect/>
                            </a:stretch>
                          </p:blipFill>
                          <p:spPr>
                            <a:xfrm>
                              <a:off x="4756" y="528"/>
                              <a:ext cx="138" cy="149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</p:grpSp>
        <p:graphicFrame>
          <p:nvGraphicFramePr>
            <p:cNvPr id="31767" name="Object 23"/>
            <p:cNvGraphicFramePr/>
            <p:nvPr/>
          </p:nvGraphicFramePr>
          <p:xfrm>
            <a:off x="5678488" y="2684463"/>
            <a:ext cx="300037" cy="254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35" name="" r:id="rId22" imgW="596900" imgH="508000" progId="Equation.3">
                    <p:embed/>
                  </p:oleObj>
                </mc:Choice>
                <mc:Fallback>
                  <p:oleObj name="" r:id="rId22" imgW="596900" imgH="508000" progId="Equation.3">
                    <p:embed/>
                    <p:pic>
                      <p:nvPicPr>
                        <p:cNvPr id="0" name="图片 3334"/>
                        <p:cNvPicPr/>
                        <p:nvPr/>
                      </p:nvPicPr>
                      <p:blipFill>
                        <a:blip r:embed="rId23"/>
                        <a:stretch>
                          <a:fillRect/>
                        </a:stretch>
                      </p:blipFill>
                      <p:spPr>
                        <a:xfrm>
                          <a:off x="5678488" y="2684463"/>
                          <a:ext cx="300037" cy="2540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1768" name="Group 24"/>
            <p:cNvGrpSpPr/>
            <p:nvPr/>
          </p:nvGrpSpPr>
          <p:grpSpPr>
            <a:xfrm>
              <a:off x="5310188" y="1074738"/>
              <a:ext cx="3581400" cy="2438400"/>
              <a:chOff x="3168" y="432"/>
              <a:chExt cx="2256" cy="1536"/>
            </a:xfrm>
          </p:grpSpPr>
          <p:sp>
            <p:nvSpPr>
              <p:cNvPr id="31769" name="Line 25"/>
              <p:cNvSpPr/>
              <p:nvPr/>
            </p:nvSpPr>
            <p:spPr>
              <a:xfrm>
                <a:off x="3228" y="1752"/>
                <a:ext cx="2100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sp>
          <p:sp>
            <p:nvSpPr>
              <p:cNvPr id="31770" name="Text Box 26"/>
              <p:cNvSpPr txBox="1"/>
              <p:nvPr/>
            </p:nvSpPr>
            <p:spPr>
              <a:xfrm>
                <a:off x="3168" y="432"/>
                <a:ext cx="240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 anchorCtr="0">
                <a:spAutoFit/>
              </a:bodyPr>
              <a:p>
                <a:pPr>
                  <a:spcBef>
                    <a:spcPct val="50000"/>
                  </a:spcBef>
                </a:pPr>
                <a:r>
                  <a:rPr lang="en-US" altLang="zh-CN" sz="2400" i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y</a:t>
                </a:r>
                <a:endParaRPr lang="en-US" altLang="zh-CN" sz="2400" i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1771" name="Text Box 27"/>
              <p:cNvSpPr txBox="1"/>
              <p:nvPr/>
            </p:nvSpPr>
            <p:spPr>
              <a:xfrm>
                <a:off x="5168" y="1680"/>
                <a:ext cx="256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 anchorCtr="0">
                <a:spAutoFit/>
              </a:bodyPr>
              <a:p>
                <a:pPr>
                  <a:spcBef>
                    <a:spcPct val="50000"/>
                  </a:spcBef>
                </a:pPr>
                <a:r>
                  <a:rPr lang="en-US" altLang="zh-CN" sz="2400" i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x</a:t>
                </a:r>
                <a:endParaRPr lang="en-US" altLang="zh-CN" sz="2400" i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1772" name="Text Box 28"/>
              <p:cNvSpPr txBox="1"/>
              <p:nvPr/>
            </p:nvSpPr>
            <p:spPr>
              <a:xfrm>
                <a:off x="3168" y="1680"/>
                <a:ext cx="228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 anchorCtr="0">
                <a:spAutoFit/>
              </a:bodyPr>
              <a:p>
                <a:pPr>
                  <a:spcBef>
                    <a:spcPct val="50000"/>
                  </a:spcBef>
                </a:pPr>
                <a:r>
                  <a:rPr lang="en-US" altLang="zh-CN" sz="2400" i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o</a:t>
                </a:r>
                <a:endParaRPr lang="en-US" altLang="zh-CN" sz="2400" i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1773" name="Line 29"/>
              <p:cNvSpPr/>
              <p:nvPr/>
            </p:nvSpPr>
            <p:spPr>
              <a:xfrm flipV="1">
                <a:off x="3360" y="528"/>
                <a:ext cx="0" cy="1392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sp>
        </p:grpSp>
      </p:grpSp>
      <p:graphicFrame>
        <p:nvGraphicFramePr>
          <p:cNvPr id="293926" name="Object 38"/>
          <p:cNvGraphicFramePr/>
          <p:nvPr/>
        </p:nvGraphicFramePr>
        <p:xfrm>
          <a:off x="755650" y="3716338"/>
          <a:ext cx="4292600" cy="44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6" name="" r:id="rId24" imgW="4290695" imgH="444500" progId="Equation.3">
                  <p:embed/>
                </p:oleObj>
              </mc:Choice>
              <mc:Fallback>
                <p:oleObj name="" r:id="rId24" imgW="4290695" imgH="444500" progId="Equation.3">
                  <p:embed/>
                  <p:pic>
                    <p:nvPicPr>
                      <p:cNvPr id="0" name="图片 3335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755650" y="3716338"/>
                        <a:ext cx="4292600" cy="4429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3928" name="Object 40"/>
          <p:cNvGraphicFramePr/>
          <p:nvPr/>
        </p:nvGraphicFramePr>
        <p:xfrm>
          <a:off x="2168525" y="4941888"/>
          <a:ext cx="6796088" cy="91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7" name="" r:id="rId26" imgW="7350125" imgH="951865" progId="Equation.DSMT4">
                  <p:embed/>
                </p:oleObj>
              </mc:Choice>
              <mc:Fallback>
                <p:oleObj name="" r:id="rId26" imgW="7350125" imgH="951865" progId="Equation.DSMT4">
                  <p:embed/>
                  <p:pic>
                    <p:nvPicPr>
                      <p:cNvPr id="0" name="图片 3336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2168525" y="4941888"/>
                        <a:ext cx="6796088" cy="911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76" name="Object 44"/>
          <p:cNvGraphicFramePr/>
          <p:nvPr/>
        </p:nvGraphicFramePr>
        <p:xfrm>
          <a:off x="755650" y="260350"/>
          <a:ext cx="58547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8" name="" r:id="rId28" imgW="5852160" imgH="444500" progId="Equation.3">
                  <p:embed/>
                </p:oleObj>
              </mc:Choice>
              <mc:Fallback>
                <p:oleObj name="" r:id="rId28" imgW="5852160" imgH="444500" progId="Equation.3">
                  <p:embed/>
                  <p:pic>
                    <p:nvPicPr>
                      <p:cNvPr id="0" name="图片 3337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755650" y="260350"/>
                        <a:ext cx="58547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77" name="Object 45"/>
          <p:cNvGraphicFramePr/>
          <p:nvPr/>
        </p:nvGraphicFramePr>
        <p:xfrm>
          <a:off x="3924300" y="765175"/>
          <a:ext cx="19812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9" name="" r:id="rId30" imgW="1980565" imgH="431800" progId="Equation.3">
                  <p:embed/>
                </p:oleObj>
              </mc:Choice>
              <mc:Fallback>
                <p:oleObj name="" r:id="rId30" imgW="1980565" imgH="431800" progId="Equation.3">
                  <p:embed/>
                  <p:pic>
                    <p:nvPicPr>
                      <p:cNvPr id="0" name="图片 3338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3924300" y="765175"/>
                        <a:ext cx="19812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78" name="Object 46"/>
          <p:cNvGraphicFramePr/>
          <p:nvPr/>
        </p:nvGraphicFramePr>
        <p:xfrm>
          <a:off x="5940425" y="765175"/>
          <a:ext cx="21717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0" name="" r:id="rId32" imgW="2171065" imgH="393700" progId="Equation.3">
                  <p:embed/>
                </p:oleObj>
              </mc:Choice>
              <mc:Fallback>
                <p:oleObj name="" r:id="rId32" imgW="2171065" imgH="393700" progId="Equation.3">
                  <p:embed/>
                  <p:pic>
                    <p:nvPicPr>
                      <p:cNvPr id="0" name="图片 3339"/>
                      <p:cNvPicPr/>
                      <p:nvPr/>
                    </p:nvPicPr>
                    <p:blipFill>
                      <a:blip r:embed="rId33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940425" y="765175"/>
                        <a:ext cx="21717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79" name="Object 47"/>
          <p:cNvGraphicFramePr/>
          <p:nvPr/>
        </p:nvGraphicFramePr>
        <p:xfrm>
          <a:off x="6588125" y="333375"/>
          <a:ext cx="21717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1" name="" r:id="rId34" imgW="2169795" imgH="405765" progId="Equation.3">
                  <p:embed/>
                </p:oleObj>
              </mc:Choice>
              <mc:Fallback>
                <p:oleObj name="" r:id="rId34" imgW="2169795" imgH="405765" progId="Equation.3">
                  <p:embed/>
                  <p:pic>
                    <p:nvPicPr>
                      <p:cNvPr id="0" name="图片 3340"/>
                      <p:cNvPicPr/>
                      <p:nvPr/>
                    </p:nvPicPr>
                    <p:blipFill>
                      <a:blip r:embed="rId35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588125" y="333375"/>
                        <a:ext cx="21717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Group 55"/>
          <p:cNvGrpSpPr/>
          <p:nvPr/>
        </p:nvGrpSpPr>
        <p:grpSpPr>
          <a:xfrm>
            <a:off x="755650" y="1195388"/>
            <a:ext cx="4330700" cy="1511300"/>
            <a:chOff x="431" y="799"/>
            <a:chExt cx="2728" cy="952"/>
          </a:xfrm>
        </p:grpSpPr>
        <p:graphicFrame>
          <p:nvGraphicFramePr>
            <p:cNvPr id="31781" name="Object 48"/>
            <p:cNvGraphicFramePr/>
            <p:nvPr/>
          </p:nvGraphicFramePr>
          <p:xfrm>
            <a:off x="431" y="799"/>
            <a:ext cx="2728" cy="9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42" name="" r:id="rId36" imgW="4330700" imgH="1435100" progId="Equation.3">
                    <p:embed/>
                  </p:oleObj>
                </mc:Choice>
                <mc:Fallback>
                  <p:oleObj name="" r:id="rId36" imgW="4330700" imgH="1435100" progId="Equation.3">
                    <p:embed/>
                    <p:pic>
                      <p:nvPicPr>
                        <p:cNvPr id="0" name="图片 3341"/>
                        <p:cNvPicPr/>
                        <p:nvPr/>
                      </p:nvPicPr>
                      <p:blipFill>
                        <a:blip r:embed="rId37"/>
                        <a:stretch>
                          <a:fillRect/>
                        </a:stretch>
                      </p:blipFill>
                      <p:spPr>
                        <a:xfrm>
                          <a:off x="431" y="799"/>
                          <a:ext cx="2728" cy="90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1782" name="Group 49"/>
            <p:cNvGrpSpPr/>
            <p:nvPr/>
          </p:nvGrpSpPr>
          <p:grpSpPr>
            <a:xfrm>
              <a:off x="1927" y="1434"/>
              <a:ext cx="552" cy="317"/>
              <a:chOff x="4830" y="2024"/>
              <a:chExt cx="552" cy="317"/>
            </a:xfrm>
          </p:grpSpPr>
          <p:graphicFrame>
            <p:nvGraphicFramePr>
              <p:cNvPr id="31783" name="Object 50"/>
              <p:cNvGraphicFramePr/>
              <p:nvPr/>
            </p:nvGraphicFramePr>
            <p:xfrm>
              <a:off x="4830" y="2069"/>
              <a:ext cx="552" cy="27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43" name="" r:id="rId38" imgW="875665" imgH="431800" progId="Equation.3">
                      <p:embed/>
                    </p:oleObj>
                  </mc:Choice>
                  <mc:Fallback>
                    <p:oleObj name="" r:id="rId38" imgW="875665" imgH="431800" progId="Equation.3">
                      <p:embed/>
                      <p:pic>
                        <p:nvPicPr>
                          <p:cNvPr id="0" name="图片 3342"/>
                          <p:cNvPicPr/>
                          <p:nvPr/>
                        </p:nvPicPr>
                        <p:blipFill>
                          <a:blip r:embed="rId39"/>
                          <a:stretch>
                            <a:fillRect/>
                          </a:stretch>
                        </p:blipFill>
                        <p:spPr>
                          <a:xfrm>
                            <a:off x="4830" y="2069"/>
                            <a:ext cx="552" cy="27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1784" name="Arc 51"/>
              <p:cNvSpPr/>
              <p:nvPr/>
            </p:nvSpPr>
            <p:spPr>
              <a:xfrm rot="-9048753" flipV="1">
                <a:off x="4967" y="2024"/>
                <a:ext cx="226" cy="13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pathLst>
                  <a:path w="21600" h="21600" fill="none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graphicFrame>
          <p:nvGraphicFramePr>
            <p:cNvPr id="31785" name="Object 52"/>
            <p:cNvGraphicFramePr/>
            <p:nvPr/>
          </p:nvGraphicFramePr>
          <p:xfrm>
            <a:off x="2472" y="1525"/>
            <a:ext cx="392" cy="1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44" name="" r:id="rId40" imgW="622300" imgH="279400" progId="Equation.3">
                    <p:embed/>
                  </p:oleObj>
                </mc:Choice>
                <mc:Fallback>
                  <p:oleObj name="" r:id="rId40" imgW="622300" imgH="279400" progId="Equation.3">
                    <p:embed/>
                    <p:pic>
                      <p:nvPicPr>
                        <p:cNvPr id="0" name="图片 3343"/>
                        <p:cNvPicPr/>
                        <p:nvPr/>
                      </p:nvPicPr>
                      <p:blipFill>
                        <a:blip r:embed="rId41"/>
                        <a:stretch>
                          <a:fillRect/>
                        </a:stretch>
                      </p:blipFill>
                      <p:spPr>
                        <a:xfrm>
                          <a:off x="2472" y="1525"/>
                          <a:ext cx="392" cy="17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93942" name="Object 54"/>
          <p:cNvGraphicFramePr/>
          <p:nvPr/>
        </p:nvGraphicFramePr>
        <p:xfrm>
          <a:off x="755650" y="2708275"/>
          <a:ext cx="3671888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5" name="" r:id="rId42" imgW="3581400" imgH="419100" progId="Equation.3">
                  <p:embed/>
                </p:oleObj>
              </mc:Choice>
              <mc:Fallback>
                <p:oleObj name="" r:id="rId42" imgW="3581400" imgH="419100" progId="Equation.3">
                  <p:embed/>
                  <p:pic>
                    <p:nvPicPr>
                      <p:cNvPr id="0" name="图片 3344"/>
                      <p:cNvPicPr/>
                      <p:nvPr/>
                    </p:nvPicPr>
                    <p:blipFill>
                      <a:blip r:embed="rId43"/>
                      <a:stretch>
                        <a:fillRect/>
                      </a:stretch>
                    </p:blipFill>
                    <p:spPr>
                      <a:xfrm>
                        <a:off x="755650" y="2708275"/>
                        <a:ext cx="3671888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" name="Group 61"/>
          <p:cNvGrpSpPr/>
          <p:nvPr/>
        </p:nvGrpSpPr>
        <p:grpSpPr>
          <a:xfrm>
            <a:off x="755650" y="3140075"/>
            <a:ext cx="5289550" cy="509588"/>
            <a:chOff x="476" y="2069"/>
            <a:chExt cx="3332" cy="321"/>
          </a:xfrm>
        </p:grpSpPr>
        <p:graphicFrame>
          <p:nvGraphicFramePr>
            <p:cNvPr id="31788" name="Object 56"/>
            <p:cNvGraphicFramePr/>
            <p:nvPr/>
          </p:nvGraphicFramePr>
          <p:xfrm>
            <a:off x="476" y="2115"/>
            <a:ext cx="2296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46" name="" r:id="rId44" imgW="3641725" imgH="405765" progId="Equation.3">
                    <p:embed/>
                  </p:oleObj>
                </mc:Choice>
                <mc:Fallback>
                  <p:oleObj name="" r:id="rId44" imgW="3641725" imgH="405765" progId="Equation.3">
                    <p:embed/>
                    <p:pic>
                      <p:nvPicPr>
                        <p:cNvPr id="0" name="图片 3345"/>
                        <p:cNvPicPr/>
                        <p:nvPr/>
                      </p:nvPicPr>
                      <p:blipFill>
                        <a:blip r:embed="rId45"/>
                        <a:stretch>
                          <a:fillRect/>
                        </a:stretch>
                      </p:blipFill>
                      <p:spPr>
                        <a:xfrm>
                          <a:off x="476" y="2115"/>
                          <a:ext cx="2296" cy="2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1789" name="Group 57"/>
            <p:cNvGrpSpPr/>
            <p:nvPr/>
          </p:nvGrpSpPr>
          <p:grpSpPr>
            <a:xfrm>
              <a:off x="2744" y="2069"/>
              <a:ext cx="560" cy="321"/>
              <a:chOff x="4826" y="2024"/>
              <a:chExt cx="560" cy="321"/>
            </a:xfrm>
          </p:grpSpPr>
          <p:graphicFrame>
            <p:nvGraphicFramePr>
              <p:cNvPr id="31790" name="Object 58"/>
              <p:cNvGraphicFramePr/>
              <p:nvPr/>
            </p:nvGraphicFramePr>
            <p:xfrm>
              <a:off x="4826" y="2065"/>
              <a:ext cx="560" cy="28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47" name="" r:id="rId46" imgW="888365" imgH="444500" progId="Equation.3">
                      <p:embed/>
                    </p:oleObj>
                  </mc:Choice>
                  <mc:Fallback>
                    <p:oleObj name="" r:id="rId46" imgW="888365" imgH="444500" progId="Equation.3">
                      <p:embed/>
                      <p:pic>
                        <p:nvPicPr>
                          <p:cNvPr id="0" name="图片 3346"/>
                          <p:cNvPicPr/>
                          <p:nvPr/>
                        </p:nvPicPr>
                        <p:blipFill>
                          <a:blip r:embed="rId47"/>
                          <a:stretch>
                            <a:fillRect/>
                          </a:stretch>
                        </p:blipFill>
                        <p:spPr>
                          <a:xfrm>
                            <a:off x="4826" y="2065"/>
                            <a:ext cx="560" cy="28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1791" name="Arc 59"/>
              <p:cNvSpPr/>
              <p:nvPr/>
            </p:nvSpPr>
            <p:spPr>
              <a:xfrm rot="-9048753" flipV="1">
                <a:off x="4967" y="2024"/>
                <a:ext cx="226" cy="13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pathLst>
                  <a:path w="21600" h="21600" fill="none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graphicFrame>
          <p:nvGraphicFramePr>
            <p:cNvPr id="31792" name="Object 60"/>
            <p:cNvGraphicFramePr/>
            <p:nvPr/>
          </p:nvGraphicFramePr>
          <p:xfrm>
            <a:off x="3288" y="2160"/>
            <a:ext cx="520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48" name="" r:id="rId48" imgW="824865" imgH="342900" progId="Equation.3">
                    <p:embed/>
                  </p:oleObj>
                </mc:Choice>
                <mc:Fallback>
                  <p:oleObj name="" r:id="rId48" imgW="824865" imgH="342900" progId="Equation.3">
                    <p:embed/>
                    <p:pic>
                      <p:nvPicPr>
                        <p:cNvPr id="0" name="图片 3347"/>
                        <p:cNvPicPr/>
                        <p:nvPr/>
                      </p:nvPicPr>
                      <p:blipFill>
                        <a:blip r:embed="rId49"/>
                        <a:stretch>
                          <a:fillRect/>
                        </a:stretch>
                      </p:blipFill>
                      <p:spPr>
                        <a:xfrm>
                          <a:off x="3288" y="2160"/>
                          <a:ext cx="520" cy="21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93950" name="Object 62"/>
          <p:cNvGraphicFramePr/>
          <p:nvPr/>
        </p:nvGraphicFramePr>
        <p:xfrm>
          <a:off x="812800" y="4279900"/>
          <a:ext cx="19812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9" name="" r:id="rId50" imgW="1980565" imgH="444500" progId="Equation.DSMT4">
                  <p:embed/>
                </p:oleObj>
              </mc:Choice>
              <mc:Fallback>
                <p:oleObj name="" r:id="rId50" imgW="1980565" imgH="444500" progId="Equation.DSMT4">
                  <p:embed/>
                  <p:pic>
                    <p:nvPicPr>
                      <p:cNvPr id="0" name="图片 3348"/>
                      <p:cNvPicPr/>
                      <p:nvPr/>
                    </p:nvPicPr>
                    <p:blipFill>
                      <a:blip r:embed="rId51"/>
                      <a:stretch>
                        <a:fillRect/>
                      </a:stretch>
                    </p:blipFill>
                    <p:spPr>
                      <a:xfrm>
                        <a:off x="812800" y="4279900"/>
                        <a:ext cx="19812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Group 67"/>
          <p:cNvGrpSpPr/>
          <p:nvPr/>
        </p:nvGrpSpPr>
        <p:grpSpPr>
          <a:xfrm>
            <a:off x="2849563" y="4076700"/>
            <a:ext cx="5314950" cy="863600"/>
            <a:chOff x="1903" y="2614"/>
            <a:chExt cx="3458" cy="576"/>
          </a:xfrm>
        </p:grpSpPr>
        <p:graphicFrame>
          <p:nvGraphicFramePr>
            <p:cNvPr id="31795" name="Object 31"/>
            <p:cNvGraphicFramePr/>
            <p:nvPr/>
          </p:nvGraphicFramePr>
          <p:xfrm>
            <a:off x="1903" y="2614"/>
            <a:ext cx="3458" cy="5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50" name="" r:id="rId52" imgW="5407660" imgH="901065" progId="Equation.3">
                    <p:embed/>
                  </p:oleObj>
                </mc:Choice>
                <mc:Fallback>
                  <p:oleObj name="" r:id="rId52" imgW="5407660" imgH="901065" progId="Equation.3">
                    <p:embed/>
                    <p:pic>
                      <p:nvPicPr>
                        <p:cNvPr id="0" name="图片 3349"/>
                        <p:cNvPicPr/>
                        <p:nvPr/>
                      </p:nvPicPr>
                      <p:blipFill>
                        <a:blip r:embed="rId53"/>
                        <a:stretch>
                          <a:fillRect/>
                        </a:stretch>
                      </p:blipFill>
                      <p:spPr>
                        <a:xfrm>
                          <a:off x="1903" y="2614"/>
                          <a:ext cx="3458" cy="57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1796" name="Group 64"/>
            <p:cNvGrpSpPr/>
            <p:nvPr/>
          </p:nvGrpSpPr>
          <p:grpSpPr>
            <a:xfrm>
              <a:off x="3651" y="2704"/>
              <a:ext cx="512" cy="281"/>
              <a:chOff x="4850" y="2024"/>
              <a:chExt cx="512" cy="281"/>
            </a:xfrm>
          </p:grpSpPr>
          <p:graphicFrame>
            <p:nvGraphicFramePr>
              <p:cNvPr id="31797" name="Object 65"/>
              <p:cNvGraphicFramePr/>
              <p:nvPr/>
            </p:nvGraphicFramePr>
            <p:xfrm>
              <a:off x="4850" y="2105"/>
              <a:ext cx="512" cy="2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51" name="" r:id="rId54" imgW="812165" imgH="317500" progId="Equation.3">
                      <p:embed/>
                    </p:oleObj>
                  </mc:Choice>
                  <mc:Fallback>
                    <p:oleObj name="" r:id="rId54" imgW="812165" imgH="317500" progId="Equation.3">
                      <p:embed/>
                      <p:pic>
                        <p:nvPicPr>
                          <p:cNvPr id="0" name="图片 3350"/>
                          <p:cNvPicPr/>
                          <p:nvPr/>
                        </p:nvPicPr>
                        <p:blipFill>
                          <a:blip r:embed="rId55"/>
                          <a:stretch>
                            <a:fillRect/>
                          </a:stretch>
                        </p:blipFill>
                        <p:spPr>
                          <a:xfrm>
                            <a:off x="4850" y="2105"/>
                            <a:ext cx="512" cy="20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1798" name="Arc 66"/>
              <p:cNvSpPr/>
              <p:nvPr/>
            </p:nvSpPr>
            <p:spPr>
              <a:xfrm rot="-9048753" flipV="1">
                <a:off x="4967" y="2024"/>
                <a:ext cx="226" cy="13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pathLst>
                  <a:path w="21600" h="21600" fill="none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</p:grpSp>
      <p:graphicFrame>
        <p:nvGraphicFramePr>
          <p:cNvPr id="293956" name="Object 68"/>
          <p:cNvGraphicFramePr/>
          <p:nvPr/>
        </p:nvGraphicFramePr>
        <p:xfrm>
          <a:off x="755650" y="5157788"/>
          <a:ext cx="13843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2" name="" r:id="rId56" imgW="1384300" imgH="419100" progId="Equation.3">
                  <p:embed/>
                </p:oleObj>
              </mc:Choice>
              <mc:Fallback>
                <p:oleObj name="" r:id="rId56" imgW="1384300" imgH="419100" progId="Equation.3">
                  <p:embed/>
                  <p:pic>
                    <p:nvPicPr>
                      <p:cNvPr id="0" name="图片 3351"/>
                      <p:cNvPicPr/>
                      <p:nvPr/>
                    </p:nvPicPr>
                    <p:blipFill>
                      <a:blip r:embed="rId57"/>
                      <a:stretch>
                        <a:fillRect/>
                      </a:stretch>
                    </p:blipFill>
                    <p:spPr>
                      <a:xfrm>
                        <a:off x="755650" y="5157788"/>
                        <a:ext cx="13843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3957" name="Object 69"/>
          <p:cNvGraphicFramePr/>
          <p:nvPr/>
        </p:nvGraphicFramePr>
        <p:xfrm>
          <a:off x="755650" y="5732463"/>
          <a:ext cx="30353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3" name="" r:id="rId58" imgW="3034030" imgH="951865" progId="Equation.DSMT4">
                  <p:embed/>
                </p:oleObj>
              </mc:Choice>
              <mc:Fallback>
                <p:oleObj name="" r:id="rId58" imgW="3034030" imgH="951865" progId="Equation.DSMT4">
                  <p:embed/>
                  <p:pic>
                    <p:nvPicPr>
                      <p:cNvPr id="0" name="图片 3352"/>
                      <p:cNvPicPr/>
                      <p:nvPr/>
                    </p:nvPicPr>
                    <p:blipFill>
                      <a:blip r:embed="rId59"/>
                      <a:stretch>
                        <a:fillRect/>
                      </a:stretch>
                    </p:blipFill>
                    <p:spPr>
                      <a:xfrm>
                        <a:off x="755650" y="5732463"/>
                        <a:ext cx="3035300" cy="952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93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293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293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293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293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293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2769" name="Object 10"/>
          <p:cNvGraphicFramePr/>
          <p:nvPr/>
        </p:nvGraphicFramePr>
        <p:xfrm>
          <a:off x="900113" y="1268413"/>
          <a:ext cx="27051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4" name="" r:id="rId1" imgW="2703830" imgH="444500" progId="Equation.DSMT4">
                  <p:embed/>
                </p:oleObj>
              </mc:Choice>
              <mc:Fallback>
                <p:oleObj name="" r:id="rId1" imgW="2703830" imgH="444500" progId="Equation.DSMT4">
                  <p:embed/>
                  <p:pic>
                    <p:nvPicPr>
                      <p:cNvPr id="0" name="图片 335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900113" y="1268413"/>
                        <a:ext cx="27051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2575" name="Object 15"/>
          <p:cNvGraphicFramePr/>
          <p:nvPr/>
        </p:nvGraphicFramePr>
        <p:xfrm>
          <a:off x="900113" y="1557338"/>
          <a:ext cx="5953125" cy="1198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5" name="" r:id="rId3" imgW="5839460" imgH="1180465" progId="Equation.DSMT4">
                  <p:embed/>
                </p:oleObj>
              </mc:Choice>
              <mc:Fallback>
                <p:oleObj name="" r:id="rId3" imgW="5839460" imgH="1180465" progId="Equation.DSMT4">
                  <p:embed/>
                  <p:pic>
                    <p:nvPicPr>
                      <p:cNvPr id="0" name="图片 335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00113" y="1557338"/>
                        <a:ext cx="5953125" cy="11985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2576" name="Object 16"/>
          <p:cNvGraphicFramePr/>
          <p:nvPr/>
        </p:nvGraphicFramePr>
        <p:xfrm>
          <a:off x="971550" y="2852738"/>
          <a:ext cx="4886325" cy="423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6" name="" r:id="rId5" imgW="4800600" imgH="419100" progId="Equation.DSMT4">
                  <p:embed/>
                </p:oleObj>
              </mc:Choice>
              <mc:Fallback>
                <p:oleObj name="" r:id="rId5" imgW="4800600" imgH="419100" progId="Equation.DSMT4">
                  <p:embed/>
                  <p:pic>
                    <p:nvPicPr>
                      <p:cNvPr id="0" name="图片 335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71550" y="2852738"/>
                        <a:ext cx="4886325" cy="4238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2577" name="Object 17"/>
          <p:cNvGraphicFramePr/>
          <p:nvPr/>
        </p:nvGraphicFramePr>
        <p:xfrm>
          <a:off x="900113" y="4292600"/>
          <a:ext cx="2593975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7" name="" r:id="rId7" imgW="2741930" imgH="495300" progId="Equation.3">
                  <p:embed/>
                </p:oleObj>
              </mc:Choice>
              <mc:Fallback>
                <p:oleObj name="" r:id="rId7" imgW="2741930" imgH="495300" progId="Equation.3">
                  <p:embed/>
                  <p:pic>
                    <p:nvPicPr>
                      <p:cNvPr id="0" name="图片 335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00113" y="4292600"/>
                        <a:ext cx="2593975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2578" name="Object 18"/>
          <p:cNvGraphicFramePr/>
          <p:nvPr/>
        </p:nvGraphicFramePr>
        <p:xfrm>
          <a:off x="900113" y="3357563"/>
          <a:ext cx="5065712" cy="865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8" name="" r:id="rId9" imgW="5359400" imgH="914400" progId="Equation.DSMT4">
                  <p:embed/>
                </p:oleObj>
              </mc:Choice>
              <mc:Fallback>
                <p:oleObj name="" r:id="rId9" imgW="5359400" imgH="914400" progId="Equation.DSMT4">
                  <p:embed/>
                  <p:pic>
                    <p:nvPicPr>
                      <p:cNvPr id="0" name="图片 3357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00113" y="3357563"/>
                        <a:ext cx="5065712" cy="8651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2579" name="Object 19"/>
          <p:cNvGraphicFramePr/>
          <p:nvPr/>
        </p:nvGraphicFramePr>
        <p:xfrm>
          <a:off x="900113" y="4797425"/>
          <a:ext cx="2605087" cy="179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9" name="" r:id="rId11" imgW="2755900" imgH="1892300" progId="Equation.DSMT4">
                  <p:embed/>
                </p:oleObj>
              </mc:Choice>
              <mc:Fallback>
                <p:oleObj name="" r:id="rId11" imgW="2755900" imgH="1892300" progId="Equation.DSMT4">
                  <p:embed/>
                  <p:pic>
                    <p:nvPicPr>
                      <p:cNvPr id="0" name="图片 3358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900113" y="4797425"/>
                        <a:ext cx="2605087" cy="1793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5" name="Object 68"/>
          <p:cNvGraphicFramePr/>
          <p:nvPr/>
        </p:nvGraphicFramePr>
        <p:xfrm>
          <a:off x="855663" y="476250"/>
          <a:ext cx="13843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0" name="" r:id="rId13" imgW="1384300" imgH="419100" progId="Equation.3">
                  <p:embed/>
                </p:oleObj>
              </mc:Choice>
              <mc:Fallback>
                <p:oleObj name="" r:id="rId13" imgW="1384300" imgH="419100" progId="Equation.3">
                  <p:embed/>
                  <p:pic>
                    <p:nvPicPr>
                      <p:cNvPr id="0" name="图片 3359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855663" y="476250"/>
                        <a:ext cx="13843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6" name="Object 69"/>
          <p:cNvGraphicFramePr/>
          <p:nvPr/>
        </p:nvGraphicFramePr>
        <p:xfrm>
          <a:off x="2268538" y="260350"/>
          <a:ext cx="14351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1" name="" r:id="rId15" imgW="1434465" imgH="951865" progId="Equation.DSMT4">
                  <p:embed/>
                </p:oleObj>
              </mc:Choice>
              <mc:Fallback>
                <p:oleObj name="" r:id="rId15" imgW="1434465" imgH="951865" progId="Equation.DSMT4">
                  <p:embed/>
                  <p:pic>
                    <p:nvPicPr>
                      <p:cNvPr id="0" name="图片 3360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268538" y="260350"/>
                        <a:ext cx="1435100" cy="952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003" name="Object 19"/>
          <p:cNvGraphicFramePr/>
          <p:nvPr/>
        </p:nvGraphicFramePr>
        <p:xfrm>
          <a:off x="3492500" y="5229225"/>
          <a:ext cx="1854200" cy="118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2" name="" r:id="rId17" imgW="1853565" imgH="1180465" progId="Equation.DSMT4">
                  <p:embed/>
                </p:oleObj>
              </mc:Choice>
              <mc:Fallback>
                <p:oleObj name="" r:id="rId17" imgW="1853565" imgH="1180465" progId="Equation.DSMT4">
                  <p:embed/>
                  <p:pic>
                    <p:nvPicPr>
                      <p:cNvPr id="0" name="图片 3361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3492500" y="5229225"/>
                        <a:ext cx="1854200" cy="1181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2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22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22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22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22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42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94921" name="Object 9"/>
          <p:cNvGraphicFramePr/>
          <p:nvPr/>
        </p:nvGraphicFramePr>
        <p:xfrm>
          <a:off x="827088" y="1773238"/>
          <a:ext cx="7983537" cy="1116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0" name="" r:id="rId1" imgW="8441690" imgH="1180465" progId="Equation.DSMT4">
                  <p:embed/>
                </p:oleObj>
              </mc:Choice>
              <mc:Fallback>
                <p:oleObj name="" r:id="rId1" imgW="8441690" imgH="1180465" progId="Equation.DSMT4">
                  <p:embed/>
                  <p:pic>
                    <p:nvPicPr>
                      <p:cNvPr id="0" name="图片 323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27088" y="1773238"/>
                        <a:ext cx="7983537" cy="11160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4923" name="Object 11"/>
          <p:cNvGraphicFramePr/>
          <p:nvPr/>
        </p:nvGraphicFramePr>
        <p:xfrm>
          <a:off x="827088" y="3141663"/>
          <a:ext cx="3087687" cy="865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4" name="" r:id="rId3" imgW="3263900" imgH="914400" progId="Equation.DSMT4">
                  <p:embed/>
                </p:oleObj>
              </mc:Choice>
              <mc:Fallback>
                <p:oleObj name="" r:id="rId3" imgW="3263900" imgH="914400" progId="Equation.DSMT4">
                  <p:embed/>
                  <p:pic>
                    <p:nvPicPr>
                      <p:cNvPr id="0" name="图片 3363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27088" y="3141663"/>
                        <a:ext cx="3087687" cy="8651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4924" name="Object 12"/>
          <p:cNvGraphicFramePr/>
          <p:nvPr/>
        </p:nvGraphicFramePr>
        <p:xfrm>
          <a:off x="3995738" y="3141663"/>
          <a:ext cx="4225925" cy="887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3" name="" r:id="rId5" imgW="4470400" imgH="939800" progId="Equation.DSMT4">
                  <p:embed/>
                </p:oleObj>
              </mc:Choice>
              <mc:Fallback>
                <p:oleObj name="" r:id="rId5" imgW="4470400" imgH="939800" progId="Equation.DSMT4">
                  <p:embed/>
                  <p:pic>
                    <p:nvPicPr>
                      <p:cNvPr id="0" name="图片 3362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995738" y="3141663"/>
                        <a:ext cx="4225925" cy="8874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4937" name="Object 25"/>
          <p:cNvGraphicFramePr/>
          <p:nvPr/>
        </p:nvGraphicFramePr>
        <p:xfrm>
          <a:off x="827088" y="4221163"/>
          <a:ext cx="80899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5" name="" r:id="rId7" imgW="8086090" imgH="444500" progId="Equation.DSMT4">
                  <p:embed/>
                </p:oleObj>
              </mc:Choice>
              <mc:Fallback>
                <p:oleObj name="" r:id="rId7" imgW="8086090" imgH="444500" progId="Equation.DSMT4">
                  <p:embed/>
                  <p:pic>
                    <p:nvPicPr>
                      <p:cNvPr id="0" name="图片 336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27088" y="4221163"/>
                        <a:ext cx="80899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4938" name="Object 26"/>
          <p:cNvGraphicFramePr/>
          <p:nvPr/>
        </p:nvGraphicFramePr>
        <p:xfrm>
          <a:off x="6804025" y="908050"/>
          <a:ext cx="4191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6" name="" r:id="rId9" imgW="419100" imgH="393700" progId="Equation.3">
                  <p:embed/>
                </p:oleObj>
              </mc:Choice>
              <mc:Fallback>
                <p:oleObj name="" r:id="rId9" imgW="419100" imgH="393700" progId="Equation.3">
                  <p:embed/>
                  <p:pic>
                    <p:nvPicPr>
                      <p:cNvPr id="0" name="图片 3365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804025" y="908050"/>
                        <a:ext cx="4191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4941" name="Object 29"/>
          <p:cNvGraphicFramePr/>
          <p:nvPr/>
        </p:nvGraphicFramePr>
        <p:xfrm>
          <a:off x="827088" y="4797425"/>
          <a:ext cx="66167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7" name="" r:id="rId11" imgW="6613525" imgH="951865" progId="Equation.DSMT4">
                  <p:embed/>
                </p:oleObj>
              </mc:Choice>
              <mc:Fallback>
                <p:oleObj name="" r:id="rId11" imgW="6613525" imgH="951865" progId="Equation.DSMT4">
                  <p:embed/>
                  <p:pic>
                    <p:nvPicPr>
                      <p:cNvPr id="0" name="图片 3366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27088" y="4797425"/>
                        <a:ext cx="6616700" cy="952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9" name="Object 13"/>
          <p:cNvGraphicFramePr/>
          <p:nvPr/>
        </p:nvGraphicFramePr>
        <p:xfrm>
          <a:off x="755650" y="620713"/>
          <a:ext cx="5980113" cy="1119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8" name="" r:id="rId13" imgW="6322060" imgH="1180465" progId="Equation.DSMT4">
                  <p:embed/>
                </p:oleObj>
              </mc:Choice>
              <mc:Fallback>
                <p:oleObj name="" r:id="rId13" imgW="6322060" imgH="1180465" progId="Equation.DSMT4">
                  <p:embed/>
                  <p:pic>
                    <p:nvPicPr>
                      <p:cNvPr id="0" name="图片 3367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55650" y="620713"/>
                        <a:ext cx="5980113" cy="11191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00" name="Object 10"/>
          <p:cNvGraphicFramePr/>
          <p:nvPr/>
        </p:nvGraphicFramePr>
        <p:xfrm>
          <a:off x="827088" y="260350"/>
          <a:ext cx="27051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9" name="" r:id="rId15" imgW="2703830" imgH="444500" progId="Equation.DSMT4">
                  <p:embed/>
                </p:oleObj>
              </mc:Choice>
              <mc:Fallback>
                <p:oleObj name="" r:id="rId15" imgW="2703830" imgH="444500" progId="Equation.DSMT4">
                  <p:embed/>
                  <p:pic>
                    <p:nvPicPr>
                      <p:cNvPr id="0" name="图片 3368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27088" y="260350"/>
                        <a:ext cx="27051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4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4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94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294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294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294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4817" name="Object 2"/>
          <p:cNvGraphicFramePr/>
          <p:nvPr/>
        </p:nvGraphicFramePr>
        <p:xfrm>
          <a:off x="4470400" y="3495675"/>
          <a:ext cx="2032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0" name="" r:id="rId1" imgW="203200" imgH="443865" progId="Equation.3">
                  <p:embed/>
                </p:oleObj>
              </mc:Choice>
              <mc:Fallback>
                <p:oleObj name="" r:id="rId1" imgW="203200" imgH="443865" progId="Equation.3">
                  <p:embed/>
                  <p:pic>
                    <p:nvPicPr>
                      <p:cNvPr id="0" name="图片 336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470400" y="3495675"/>
                        <a:ext cx="2032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18" name="Object 3"/>
          <p:cNvGraphicFramePr/>
          <p:nvPr/>
        </p:nvGraphicFramePr>
        <p:xfrm>
          <a:off x="755650" y="333375"/>
          <a:ext cx="58674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1" name="" r:id="rId3" imgW="5864860" imgH="431800" progId="Equation.3">
                  <p:embed/>
                </p:oleObj>
              </mc:Choice>
              <mc:Fallback>
                <p:oleObj name="" r:id="rId3" imgW="5864860" imgH="431800" progId="Equation.3">
                  <p:embed/>
                  <p:pic>
                    <p:nvPicPr>
                      <p:cNvPr id="0" name="图片 337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55650" y="333375"/>
                        <a:ext cx="58674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5940" name="Object 4"/>
          <p:cNvGraphicFramePr/>
          <p:nvPr/>
        </p:nvGraphicFramePr>
        <p:xfrm>
          <a:off x="830263" y="915988"/>
          <a:ext cx="22225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2" name="" r:id="rId5" imgW="2222500" imgH="419100" progId="Equation.3">
                  <p:embed/>
                </p:oleObj>
              </mc:Choice>
              <mc:Fallback>
                <p:oleObj name="" r:id="rId5" imgW="2222500" imgH="419100" progId="Equation.3">
                  <p:embed/>
                  <p:pic>
                    <p:nvPicPr>
                      <p:cNvPr id="0" name="图片 337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30263" y="915988"/>
                        <a:ext cx="22225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5941" name="Object 5"/>
          <p:cNvGraphicFramePr/>
          <p:nvPr/>
        </p:nvGraphicFramePr>
        <p:xfrm>
          <a:off x="3276600" y="908050"/>
          <a:ext cx="1397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3" name="" r:id="rId7" imgW="1395730" imgH="405765" progId="Equation.3">
                  <p:embed/>
                </p:oleObj>
              </mc:Choice>
              <mc:Fallback>
                <p:oleObj name="" r:id="rId7" imgW="1395730" imgH="405765" progId="Equation.3">
                  <p:embed/>
                  <p:pic>
                    <p:nvPicPr>
                      <p:cNvPr id="0" name="图片 337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276600" y="908050"/>
                        <a:ext cx="13970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5942" name="Object 6"/>
          <p:cNvGraphicFramePr/>
          <p:nvPr/>
        </p:nvGraphicFramePr>
        <p:xfrm>
          <a:off x="4787900" y="908050"/>
          <a:ext cx="14097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4" name="" r:id="rId9" imgW="1408430" imgH="317500" progId="Equation.3">
                  <p:embed/>
                </p:oleObj>
              </mc:Choice>
              <mc:Fallback>
                <p:oleObj name="" r:id="rId9" imgW="1408430" imgH="317500" progId="Equation.3">
                  <p:embed/>
                  <p:pic>
                    <p:nvPicPr>
                      <p:cNvPr id="0" name="图片 3373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787900" y="908050"/>
                        <a:ext cx="14097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5943" name="Object 7"/>
          <p:cNvGraphicFramePr/>
          <p:nvPr/>
        </p:nvGraphicFramePr>
        <p:xfrm>
          <a:off x="755650" y="1484313"/>
          <a:ext cx="40132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5" name="" r:id="rId11" imgW="4011295" imgH="393700" progId="Equation.3">
                  <p:embed/>
                </p:oleObj>
              </mc:Choice>
              <mc:Fallback>
                <p:oleObj name="" r:id="rId11" imgW="4011295" imgH="393700" progId="Equation.3">
                  <p:embed/>
                  <p:pic>
                    <p:nvPicPr>
                      <p:cNvPr id="0" name="图片 3374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55650" y="1484313"/>
                        <a:ext cx="40132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5944" name="Object 8"/>
          <p:cNvGraphicFramePr/>
          <p:nvPr/>
        </p:nvGraphicFramePr>
        <p:xfrm>
          <a:off x="730250" y="2070100"/>
          <a:ext cx="7823200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6" name="" r:id="rId13" imgW="7823200" imgH="977900" progId="Equation.DSMT4">
                  <p:embed/>
                </p:oleObj>
              </mc:Choice>
              <mc:Fallback>
                <p:oleObj name="" r:id="rId13" imgW="7823200" imgH="977900" progId="Equation.DSMT4">
                  <p:embed/>
                  <p:pic>
                    <p:nvPicPr>
                      <p:cNvPr id="0" name="图片 3375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30250" y="2070100"/>
                        <a:ext cx="7823200" cy="977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5945" name="Object 9"/>
          <p:cNvGraphicFramePr/>
          <p:nvPr/>
        </p:nvGraphicFramePr>
        <p:xfrm>
          <a:off x="827088" y="3141663"/>
          <a:ext cx="33274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7" name="" r:id="rId15" imgW="3327400" imgH="838200" progId="Equation.3">
                  <p:embed/>
                </p:oleObj>
              </mc:Choice>
              <mc:Fallback>
                <p:oleObj name="" r:id="rId15" imgW="3327400" imgH="838200" progId="Equation.3">
                  <p:embed/>
                  <p:pic>
                    <p:nvPicPr>
                      <p:cNvPr id="0" name="图片 3376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27088" y="3141663"/>
                        <a:ext cx="33274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5946" name="Object 10"/>
          <p:cNvGraphicFramePr/>
          <p:nvPr/>
        </p:nvGraphicFramePr>
        <p:xfrm>
          <a:off x="4284663" y="3141663"/>
          <a:ext cx="19431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8" name="" r:id="rId17" imgW="1943100" imgH="838200" progId="Equation.3">
                  <p:embed/>
                </p:oleObj>
              </mc:Choice>
              <mc:Fallback>
                <p:oleObj name="" r:id="rId17" imgW="1943100" imgH="838200" progId="Equation.3">
                  <p:embed/>
                  <p:pic>
                    <p:nvPicPr>
                      <p:cNvPr id="0" name="图片 3377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4284663" y="3141663"/>
                        <a:ext cx="19431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5947" name="Object 11"/>
          <p:cNvGraphicFramePr/>
          <p:nvPr/>
        </p:nvGraphicFramePr>
        <p:xfrm>
          <a:off x="6300788" y="3141663"/>
          <a:ext cx="22860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" name="" r:id="rId19" imgW="2286000" imgH="838200" progId="Equation.3">
                  <p:embed/>
                </p:oleObj>
              </mc:Choice>
              <mc:Fallback>
                <p:oleObj name="" r:id="rId19" imgW="2286000" imgH="838200" progId="Equation.3">
                  <p:embed/>
                  <p:pic>
                    <p:nvPicPr>
                      <p:cNvPr id="0" name="图片 3378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6300788" y="3141663"/>
                        <a:ext cx="22860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5954" name="Object 18"/>
          <p:cNvGraphicFramePr/>
          <p:nvPr/>
        </p:nvGraphicFramePr>
        <p:xfrm>
          <a:off x="4140200" y="5229225"/>
          <a:ext cx="7239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" name="" r:id="rId21" imgW="723900" imgH="824865" progId="Equation.3">
                  <p:embed/>
                </p:oleObj>
              </mc:Choice>
              <mc:Fallback>
                <p:oleObj name="" r:id="rId21" imgW="723900" imgH="824865" progId="Equation.3">
                  <p:embed/>
                  <p:pic>
                    <p:nvPicPr>
                      <p:cNvPr id="0" name="图片 3379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4140200" y="5229225"/>
                        <a:ext cx="723900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5957" name="Object 21"/>
          <p:cNvGraphicFramePr/>
          <p:nvPr/>
        </p:nvGraphicFramePr>
        <p:xfrm>
          <a:off x="827088" y="4076700"/>
          <a:ext cx="53213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" name="" r:id="rId23" imgW="5318760" imgH="850265" progId="Equation.3">
                  <p:embed/>
                </p:oleObj>
              </mc:Choice>
              <mc:Fallback>
                <p:oleObj name="" r:id="rId23" imgW="5318760" imgH="850265" progId="Equation.3">
                  <p:embed/>
                  <p:pic>
                    <p:nvPicPr>
                      <p:cNvPr id="0" name="图片 3380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827088" y="4076700"/>
                        <a:ext cx="53213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5958" name="Object 22"/>
          <p:cNvGraphicFramePr/>
          <p:nvPr/>
        </p:nvGraphicFramePr>
        <p:xfrm>
          <a:off x="6877050" y="260350"/>
          <a:ext cx="205740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2" name="" r:id="rId25" imgW="2057400" imgH="1104900" progId="Equation.3">
                  <p:embed/>
                </p:oleObj>
              </mc:Choice>
              <mc:Fallback>
                <p:oleObj name="" r:id="rId25" imgW="2057400" imgH="1104900" progId="Equation.3">
                  <p:embed/>
                  <p:pic>
                    <p:nvPicPr>
                      <p:cNvPr id="0" name="图片 3381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877050" y="260350"/>
                        <a:ext cx="2057400" cy="1104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5960" name="Object 24"/>
          <p:cNvGraphicFramePr/>
          <p:nvPr/>
        </p:nvGraphicFramePr>
        <p:xfrm>
          <a:off x="900113" y="5157788"/>
          <a:ext cx="3251200" cy="115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3" name="" r:id="rId27" imgW="3251200" imgH="1155700" progId="Equation.3">
                  <p:embed/>
                </p:oleObj>
              </mc:Choice>
              <mc:Fallback>
                <p:oleObj name="" r:id="rId27" imgW="3251200" imgH="1155700" progId="Equation.3">
                  <p:embed/>
                  <p:pic>
                    <p:nvPicPr>
                      <p:cNvPr id="0" name="图片 3382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900113" y="5157788"/>
                        <a:ext cx="3251200" cy="1155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5961" name="Object 25"/>
          <p:cNvGraphicFramePr/>
          <p:nvPr/>
        </p:nvGraphicFramePr>
        <p:xfrm>
          <a:off x="6227763" y="4797425"/>
          <a:ext cx="2730500" cy="140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4" name="" r:id="rId29" imgW="2730500" imgH="1409700" progId="Equation.3">
                  <p:embed/>
                </p:oleObj>
              </mc:Choice>
              <mc:Fallback>
                <p:oleObj name="" r:id="rId29" imgW="2730500" imgH="1409700" progId="Equation.3">
                  <p:embed/>
                  <p:pic>
                    <p:nvPicPr>
                      <p:cNvPr id="0" name="图片 3383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227763" y="4797425"/>
                        <a:ext cx="2730500" cy="1409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5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5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95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95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95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95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95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95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95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95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295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95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7" dur="500"/>
                                        <p:tgtEl>
                                          <p:spTgt spid="295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5841" name="Object 3"/>
          <p:cNvGraphicFramePr/>
          <p:nvPr/>
        </p:nvGraphicFramePr>
        <p:xfrm>
          <a:off x="827088" y="404813"/>
          <a:ext cx="7786687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5" name="" r:id="rId1" imgW="7781925" imgH="444500" progId="Equation.3">
                  <p:embed/>
                </p:oleObj>
              </mc:Choice>
              <mc:Fallback>
                <p:oleObj name="" r:id="rId1" imgW="7781925" imgH="444500" progId="Equation.3">
                  <p:embed/>
                  <p:pic>
                    <p:nvPicPr>
                      <p:cNvPr id="0" name="图片 338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27088" y="404813"/>
                        <a:ext cx="7786687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989" name="Object 5"/>
          <p:cNvGraphicFramePr/>
          <p:nvPr/>
        </p:nvGraphicFramePr>
        <p:xfrm>
          <a:off x="900113" y="981075"/>
          <a:ext cx="295910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3" imgW="2959100" imgH="419100" progId="Equation.3">
                  <p:embed/>
                </p:oleObj>
              </mc:Choice>
              <mc:Fallback>
                <p:oleObj name="" r:id="rId3" imgW="2959100" imgH="419100" progId="Equation.3">
                  <p:embed/>
                  <p:pic>
                    <p:nvPicPr>
                      <p:cNvPr id="0" name="图片 338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00113" y="981075"/>
                        <a:ext cx="2959100" cy="4159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990" name="Object 6"/>
          <p:cNvGraphicFramePr/>
          <p:nvPr/>
        </p:nvGraphicFramePr>
        <p:xfrm>
          <a:off x="3995738" y="981075"/>
          <a:ext cx="1524000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7" name="" r:id="rId5" imgW="1522730" imgH="405765" progId="Equation.3">
                  <p:embed/>
                </p:oleObj>
              </mc:Choice>
              <mc:Fallback>
                <p:oleObj name="" r:id="rId5" imgW="1522730" imgH="405765" progId="Equation.3">
                  <p:embed/>
                  <p:pic>
                    <p:nvPicPr>
                      <p:cNvPr id="0" name="图片 338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995738" y="981075"/>
                        <a:ext cx="1524000" cy="4048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991" name="Object 7"/>
          <p:cNvGraphicFramePr/>
          <p:nvPr/>
        </p:nvGraphicFramePr>
        <p:xfrm>
          <a:off x="971550" y="1484313"/>
          <a:ext cx="358140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8" name="" r:id="rId7" imgW="3581400" imgH="1104900" progId="Equation.3">
                  <p:embed/>
                </p:oleObj>
              </mc:Choice>
              <mc:Fallback>
                <p:oleObj name="" r:id="rId7" imgW="3581400" imgH="1104900" progId="Equation.3">
                  <p:embed/>
                  <p:pic>
                    <p:nvPicPr>
                      <p:cNvPr id="0" name="图片 338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71550" y="1484313"/>
                        <a:ext cx="3581400" cy="1104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993" name="Object 9"/>
          <p:cNvGraphicFramePr/>
          <p:nvPr/>
        </p:nvGraphicFramePr>
        <p:xfrm>
          <a:off x="827088" y="2636838"/>
          <a:ext cx="44450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9" name="" r:id="rId9" imgW="4445000" imgH="838200" progId="Equation.3">
                  <p:embed/>
                </p:oleObj>
              </mc:Choice>
              <mc:Fallback>
                <p:oleObj name="" r:id="rId9" imgW="4445000" imgH="838200" progId="Equation.3">
                  <p:embed/>
                  <p:pic>
                    <p:nvPicPr>
                      <p:cNvPr id="0" name="图片 338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27088" y="2636838"/>
                        <a:ext cx="44450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995" name="Object 11"/>
          <p:cNvGraphicFramePr/>
          <p:nvPr/>
        </p:nvGraphicFramePr>
        <p:xfrm>
          <a:off x="900113" y="3573463"/>
          <a:ext cx="4586287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0" name="" r:id="rId11" imgW="4582795" imgH="862965" progId="Equation.DSMT4">
                  <p:embed/>
                </p:oleObj>
              </mc:Choice>
              <mc:Fallback>
                <p:oleObj name="" r:id="rId11" imgW="4582795" imgH="862965" progId="Equation.DSMT4">
                  <p:embed/>
                  <p:pic>
                    <p:nvPicPr>
                      <p:cNvPr id="0" name="图片 3389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00113" y="3573463"/>
                        <a:ext cx="4586287" cy="863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996" name="Object 12"/>
          <p:cNvGraphicFramePr/>
          <p:nvPr/>
        </p:nvGraphicFramePr>
        <p:xfrm>
          <a:off x="2484438" y="5300663"/>
          <a:ext cx="4800600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1" name="" r:id="rId13" imgW="4798695" imgH="393700" progId="Equation.3">
                  <p:embed/>
                </p:oleObj>
              </mc:Choice>
              <mc:Fallback>
                <p:oleObj name="" r:id="rId13" imgW="4798695" imgH="393700" progId="Equation.3">
                  <p:embed/>
                  <p:pic>
                    <p:nvPicPr>
                      <p:cNvPr id="0" name="图片 3390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484438" y="5300663"/>
                        <a:ext cx="4800600" cy="3921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997" name="Object 13"/>
          <p:cNvGraphicFramePr/>
          <p:nvPr/>
        </p:nvGraphicFramePr>
        <p:xfrm>
          <a:off x="900113" y="4437063"/>
          <a:ext cx="7585075" cy="133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2" name="" r:id="rId15" imgW="7581900" imgH="1333500" progId="Equation.DSMT4">
                  <p:embed/>
                </p:oleObj>
              </mc:Choice>
              <mc:Fallback>
                <p:oleObj name="" r:id="rId15" imgW="7581900" imgH="1333500" progId="Equation.DSMT4">
                  <p:embed/>
                  <p:pic>
                    <p:nvPicPr>
                      <p:cNvPr id="0" name="图片 3391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900113" y="4437063"/>
                        <a:ext cx="7585075" cy="1333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7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7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97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297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97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97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97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24621" name="Object 13"/>
          <p:cNvGraphicFramePr/>
          <p:nvPr/>
        </p:nvGraphicFramePr>
        <p:xfrm>
          <a:off x="755650" y="1341438"/>
          <a:ext cx="4978400" cy="232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3" name="" r:id="rId1" imgW="4978400" imgH="2324100" progId="Equation.3">
                  <p:embed/>
                </p:oleObj>
              </mc:Choice>
              <mc:Fallback>
                <p:oleObj name="" r:id="rId1" imgW="4978400" imgH="2324100" progId="Equation.3">
                  <p:embed/>
                  <p:pic>
                    <p:nvPicPr>
                      <p:cNvPr id="0" name="图片 339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55650" y="1341438"/>
                        <a:ext cx="4978400" cy="2324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4622" name="Object 14"/>
          <p:cNvGraphicFramePr/>
          <p:nvPr/>
        </p:nvGraphicFramePr>
        <p:xfrm>
          <a:off x="827088" y="4868863"/>
          <a:ext cx="6375400" cy="404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4" name="" r:id="rId3" imgW="6369685" imgH="405765" progId="Equation.3">
                  <p:embed/>
                </p:oleObj>
              </mc:Choice>
              <mc:Fallback>
                <p:oleObj name="" r:id="rId3" imgW="6369685" imgH="405765" progId="Equation.3">
                  <p:embed/>
                  <p:pic>
                    <p:nvPicPr>
                      <p:cNvPr id="0" name="图片 339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7088" y="4868863"/>
                        <a:ext cx="6375400" cy="4048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组合 25"/>
          <p:cNvGrpSpPr/>
          <p:nvPr/>
        </p:nvGrpSpPr>
        <p:grpSpPr>
          <a:xfrm>
            <a:off x="5775325" y="809625"/>
            <a:ext cx="3048000" cy="2274888"/>
            <a:chOff x="5775325" y="809625"/>
            <a:chExt cx="3048000" cy="2274888"/>
          </a:xfrm>
        </p:grpSpPr>
        <p:sp>
          <p:nvSpPr>
            <p:cNvPr id="36868" name="Oval 4"/>
            <p:cNvSpPr/>
            <p:nvPr/>
          </p:nvSpPr>
          <p:spPr>
            <a:xfrm>
              <a:off x="6308725" y="1038225"/>
              <a:ext cx="1371600" cy="1371600"/>
            </a:xfrm>
            <a:prstGeom prst="ellipse">
              <a:avLst/>
            </a:pr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6869" name="Line 5"/>
            <p:cNvSpPr/>
            <p:nvPr/>
          </p:nvSpPr>
          <p:spPr>
            <a:xfrm flipV="1">
              <a:off x="6308725" y="1914525"/>
              <a:ext cx="1828800" cy="91440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6870" name="Line 6"/>
            <p:cNvSpPr/>
            <p:nvPr/>
          </p:nvSpPr>
          <p:spPr>
            <a:xfrm rot="-457880">
              <a:off x="7070725" y="1724025"/>
              <a:ext cx="228600" cy="60960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graphicFrame>
          <p:nvGraphicFramePr>
            <p:cNvPr id="36871" name="Object 7"/>
            <p:cNvGraphicFramePr/>
            <p:nvPr/>
          </p:nvGraphicFramePr>
          <p:xfrm>
            <a:off x="6737350" y="1633538"/>
            <a:ext cx="280988" cy="244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95" name="" r:id="rId5" imgW="381000" imgH="330200" progId="Equation.3">
                    <p:embed/>
                  </p:oleObj>
                </mc:Choice>
                <mc:Fallback>
                  <p:oleObj name="" r:id="rId5" imgW="381000" imgH="330200" progId="Equation.3">
                    <p:embed/>
                    <p:pic>
                      <p:nvPicPr>
                        <p:cNvPr id="0" name="图片 3394"/>
                        <p:cNvPicPr/>
                        <p:nvPr/>
                      </p:nvPicPr>
                      <p:blipFill>
                        <a:blip r:embed="rId6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6737350" y="1633538"/>
                          <a:ext cx="280988" cy="24447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6872" name="Group 8"/>
            <p:cNvGrpSpPr/>
            <p:nvPr/>
          </p:nvGrpSpPr>
          <p:grpSpPr>
            <a:xfrm>
              <a:off x="6003925" y="1379538"/>
              <a:ext cx="2819400" cy="1258887"/>
              <a:chOff x="3648" y="1559"/>
              <a:chExt cx="1776" cy="793"/>
            </a:xfrm>
          </p:grpSpPr>
          <p:sp>
            <p:nvSpPr>
              <p:cNvPr id="36873" name="Arc 9"/>
              <p:cNvSpPr/>
              <p:nvPr/>
            </p:nvSpPr>
            <p:spPr>
              <a:xfrm flipV="1">
                <a:off x="3648" y="1559"/>
                <a:ext cx="1248" cy="79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pathLst>
                  <a:path w="21600" h="22299" fill="none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833"/>
                      <a:pt x="21596" y="22066"/>
                      <a:pt x="21588" y="22298"/>
                    </a:cubicBezTo>
                  </a:path>
                  <a:path w="21600" h="22299" stroke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833"/>
                      <a:pt x="21596" y="22066"/>
                      <a:pt x="21588" y="222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5400" cap="flat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graphicFrame>
            <p:nvGraphicFramePr>
              <p:cNvPr id="36874" name="Object 10"/>
              <p:cNvGraphicFramePr/>
              <p:nvPr/>
            </p:nvGraphicFramePr>
            <p:xfrm>
              <a:off x="4944" y="1632"/>
              <a:ext cx="480" cy="13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96" name="" r:id="rId7" imgW="1370965" imgH="393700" progId="Equation.3">
                      <p:embed/>
                    </p:oleObj>
                  </mc:Choice>
                  <mc:Fallback>
                    <p:oleObj name="" r:id="rId7" imgW="1370965" imgH="393700" progId="Equation.3">
                      <p:embed/>
                      <p:pic>
                        <p:nvPicPr>
                          <p:cNvPr id="0" name="图片 3395"/>
                          <p:cNvPicPr/>
                          <p:nvPr/>
                        </p:nvPicPr>
                        <p:blipFill>
                          <a:blip r:embed="rId8">
                            <a:clrChange>
                              <a:clrFrom>
                                <a:srgbClr val="000000"/>
                              </a:clrFrom>
                              <a:clrTo>
                                <a:srgbClr val="3333CC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944" y="1632"/>
                            <a:ext cx="480" cy="138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36875" name="Object 11"/>
            <p:cNvGraphicFramePr/>
            <p:nvPr/>
          </p:nvGraphicFramePr>
          <p:xfrm>
            <a:off x="7299325" y="2371725"/>
            <a:ext cx="301625" cy="215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97" name="" r:id="rId9" imgW="405765" imgH="292100" progId="Equation.3">
                    <p:embed/>
                  </p:oleObj>
                </mc:Choice>
                <mc:Fallback>
                  <p:oleObj name="" r:id="rId9" imgW="405765" imgH="292100" progId="Equation.3">
                    <p:embed/>
                    <p:pic>
                      <p:nvPicPr>
                        <p:cNvPr id="0" name="图片 3396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7299325" y="2371725"/>
                          <a:ext cx="301625" cy="2159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876" name="Object 12"/>
            <p:cNvGraphicFramePr/>
            <p:nvPr/>
          </p:nvGraphicFramePr>
          <p:xfrm>
            <a:off x="6961188" y="1549400"/>
            <a:ext cx="671512" cy="5524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98" name="" r:id="rId11" imgW="1002665" imgH="824865" progId="Equation.3">
                    <p:embed/>
                  </p:oleObj>
                </mc:Choice>
                <mc:Fallback>
                  <p:oleObj name="" r:id="rId11" imgW="1002665" imgH="824865" progId="Equation.3">
                    <p:embed/>
                    <p:pic>
                      <p:nvPicPr>
                        <p:cNvPr id="0" name="图片 3397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FF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6961188" y="1549400"/>
                          <a:ext cx="671512" cy="55245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6877" name="Group 15"/>
            <p:cNvGrpSpPr/>
            <p:nvPr/>
          </p:nvGrpSpPr>
          <p:grpSpPr>
            <a:xfrm>
              <a:off x="5775325" y="809625"/>
              <a:ext cx="2819400" cy="2274888"/>
              <a:chOff x="3504" y="1200"/>
              <a:chExt cx="1776" cy="1433"/>
            </a:xfrm>
          </p:grpSpPr>
          <p:sp>
            <p:nvSpPr>
              <p:cNvPr id="36878" name="Line 16"/>
              <p:cNvSpPr/>
              <p:nvPr/>
            </p:nvSpPr>
            <p:spPr>
              <a:xfrm>
                <a:off x="3552" y="2448"/>
                <a:ext cx="1728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sp>
          <p:sp>
            <p:nvSpPr>
              <p:cNvPr id="36879" name="Line 17"/>
              <p:cNvSpPr/>
              <p:nvPr/>
            </p:nvSpPr>
            <p:spPr>
              <a:xfrm flipV="1">
                <a:off x="3648" y="1200"/>
                <a:ext cx="0" cy="134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sp>
          <p:graphicFrame>
            <p:nvGraphicFramePr>
              <p:cNvPr id="36880" name="Object 18"/>
              <p:cNvGraphicFramePr/>
              <p:nvPr/>
            </p:nvGraphicFramePr>
            <p:xfrm>
              <a:off x="5136" y="2496"/>
              <a:ext cx="144" cy="13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99" name="" r:id="rId13" imgW="254000" imgH="241300" progId="Equation.3">
                      <p:embed/>
                    </p:oleObj>
                  </mc:Choice>
                  <mc:Fallback>
                    <p:oleObj name="" r:id="rId13" imgW="254000" imgH="241300" progId="Equation.3">
                      <p:embed/>
                      <p:pic>
                        <p:nvPicPr>
                          <p:cNvPr id="0" name="图片 3398"/>
                          <p:cNvPicPr/>
                          <p:nvPr/>
                        </p:nvPicPr>
                        <p:blipFill>
                          <a:blip r:embed="rId14"/>
                          <a:stretch>
                            <a:fillRect/>
                          </a:stretch>
                        </p:blipFill>
                        <p:spPr>
                          <a:xfrm>
                            <a:off x="5136" y="2496"/>
                            <a:ext cx="144" cy="137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6881" name="Object 19"/>
              <p:cNvGraphicFramePr/>
              <p:nvPr/>
            </p:nvGraphicFramePr>
            <p:xfrm>
              <a:off x="3504" y="1200"/>
              <a:ext cx="144" cy="18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400" name="" r:id="rId15" imgW="254000" imgH="317500" progId="Equation.3">
                      <p:embed/>
                    </p:oleObj>
                  </mc:Choice>
                  <mc:Fallback>
                    <p:oleObj name="" r:id="rId15" imgW="254000" imgH="317500" progId="Equation.3">
                      <p:embed/>
                      <p:pic>
                        <p:nvPicPr>
                          <p:cNvPr id="0" name="图片 3399"/>
                          <p:cNvPicPr/>
                          <p:nvPr/>
                        </p:nvPicPr>
                        <p:blipFill>
                          <a:blip r:embed="rId16"/>
                          <a:stretch>
                            <a:fillRect/>
                          </a:stretch>
                        </p:blipFill>
                        <p:spPr>
                          <a:xfrm>
                            <a:off x="3504" y="1200"/>
                            <a:ext cx="144" cy="18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6882" name="Object 20"/>
              <p:cNvGraphicFramePr/>
              <p:nvPr/>
            </p:nvGraphicFramePr>
            <p:xfrm>
              <a:off x="3504" y="2475"/>
              <a:ext cx="122" cy="1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401" name="" r:id="rId17" imgW="215900" imgH="241300" progId="Equation.3">
                      <p:embed/>
                    </p:oleObj>
                  </mc:Choice>
                  <mc:Fallback>
                    <p:oleObj name="" r:id="rId17" imgW="215900" imgH="241300" progId="Equation.3">
                      <p:embed/>
                      <p:pic>
                        <p:nvPicPr>
                          <p:cNvPr id="0" name="图片 3400"/>
                          <p:cNvPicPr/>
                          <p:nvPr/>
                        </p:nvPicPr>
                        <p:blipFill>
                          <a:blip r:embed="rId18"/>
                          <a:stretch>
                            <a:fillRect/>
                          </a:stretch>
                        </p:blipFill>
                        <p:spPr>
                          <a:xfrm>
                            <a:off x="3504" y="2475"/>
                            <a:ext cx="122" cy="136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aphicFrame>
        <p:nvGraphicFramePr>
          <p:cNvPr id="324631" name="Object 23"/>
          <p:cNvGraphicFramePr/>
          <p:nvPr/>
        </p:nvGraphicFramePr>
        <p:xfrm>
          <a:off x="2484438" y="5732463"/>
          <a:ext cx="11176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2" name="" r:id="rId19" imgW="1117600" imgH="825500" progId="Equation.3">
                  <p:embed/>
                </p:oleObj>
              </mc:Choice>
              <mc:Fallback>
                <p:oleObj name="" r:id="rId19" imgW="1117600" imgH="825500" progId="Equation.3">
                  <p:embed/>
                  <p:pic>
                    <p:nvPicPr>
                      <p:cNvPr id="0" name="图片 3401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484438" y="5732463"/>
                        <a:ext cx="1117600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4632" name="Object 24"/>
          <p:cNvGraphicFramePr/>
          <p:nvPr/>
        </p:nvGraphicFramePr>
        <p:xfrm>
          <a:off x="3708400" y="5949950"/>
          <a:ext cx="2159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3" name="" r:id="rId21" imgW="2157095" imgH="405765" progId="Equation.3">
                  <p:embed/>
                </p:oleObj>
              </mc:Choice>
              <mc:Fallback>
                <p:oleObj name="" r:id="rId21" imgW="2157095" imgH="405765" progId="Equation.3">
                  <p:embed/>
                  <p:pic>
                    <p:nvPicPr>
                      <p:cNvPr id="0" name="图片 3402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3708400" y="5949950"/>
                        <a:ext cx="21590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85" name="Object 25"/>
          <p:cNvGraphicFramePr/>
          <p:nvPr/>
        </p:nvGraphicFramePr>
        <p:xfrm>
          <a:off x="822325" y="333375"/>
          <a:ext cx="3149600" cy="369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4" name="" r:id="rId23" imgW="3351530" imgH="393700" progId="Equation.DSMT4">
                  <p:embed/>
                </p:oleObj>
              </mc:Choice>
              <mc:Fallback>
                <p:oleObj name="" r:id="rId23" imgW="3351530" imgH="393700" progId="Equation.DSMT4">
                  <p:embed/>
                  <p:pic>
                    <p:nvPicPr>
                      <p:cNvPr id="0" name="图片 3403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822325" y="333375"/>
                        <a:ext cx="3149600" cy="3698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4634" name="Object 26"/>
          <p:cNvGraphicFramePr/>
          <p:nvPr/>
        </p:nvGraphicFramePr>
        <p:xfrm>
          <a:off x="827088" y="765175"/>
          <a:ext cx="14986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5" name="" r:id="rId25" imgW="1497965" imgH="444500" progId="Equation.DSMT4">
                  <p:embed/>
                </p:oleObj>
              </mc:Choice>
              <mc:Fallback>
                <p:oleObj name="" r:id="rId25" imgW="1497965" imgH="444500" progId="Equation.DSMT4">
                  <p:embed/>
                  <p:pic>
                    <p:nvPicPr>
                      <p:cNvPr id="0" name="图片 3404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827088" y="765175"/>
                        <a:ext cx="14986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4635" name="Object 27"/>
          <p:cNvGraphicFramePr/>
          <p:nvPr/>
        </p:nvGraphicFramePr>
        <p:xfrm>
          <a:off x="827088" y="5373688"/>
          <a:ext cx="33020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6" name="" r:id="rId27" imgW="3300730" imgH="444500" progId="Equation.DSMT4">
                  <p:embed/>
                </p:oleObj>
              </mc:Choice>
              <mc:Fallback>
                <p:oleObj name="" r:id="rId27" imgW="3300730" imgH="444500" progId="Equation.DSMT4">
                  <p:embed/>
                  <p:pic>
                    <p:nvPicPr>
                      <p:cNvPr id="0" name="图片 3405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827088" y="5373688"/>
                        <a:ext cx="33020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4636" name="Object 28"/>
          <p:cNvGraphicFramePr/>
          <p:nvPr/>
        </p:nvGraphicFramePr>
        <p:xfrm>
          <a:off x="827088" y="3716338"/>
          <a:ext cx="53340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7" name="" r:id="rId29" imgW="5331460" imgH="431800" progId="Equation.3">
                  <p:embed/>
                </p:oleObj>
              </mc:Choice>
              <mc:Fallback>
                <p:oleObj name="" r:id="rId29" imgW="5331460" imgH="431800" progId="Equation.3">
                  <p:embed/>
                  <p:pic>
                    <p:nvPicPr>
                      <p:cNvPr id="0" name="图片 3406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827088" y="3716338"/>
                        <a:ext cx="53340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4637" name="Object 29"/>
          <p:cNvGraphicFramePr/>
          <p:nvPr/>
        </p:nvGraphicFramePr>
        <p:xfrm>
          <a:off x="755650" y="4292600"/>
          <a:ext cx="56896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8" name="" r:id="rId31" imgW="5687060" imgH="431800" progId="Equation.3">
                  <p:embed/>
                </p:oleObj>
              </mc:Choice>
              <mc:Fallback>
                <p:oleObj name="" r:id="rId31" imgW="5687060" imgH="431800" progId="Equation.3">
                  <p:embed/>
                  <p:pic>
                    <p:nvPicPr>
                      <p:cNvPr id="0" name="图片 3407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755650" y="4292600"/>
                        <a:ext cx="56896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24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24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24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24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24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324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324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324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7889" name="Object 4"/>
          <p:cNvGraphicFramePr/>
          <p:nvPr/>
        </p:nvGraphicFramePr>
        <p:xfrm>
          <a:off x="755650" y="333375"/>
          <a:ext cx="8064500" cy="1381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9" name="" r:id="rId1" imgW="8305800" imgH="1422400" progId="Equation.3">
                  <p:embed/>
                </p:oleObj>
              </mc:Choice>
              <mc:Fallback>
                <p:oleObj name="" r:id="rId1" imgW="8305800" imgH="1422400" progId="Equation.3">
                  <p:embed/>
                  <p:pic>
                    <p:nvPicPr>
                      <p:cNvPr id="0" name="图片 340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55650" y="333375"/>
                        <a:ext cx="8064500" cy="13811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5637" name="Object 5"/>
          <p:cNvGraphicFramePr/>
          <p:nvPr/>
        </p:nvGraphicFramePr>
        <p:xfrm>
          <a:off x="755650" y="1844675"/>
          <a:ext cx="77470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10" name="" r:id="rId3" imgW="7743825" imgH="901065" progId="Equation.3">
                  <p:embed/>
                </p:oleObj>
              </mc:Choice>
              <mc:Fallback>
                <p:oleObj name="" r:id="rId3" imgW="7743825" imgH="901065" progId="Equation.3">
                  <p:embed/>
                  <p:pic>
                    <p:nvPicPr>
                      <p:cNvPr id="0" name="图片 340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55650" y="1844675"/>
                        <a:ext cx="7747000" cy="901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5638" name="Object 6"/>
          <p:cNvGraphicFramePr/>
          <p:nvPr/>
        </p:nvGraphicFramePr>
        <p:xfrm>
          <a:off x="827088" y="3068638"/>
          <a:ext cx="18669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11" name="" r:id="rId5" imgW="1864995" imgH="405765" progId="Equation.3">
                  <p:embed/>
                </p:oleObj>
              </mc:Choice>
              <mc:Fallback>
                <p:oleObj name="" r:id="rId5" imgW="1864995" imgH="405765" progId="Equation.3">
                  <p:embed/>
                  <p:pic>
                    <p:nvPicPr>
                      <p:cNvPr id="0" name="图片 341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27088" y="3068638"/>
                        <a:ext cx="18669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5639" name="Object 7"/>
          <p:cNvGraphicFramePr/>
          <p:nvPr/>
        </p:nvGraphicFramePr>
        <p:xfrm>
          <a:off x="2916238" y="3068638"/>
          <a:ext cx="16637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12" name="" r:id="rId7" imgW="1662430" imgH="405765" progId="Equation.3">
                  <p:embed/>
                </p:oleObj>
              </mc:Choice>
              <mc:Fallback>
                <p:oleObj name="" r:id="rId7" imgW="1662430" imgH="405765" progId="Equation.3">
                  <p:embed/>
                  <p:pic>
                    <p:nvPicPr>
                      <p:cNvPr id="0" name="图片 341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916238" y="3068638"/>
                        <a:ext cx="16637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5640" name="Object 8"/>
          <p:cNvGraphicFramePr/>
          <p:nvPr/>
        </p:nvGraphicFramePr>
        <p:xfrm>
          <a:off x="4787900" y="2781300"/>
          <a:ext cx="306070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13" name="" r:id="rId9" imgW="3060700" imgH="1104900" progId="Equation.3">
                  <p:embed/>
                </p:oleObj>
              </mc:Choice>
              <mc:Fallback>
                <p:oleObj name="" r:id="rId9" imgW="3060700" imgH="1104900" progId="Equation.3">
                  <p:embed/>
                  <p:pic>
                    <p:nvPicPr>
                      <p:cNvPr id="0" name="图片 341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787900" y="2781300"/>
                        <a:ext cx="3060700" cy="1104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5641" name="Object 9"/>
          <p:cNvGraphicFramePr/>
          <p:nvPr/>
        </p:nvGraphicFramePr>
        <p:xfrm>
          <a:off x="827088" y="3860800"/>
          <a:ext cx="59563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14" name="" r:id="rId11" imgW="5956300" imgH="825500" progId="Equation.3">
                  <p:embed/>
                </p:oleObj>
              </mc:Choice>
              <mc:Fallback>
                <p:oleObj name="" r:id="rId11" imgW="5956300" imgH="825500" progId="Equation.3">
                  <p:embed/>
                  <p:pic>
                    <p:nvPicPr>
                      <p:cNvPr id="0" name="图片 3413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27088" y="3860800"/>
                        <a:ext cx="5956300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5642" name="Object 10"/>
          <p:cNvGraphicFramePr/>
          <p:nvPr/>
        </p:nvGraphicFramePr>
        <p:xfrm>
          <a:off x="827088" y="4724400"/>
          <a:ext cx="5715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15" name="" r:id="rId13" imgW="5709920" imgH="405765" progId="Equation.3">
                  <p:embed/>
                </p:oleObj>
              </mc:Choice>
              <mc:Fallback>
                <p:oleObj name="" r:id="rId13" imgW="5709920" imgH="405765" progId="Equation.3">
                  <p:embed/>
                  <p:pic>
                    <p:nvPicPr>
                      <p:cNvPr id="0" name="图片 3414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827088" y="4724400"/>
                        <a:ext cx="57150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5643" name="Object 11"/>
          <p:cNvGraphicFramePr/>
          <p:nvPr/>
        </p:nvGraphicFramePr>
        <p:xfrm>
          <a:off x="827088" y="5156200"/>
          <a:ext cx="42545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16" name="" r:id="rId15" imgW="4254500" imgH="838200" progId="Equation.3">
                  <p:embed/>
                </p:oleObj>
              </mc:Choice>
              <mc:Fallback>
                <p:oleObj name="" r:id="rId15" imgW="4254500" imgH="838200" progId="Equation.3">
                  <p:embed/>
                  <p:pic>
                    <p:nvPicPr>
                      <p:cNvPr id="0" name="图片 3415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27088" y="5156200"/>
                        <a:ext cx="42545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5644" name="Object 12"/>
          <p:cNvGraphicFramePr/>
          <p:nvPr/>
        </p:nvGraphicFramePr>
        <p:xfrm>
          <a:off x="5075238" y="5372100"/>
          <a:ext cx="10160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17" name="" r:id="rId17" imgW="1015365" imgH="317500" progId="Equation.3">
                  <p:embed/>
                </p:oleObj>
              </mc:Choice>
              <mc:Fallback>
                <p:oleObj name="" r:id="rId17" imgW="1015365" imgH="317500" progId="Equation.3">
                  <p:embed/>
                  <p:pic>
                    <p:nvPicPr>
                      <p:cNvPr id="0" name="图片 3416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075238" y="5372100"/>
                        <a:ext cx="10160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5645" name="Object 13"/>
          <p:cNvGraphicFramePr/>
          <p:nvPr/>
        </p:nvGraphicFramePr>
        <p:xfrm>
          <a:off x="754063" y="6021388"/>
          <a:ext cx="70866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18" name="" r:id="rId19" imgW="7083425" imgH="393700" progId="Equation.3">
                  <p:embed/>
                </p:oleObj>
              </mc:Choice>
              <mc:Fallback>
                <p:oleObj name="" r:id="rId19" imgW="7083425" imgH="393700" progId="Equation.3">
                  <p:embed/>
                  <p:pic>
                    <p:nvPicPr>
                      <p:cNvPr id="0" name="图片 3417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754063" y="6021388"/>
                        <a:ext cx="70866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25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25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25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25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25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25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325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325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325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8913" name="Object 2"/>
          <p:cNvGraphicFramePr/>
          <p:nvPr/>
        </p:nvGraphicFramePr>
        <p:xfrm>
          <a:off x="755650" y="404813"/>
          <a:ext cx="8164513" cy="874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19" name="" r:id="rId1" imgW="8111490" imgH="901065" progId="Equation.3">
                  <p:embed/>
                </p:oleObj>
              </mc:Choice>
              <mc:Fallback>
                <p:oleObj name="" r:id="rId1" imgW="8111490" imgH="901065" progId="Equation.3">
                  <p:embed/>
                  <p:pic>
                    <p:nvPicPr>
                      <p:cNvPr id="0" name="图片 341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55650" y="404813"/>
                        <a:ext cx="8164513" cy="8747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1059" name="Object 3"/>
          <p:cNvGraphicFramePr/>
          <p:nvPr/>
        </p:nvGraphicFramePr>
        <p:xfrm>
          <a:off x="827088" y="1412875"/>
          <a:ext cx="26670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0" name="" r:id="rId3" imgW="2667000" imgH="419100" progId="Equation.3">
                  <p:embed/>
                </p:oleObj>
              </mc:Choice>
              <mc:Fallback>
                <p:oleObj name="" r:id="rId3" imgW="2667000" imgH="419100" progId="Equation.3">
                  <p:embed/>
                  <p:pic>
                    <p:nvPicPr>
                      <p:cNvPr id="0" name="图片 341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7088" y="1412875"/>
                        <a:ext cx="26670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1060" name="Object 4"/>
          <p:cNvGraphicFramePr/>
          <p:nvPr/>
        </p:nvGraphicFramePr>
        <p:xfrm>
          <a:off x="3578225" y="1412875"/>
          <a:ext cx="21209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1" name="" r:id="rId5" imgW="2118995" imgH="405765" progId="Equation.3">
                  <p:embed/>
                </p:oleObj>
              </mc:Choice>
              <mc:Fallback>
                <p:oleObj name="" r:id="rId5" imgW="2118995" imgH="405765" progId="Equation.3">
                  <p:embed/>
                  <p:pic>
                    <p:nvPicPr>
                      <p:cNvPr id="0" name="图片 342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578225" y="1412875"/>
                        <a:ext cx="21209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1061" name="Object 5"/>
          <p:cNvGraphicFramePr/>
          <p:nvPr/>
        </p:nvGraphicFramePr>
        <p:xfrm>
          <a:off x="912813" y="1989138"/>
          <a:ext cx="290830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2" name="" r:id="rId7" imgW="2908300" imgH="1104900" progId="Equation.3">
                  <p:embed/>
                </p:oleObj>
              </mc:Choice>
              <mc:Fallback>
                <p:oleObj name="" r:id="rId7" imgW="2908300" imgH="1104900" progId="Equation.3">
                  <p:embed/>
                  <p:pic>
                    <p:nvPicPr>
                      <p:cNvPr id="0" name="图片 342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2813" y="1989138"/>
                        <a:ext cx="2908300" cy="1104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1062" name="Object 6"/>
          <p:cNvGraphicFramePr/>
          <p:nvPr/>
        </p:nvGraphicFramePr>
        <p:xfrm>
          <a:off x="3851275" y="2060575"/>
          <a:ext cx="22352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3" name="" r:id="rId9" imgW="2235200" imgH="1054100" progId="Equation.3">
                  <p:embed/>
                </p:oleObj>
              </mc:Choice>
              <mc:Fallback>
                <p:oleObj name="" r:id="rId9" imgW="2235200" imgH="1054100" progId="Equation.3">
                  <p:embed/>
                  <p:pic>
                    <p:nvPicPr>
                      <p:cNvPr id="0" name="图片 342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851275" y="2060575"/>
                        <a:ext cx="2235200" cy="1054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1063" name="Object 7"/>
          <p:cNvGraphicFramePr/>
          <p:nvPr/>
        </p:nvGraphicFramePr>
        <p:xfrm>
          <a:off x="900113" y="3429000"/>
          <a:ext cx="56515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4" name="" r:id="rId11" imgW="5648960" imgH="393700" progId="Equation.3">
                  <p:embed/>
                </p:oleObj>
              </mc:Choice>
              <mc:Fallback>
                <p:oleObj name="" r:id="rId11" imgW="5648960" imgH="393700" progId="Equation.3">
                  <p:embed/>
                  <p:pic>
                    <p:nvPicPr>
                      <p:cNvPr id="0" name="图片 3423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00113" y="3429000"/>
                        <a:ext cx="56515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1064" name="Object 8"/>
          <p:cNvGraphicFramePr/>
          <p:nvPr/>
        </p:nvGraphicFramePr>
        <p:xfrm>
          <a:off x="900113" y="3933825"/>
          <a:ext cx="36449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5" name="" r:id="rId13" imgW="3644900" imgH="825500" progId="Equation.3">
                  <p:embed/>
                </p:oleObj>
              </mc:Choice>
              <mc:Fallback>
                <p:oleObj name="" r:id="rId13" imgW="3644900" imgH="825500" progId="Equation.3">
                  <p:embed/>
                  <p:pic>
                    <p:nvPicPr>
                      <p:cNvPr id="0" name="图片 3424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900113" y="3933825"/>
                        <a:ext cx="3644900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1065" name="Object 9"/>
          <p:cNvGraphicFramePr/>
          <p:nvPr/>
        </p:nvGraphicFramePr>
        <p:xfrm>
          <a:off x="4572000" y="4149725"/>
          <a:ext cx="27432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6" name="" r:id="rId15" imgW="2741930" imgH="393700" progId="Equation.3">
                  <p:embed/>
                </p:oleObj>
              </mc:Choice>
              <mc:Fallback>
                <p:oleObj name="" r:id="rId15" imgW="2741930" imgH="393700" progId="Equation.3">
                  <p:embed/>
                  <p:pic>
                    <p:nvPicPr>
                      <p:cNvPr id="0" name="图片 3425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572000" y="4149725"/>
                        <a:ext cx="27432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1067" name="Object 11"/>
          <p:cNvGraphicFramePr/>
          <p:nvPr/>
        </p:nvGraphicFramePr>
        <p:xfrm>
          <a:off x="900113" y="4797425"/>
          <a:ext cx="5819775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7" name="" r:id="rId17" imgW="5702300" imgH="825500" progId="Equation.3">
                  <p:embed/>
                </p:oleObj>
              </mc:Choice>
              <mc:Fallback>
                <p:oleObj name="" r:id="rId17" imgW="5702300" imgH="825500" progId="Equation.3">
                  <p:embed/>
                  <p:pic>
                    <p:nvPicPr>
                      <p:cNvPr id="0" name="图片 3426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900113" y="4797425"/>
                        <a:ext cx="5819775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1068" name="Object 12"/>
          <p:cNvGraphicFramePr/>
          <p:nvPr/>
        </p:nvGraphicFramePr>
        <p:xfrm>
          <a:off x="900113" y="5746750"/>
          <a:ext cx="396875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8" name="" r:id="rId19" imgW="3769995" imgH="393700" progId="Equation.DSMT4">
                  <p:embed/>
                </p:oleObj>
              </mc:Choice>
              <mc:Fallback>
                <p:oleObj name="" r:id="rId19" imgW="3769995" imgH="393700" progId="Equation.DSMT4">
                  <p:embed/>
                  <p:pic>
                    <p:nvPicPr>
                      <p:cNvPr id="0" name="图片 3427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900113" y="5746750"/>
                        <a:ext cx="396875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1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1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1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01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01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01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1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01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01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commondata" val="eyJoZGlkIjoiODgwNTFkMzFhMTE0ZGQxYzFlOTllODYyNzc3YmE0YzcifQ=="/>
</p:tagLst>
</file>

<file path=ppt/theme/theme1.xml><?xml version="1.0" encoding="utf-8"?>
<a:theme xmlns:a="http://schemas.openxmlformats.org/drawingml/2006/main" name="模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66FF"/>
      </a:hlink>
      <a:folHlink>
        <a:srgbClr val="0066FF"/>
      </a:folHlink>
    </a:clrScheme>
    <a:fontScheme name="模版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zh-CN" alt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zh-CN" alt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模版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模版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模版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模版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模版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模版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模版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E:\公共基础课程\高等数学教案\04级《高数》五版\模版.pot</Template>
  <TotalTime>0</TotalTime>
  <Words>157</Words>
  <Application>WPS 演示</Application>
  <PresentationFormat>全屏显示(4:3)</PresentationFormat>
  <Paragraphs>47</Paragraphs>
  <Slides>34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424</vt:i4>
      </vt:variant>
      <vt:variant>
        <vt:lpstr>幻灯片标题</vt:lpstr>
      </vt:variant>
      <vt:variant>
        <vt:i4>34</vt:i4>
      </vt:variant>
    </vt:vector>
  </HeadingPairs>
  <TitlesOfParts>
    <vt:vector size="466" baseType="lpstr">
      <vt:lpstr>Arial</vt:lpstr>
      <vt:lpstr>宋体</vt:lpstr>
      <vt:lpstr>Wingdings</vt:lpstr>
      <vt:lpstr>Times New Roman</vt:lpstr>
      <vt:lpstr>华文行楷</vt:lpstr>
      <vt:lpstr>微软雅黑</vt:lpstr>
      <vt:lpstr>Arial Unicode MS</vt:lpstr>
      <vt:lpstr>模版</vt:lpstr>
      <vt:lpstr>Equation.DSMT4</vt:lpstr>
      <vt:lpstr>Equation.3</vt:lpstr>
      <vt:lpstr>Equation.DSMT4</vt:lpstr>
      <vt:lpstr>Equation.3</vt:lpstr>
      <vt:lpstr>Equation.3</vt:lpstr>
      <vt:lpstr>Equation.DSMT4</vt:lpstr>
      <vt:lpstr>Equation.DSMT4</vt:lpstr>
      <vt:lpstr>Equation.DSMT4</vt:lpstr>
      <vt:lpstr>Equation.DSMT4</vt:lpstr>
      <vt:lpstr>Equation.DSMT4</vt:lpstr>
      <vt:lpstr>Equation.3</vt:lpstr>
      <vt:lpstr>Equation.DSMT4</vt:lpstr>
      <vt:lpstr>Equation.3</vt:lpstr>
      <vt:lpstr>Equation.DSMT4</vt:lpstr>
      <vt:lpstr>Equation.DSMT4</vt:lpstr>
      <vt:lpstr>Equation.3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Equation.3</vt:lpstr>
      <vt:lpstr>Equation.DSMT4</vt:lpstr>
      <vt:lpstr>Equation.DSMT4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Equation.DSMT4</vt:lpstr>
      <vt:lpstr>Equation.DSMT4</vt:lpstr>
      <vt:lpstr>Equation.DSMT4</vt:lpstr>
      <vt:lpstr>Equation.DSMT4</vt:lpstr>
      <vt:lpstr>Equation.3</vt:lpstr>
      <vt:lpstr>Equation.3</vt:lpstr>
      <vt:lpstr>Equation.3</vt:lpstr>
      <vt:lpstr>Equation.3</vt:lpstr>
      <vt:lpstr>Equation.DSMT4</vt:lpstr>
      <vt:lpstr>Equation.DSMT4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Equation.DSMT4</vt:lpstr>
      <vt:lpstr>Equation.DSMT4</vt:lpstr>
      <vt:lpstr>Equation.3</vt:lpstr>
      <vt:lpstr>Equation.DSMT4</vt:lpstr>
      <vt:lpstr>Equation.DSMT4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Equation.DSMT4</vt:lpstr>
      <vt:lpstr>Equation.DSMT4</vt:lpstr>
      <vt:lpstr>Equation.DSMT4</vt:lpstr>
      <vt:lpstr>Equation.DSMT4</vt:lpstr>
      <vt:lpstr>Equation.DSMT4</vt:lpstr>
      <vt:lpstr>Equation.3</vt:lpstr>
      <vt:lpstr>Equation.3</vt:lpstr>
      <vt:lpstr>Equation.DSMT4</vt:lpstr>
      <vt:lpstr>Equation.DSMT4</vt:lpstr>
      <vt:lpstr>Equation.3</vt:lpstr>
      <vt:lpstr>Equation.3</vt:lpstr>
      <vt:lpstr>Equation.3</vt:lpstr>
      <vt:lpstr>Equation.3</vt:lpstr>
      <vt:lpstr>Equation.DSMT4</vt:lpstr>
      <vt:lpstr>Equation.3</vt:lpstr>
      <vt:lpstr>Equation.DSMT4</vt:lpstr>
      <vt:lpstr>Equation.3</vt:lpstr>
      <vt:lpstr>Equation.3</vt:lpstr>
      <vt:lpstr>Equation.3</vt:lpstr>
      <vt:lpstr>Equation.DSMT4</vt:lpstr>
      <vt:lpstr>Equation.3</vt:lpstr>
      <vt:lpstr>Equation.3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Equation.3</vt:lpstr>
      <vt:lpstr>Equation.3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Equation.DSMT4</vt:lpstr>
      <vt:lpstr>Equation.DSMT4</vt:lpstr>
      <vt:lpstr>Equation.DSMT4</vt:lpstr>
      <vt:lpstr>Equation.DSMT4</vt:lpstr>
      <vt:lpstr>Equation.3</vt:lpstr>
      <vt:lpstr>Equation.DSMT4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Equation.DSMT4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Equation.DSMT4</vt:lpstr>
      <vt:lpstr>Equation.DSMT4</vt:lpstr>
      <vt:lpstr>Equation.3</vt:lpstr>
      <vt:lpstr>Equation.DSMT4</vt:lpstr>
      <vt:lpstr>Equation.DSMT4</vt:lpstr>
      <vt:lpstr>Equation.3</vt:lpstr>
      <vt:lpstr>Equation.DSMT4</vt:lpstr>
      <vt:lpstr>Equation.DSMT4</vt:lpstr>
      <vt:lpstr>Equation.3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Equation.3</vt:lpstr>
      <vt:lpstr>Equation.DSMT4</vt:lpstr>
      <vt:lpstr>Equation.DSMT4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Equation.DSMT4</vt:lpstr>
      <vt:lpstr>Equation.DSMT4</vt:lpstr>
      <vt:lpstr>Equation.DSMT4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Equation.DSMT4</vt:lpstr>
      <vt:lpstr>Equation.DSMT4</vt:lpstr>
      <vt:lpstr>Equation.DSMT4</vt:lpstr>
      <vt:lpstr>Equation.DSMT4</vt:lpstr>
      <vt:lpstr>Equation.3</vt:lpstr>
      <vt:lpstr>Equation.3</vt:lpstr>
      <vt:lpstr>Equation.DSMT4</vt:lpstr>
      <vt:lpstr>Equation.DSMT4</vt:lpstr>
      <vt:lpstr>Equation.3</vt:lpstr>
      <vt:lpstr>Equation.3</vt:lpstr>
      <vt:lpstr>Equation.3</vt:lpstr>
      <vt:lpstr>Equation.DSMT4</vt:lpstr>
      <vt:lpstr>Equation.3</vt:lpstr>
      <vt:lpstr>Equation.DSMT4</vt:lpstr>
      <vt:lpstr>Equation.3</vt:lpstr>
      <vt:lpstr>Equation.3</vt:lpstr>
      <vt:lpstr>Equation.DSMT4</vt:lpstr>
      <vt:lpstr>Equation.DSMT4</vt:lpstr>
      <vt:lpstr>Equation.DSMT4</vt:lpstr>
      <vt:lpstr>Equation.DSMT4</vt:lpstr>
      <vt:lpstr>Equation.DSMT4</vt:lpstr>
      <vt:lpstr>Equation.3</vt:lpstr>
      <vt:lpstr>Equation.DSMT4</vt:lpstr>
      <vt:lpstr>Equation.DSMT4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某同学</dc:creator>
  <cp:lastModifiedBy>某同学</cp:lastModifiedBy>
  <cp:revision>821</cp:revision>
  <dcterms:created xsi:type="dcterms:W3CDTF">2004-02-22T11:45:37Z</dcterms:created>
  <dcterms:modified xsi:type="dcterms:W3CDTF">2023-11-07T23:40:06Z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8BFE1EC312184E75AEF3124154449653_13</vt:lpwstr>
  </property>
  <property fmtid="{D5CDD505-2E9C-101B-9397-08002B2CF9AE}" pid="3" name="KSOProductBuildVer">
    <vt:lpwstr>2052-12.1.0.15712</vt:lpwstr>
  </property>
</Properties>
</file>