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757" r:id="rId3"/>
    <p:sldId id="739" r:id="rId4"/>
    <p:sldId id="740" r:id="rId5"/>
    <p:sldId id="804" r:id="rId6"/>
    <p:sldId id="735" r:id="rId7"/>
  </p:sldIdLst>
  <p:sldSz cx="9144000" cy="6858000" type="screen4x3"/>
  <p:notesSz cx="6797675" cy="9928225"/>
  <p:custDataLst>
    <p:tags r:id="rId1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7"/>
    <p:restoredTop sz="94697"/>
  </p:normalViewPr>
  <p:slideViewPr>
    <p:cSldViewPr showGuides="1">
      <p:cViewPr varScale="1">
        <p:scale>
          <a:sx n="66" d="100"/>
          <a:sy n="66" d="100"/>
        </p:scale>
        <p:origin x="-1506" y="-114"/>
      </p:cViewPr>
      <p:guideLst>
        <p:guide orient="horz" pos="215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7" Type="http://schemas.openxmlformats.org/officeDocument/2006/relationships/image" Target="../media/image8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image" Target="../media/image17.wmf"/><Relationship Id="rId7" Type="http://schemas.openxmlformats.org/officeDocument/2006/relationships/image" Target="../media/image16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.wmf"/><Relationship Id="rId8" Type="http://schemas.openxmlformats.org/officeDocument/2006/relationships/image" Target="../media/image26.wmf"/><Relationship Id="rId7" Type="http://schemas.openxmlformats.org/officeDocument/2006/relationships/image" Target="../media/image25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.wmf"/><Relationship Id="rId8" Type="http://schemas.openxmlformats.org/officeDocument/2006/relationships/image" Target="../media/image35.wmf"/><Relationship Id="rId7" Type="http://schemas.openxmlformats.org/officeDocument/2006/relationships/image" Target="../media/image34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3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b="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8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Ro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88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b="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0178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15225" y="6438900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下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5017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707188" y="6442075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上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50180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05800" y="6438900"/>
            <a:ext cx="658813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返 回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5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.wmf"/><Relationship Id="rId18" Type="http://schemas.openxmlformats.org/officeDocument/2006/relationships/vmlDrawing" Target="../drawings/vmlDrawing1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9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8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13.w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10.bin"/><Relationship Id="rId20" Type="http://schemas.openxmlformats.org/officeDocument/2006/relationships/vmlDrawing" Target="../drawings/vmlDrawing2.vml"/><Relationship Id="rId2" Type="http://schemas.openxmlformats.org/officeDocument/2006/relationships/image" Target="../media/image10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8.wmf"/><Relationship Id="rId17" Type="http://schemas.openxmlformats.org/officeDocument/2006/relationships/oleObject" Target="../embeddings/oleObject17.bin"/><Relationship Id="rId16" Type="http://schemas.openxmlformats.org/officeDocument/2006/relationships/image" Target="../media/image17.wmf"/><Relationship Id="rId15" Type="http://schemas.openxmlformats.org/officeDocument/2006/relationships/oleObject" Target="../embeddings/oleObject16.bin"/><Relationship Id="rId14" Type="http://schemas.openxmlformats.org/officeDocument/2006/relationships/image" Target="../media/image16.wmf"/><Relationship Id="rId13" Type="http://schemas.openxmlformats.org/officeDocument/2006/relationships/oleObject" Target="../embeddings/oleObject15.bin"/><Relationship Id="rId12" Type="http://schemas.openxmlformats.org/officeDocument/2006/relationships/image" Target="../media/image15.wmf"/><Relationship Id="rId11" Type="http://schemas.openxmlformats.org/officeDocument/2006/relationships/oleObject" Target="../embeddings/oleObject14.bin"/><Relationship Id="rId10" Type="http://schemas.openxmlformats.org/officeDocument/2006/relationships/image" Target="../media/image14.wmf"/><Relationship Id="rId1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.bin"/><Relationship Id="rId8" Type="http://schemas.openxmlformats.org/officeDocument/2006/relationships/image" Target="../media/image22.wmf"/><Relationship Id="rId7" Type="http://schemas.openxmlformats.org/officeDocument/2006/relationships/oleObject" Target="../embeddings/oleObject21.bin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19.bin"/><Relationship Id="rId20" Type="http://schemas.openxmlformats.org/officeDocument/2006/relationships/vmlDrawing" Target="../drawings/vmlDrawing3.vml"/><Relationship Id="rId2" Type="http://schemas.openxmlformats.org/officeDocument/2006/relationships/image" Target="../media/image19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27.wmf"/><Relationship Id="rId17" Type="http://schemas.openxmlformats.org/officeDocument/2006/relationships/oleObject" Target="../embeddings/oleObject26.bin"/><Relationship Id="rId16" Type="http://schemas.openxmlformats.org/officeDocument/2006/relationships/image" Target="../media/image26.wmf"/><Relationship Id="rId15" Type="http://schemas.openxmlformats.org/officeDocument/2006/relationships/oleObject" Target="../embeddings/oleObject25.bin"/><Relationship Id="rId14" Type="http://schemas.openxmlformats.org/officeDocument/2006/relationships/image" Target="../media/image25.wmf"/><Relationship Id="rId13" Type="http://schemas.openxmlformats.org/officeDocument/2006/relationships/oleObject" Target="../embeddings/oleObject24.bin"/><Relationship Id="rId12" Type="http://schemas.openxmlformats.org/officeDocument/2006/relationships/image" Target="../media/image24.wmf"/><Relationship Id="rId11" Type="http://schemas.openxmlformats.org/officeDocument/2006/relationships/oleObject" Target="../embeddings/oleObject23.bin"/><Relationship Id="rId10" Type="http://schemas.openxmlformats.org/officeDocument/2006/relationships/image" Target="../media/image23.wmf"/><Relationship Id="rId1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.bin"/><Relationship Id="rId8" Type="http://schemas.openxmlformats.org/officeDocument/2006/relationships/image" Target="../media/image31.wmf"/><Relationship Id="rId7" Type="http://schemas.openxmlformats.org/officeDocument/2006/relationships/oleObject" Target="../embeddings/oleObject30.bin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9.wmf"/><Relationship Id="rId3" Type="http://schemas.openxmlformats.org/officeDocument/2006/relationships/oleObject" Target="../embeddings/oleObject28.bin"/><Relationship Id="rId20" Type="http://schemas.openxmlformats.org/officeDocument/2006/relationships/vmlDrawing" Target="../drawings/vmlDrawing4.vml"/><Relationship Id="rId2" Type="http://schemas.openxmlformats.org/officeDocument/2006/relationships/image" Target="../media/image28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6.wmf"/><Relationship Id="rId17" Type="http://schemas.openxmlformats.org/officeDocument/2006/relationships/oleObject" Target="../embeddings/oleObject35.bin"/><Relationship Id="rId16" Type="http://schemas.openxmlformats.org/officeDocument/2006/relationships/image" Target="../media/image35.wmf"/><Relationship Id="rId15" Type="http://schemas.openxmlformats.org/officeDocument/2006/relationships/oleObject" Target="../embeddings/oleObject34.bin"/><Relationship Id="rId14" Type="http://schemas.openxmlformats.org/officeDocument/2006/relationships/image" Target="../media/image34.wmf"/><Relationship Id="rId13" Type="http://schemas.openxmlformats.org/officeDocument/2006/relationships/oleObject" Target="../embeddings/oleObject33.bin"/><Relationship Id="rId12" Type="http://schemas.openxmlformats.org/officeDocument/2006/relationships/image" Target="../media/image33.wmf"/><Relationship Id="rId11" Type="http://schemas.openxmlformats.org/officeDocument/2006/relationships/oleObject" Target="../embeddings/oleObject32.bin"/><Relationship Id="rId10" Type="http://schemas.openxmlformats.org/officeDocument/2006/relationships/image" Target="../media/image32.wmf"/><Relationship Id="rId1" Type="http://schemas.openxmlformats.org/officeDocument/2006/relationships/oleObject" Target="../embeddings/oleObject2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Text Box 3"/>
          <p:cNvSpPr txBox="1"/>
          <p:nvPr/>
        </p:nvSpPr>
        <p:spPr>
          <a:xfrm>
            <a:off x="2266950" y="2349500"/>
            <a:ext cx="5621338" cy="768350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4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第二章课堂练习讲评</a:t>
            </a:r>
            <a:endParaRPr lang="zh-CN" altLang="en-US" sz="44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8371" name="Object 3"/>
          <p:cNvGraphicFramePr/>
          <p:nvPr/>
        </p:nvGraphicFramePr>
        <p:xfrm>
          <a:off x="827088" y="836613"/>
          <a:ext cx="435927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" name="" r:id="rId1" imgW="4064000" imgH="838200" progId="Equation.DSMT4">
                  <p:embed/>
                </p:oleObj>
              </mc:Choice>
              <mc:Fallback>
                <p:oleObj name="" r:id="rId1" imgW="4064000" imgH="838200" progId="Equation.DSMT4">
                  <p:embed/>
                  <p:pic>
                    <p:nvPicPr>
                      <p:cNvPr id="0" name="图片 33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4359275" cy="898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4"/>
          <p:cNvGraphicFramePr/>
          <p:nvPr/>
        </p:nvGraphicFramePr>
        <p:xfrm>
          <a:off x="2268538" y="1916113"/>
          <a:ext cx="48133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" name="" r:id="rId3" imgW="4811395" imgH="862965" progId="Equation.DSMT4">
                  <p:embed/>
                </p:oleObj>
              </mc:Choice>
              <mc:Fallback>
                <p:oleObj name="" r:id="rId3" imgW="4811395" imgH="862965" progId="Equation.DSMT4">
                  <p:embed/>
                  <p:pic>
                    <p:nvPicPr>
                      <p:cNvPr id="0" name="图片 33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8538" y="1916113"/>
                        <a:ext cx="48133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5"/>
          <p:cNvGraphicFramePr/>
          <p:nvPr/>
        </p:nvGraphicFramePr>
        <p:xfrm>
          <a:off x="2268538" y="2852738"/>
          <a:ext cx="3721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" name="" r:id="rId5" imgW="3721100" imgH="838200" progId="Equation.DSMT4">
                  <p:embed/>
                </p:oleObj>
              </mc:Choice>
              <mc:Fallback>
                <p:oleObj name="" r:id="rId5" imgW="3721100" imgH="838200" progId="Equation.DSMT4">
                  <p:embed/>
                  <p:pic>
                    <p:nvPicPr>
                      <p:cNvPr id="0" name="图片 338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8538" y="2852738"/>
                        <a:ext cx="3721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5" name="Object 7"/>
          <p:cNvGraphicFramePr/>
          <p:nvPr/>
        </p:nvGraphicFramePr>
        <p:xfrm>
          <a:off x="2268538" y="3716338"/>
          <a:ext cx="2476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" name="" r:id="rId7" imgW="2475230" imgH="444500" progId="Equation.DSMT4">
                  <p:embed/>
                </p:oleObj>
              </mc:Choice>
              <mc:Fallback>
                <p:oleObj name="" r:id="rId7" imgW="2475230" imgH="444500" progId="Equation.DSMT4">
                  <p:embed/>
                  <p:pic>
                    <p:nvPicPr>
                      <p:cNvPr id="0" name="图片 338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68538" y="3716338"/>
                        <a:ext cx="2476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6" name="Object 8"/>
          <p:cNvGraphicFramePr/>
          <p:nvPr/>
        </p:nvGraphicFramePr>
        <p:xfrm>
          <a:off x="827088" y="4365625"/>
          <a:ext cx="799306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" name="" r:id="rId9" imgW="7581900" imgH="1422400" progId="Equation.DSMT4">
                  <p:embed/>
                </p:oleObj>
              </mc:Choice>
              <mc:Fallback>
                <p:oleObj name="" r:id="rId9" imgW="7581900" imgH="1422400" progId="Equation.DSMT4">
                  <p:embed/>
                  <p:pic>
                    <p:nvPicPr>
                      <p:cNvPr id="0" name="图片 339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4365625"/>
                        <a:ext cx="7993062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7" name="Object 9"/>
          <p:cNvGraphicFramePr/>
          <p:nvPr/>
        </p:nvGraphicFramePr>
        <p:xfrm>
          <a:off x="900113" y="6021388"/>
          <a:ext cx="4381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" name="" r:id="rId11" imgW="4379595" imgH="431800" progId="Equation.DSMT4">
                  <p:embed/>
                </p:oleObj>
              </mc:Choice>
              <mc:Fallback>
                <p:oleObj name="" r:id="rId11" imgW="4379595" imgH="431800" progId="Equation.DSMT4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6021388"/>
                        <a:ext cx="4381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8" name="Object 10"/>
          <p:cNvGraphicFramePr/>
          <p:nvPr/>
        </p:nvGraphicFramePr>
        <p:xfrm>
          <a:off x="5292725" y="6021388"/>
          <a:ext cx="2476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" name="" r:id="rId13" imgW="2475230" imgH="444500" progId="Equation.DSMT4">
                  <p:embed/>
                </p:oleObj>
              </mc:Choice>
              <mc:Fallback>
                <p:oleObj name="" r:id="rId13" imgW="2475230" imgH="444500" progId="Equation.DSMT4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92725" y="6021388"/>
                        <a:ext cx="2476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9"/>
          <p:cNvGraphicFramePr/>
          <p:nvPr/>
        </p:nvGraphicFramePr>
        <p:xfrm>
          <a:off x="900113" y="260350"/>
          <a:ext cx="769778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" name="" r:id="rId15" imgW="7172325" imgH="444500" progId="Equation.DSMT4">
                  <p:embed/>
                </p:oleObj>
              </mc:Choice>
              <mc:Fallback>
                <p:oleObj name="" r:id="rId15" imgW="7172325" imgH="444500" progId="Equation.DSMT4">
                  <p:embed/>
                  <p:pic>
                    <p:nvPicPr>
                      <p:cNvPr id="0" name="图片 339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7697787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26699" name="Object 11"/>
          <p:cNvGraphicFramePr/>
          <p:nvPr/>
        </p:nvGraphicFramePr>
        <p:xfrm>
          <a:off x="973138" y="1989138"/>
          <a:ext cx="40005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" name="" r:id="rId1" imgW="4000500" imgH="914400" progId="Equation.3">
                  <p:embed/>
                </p:oleObj>
              </mc:Choice>
              <mc:Fallback>
                <p:oleObj name="" r:id="rId1" imgW="4000500" imgH="914400" progId="Equation.3">
                  <p:embed/>
                  <p:pic>
                    <p:nvPicPr>
                      <p:cNvPr id="0" name="图片 33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3138" y="1989138"/>
                        <a:ext cx="40005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00" name="Object 12"/>
          <p:cNvGraphicFramePr/>
          <p:nvPr/>
        </p:nvGraphicFramePr>
        <p:xfrm>
          <a:off x="909638" y="2965450"/>
          <a:ext cx="61087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" name="" r:id="rId3" imgW="6106160" imgH="495300" progId="Equation.DSMT4">
                  <p:embed/>
                </p:oleObj>
              </mc:Choice>
              <mc:Fallback>
                <p:oleObj name="" r:id="rId3" imgW="6106160" imgH="495300" progId="Equation.DSMT4">
                  <p:embed/>
                  <p:pic>
                    <p:nvPicPr>
                      <p:cNvPr id="0" name="图片 33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9638" y="2965450"/>
                        <a:ext cx="61087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02" name="Object 14"/>
          <p:cNvGraphicFramePr/>
          <p:nvPr/>
        </p:nvGraphicFramePr>
        <p:xfrm>
          <a:off x="915988" y="3613150"/>
          <a:ext cx="30734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" name="" r:id="rId5" imgW="3072130" imgH="495300" progId="Equation.DSMT4">
                  <p:embed/>
                </p:oleObj>
              </mc:Choice>
              <mc:Fallback>
                <p:oleObj name="" r:id="rId5" imgW="3072130" imgH="495300" progId="Equation.DSMT4">
                  <p:embed/>
                  <p:pic>
                    <p:nvPicPr>
                      <p:cNvPr id="0" name="图片 33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5988" y="3613150"/>
                        <a:ext cx="30734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03" name="Object 15"/>
          <p:cNvGraphicFramePr/>
          <p:nvPr/>
        </p:nvGraphicFramePr>
        <p:xfrm>
          <a:off x="4140200" y="3644900"/>
          <a:ext cx="1752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" name="" r:id="rId7" imgW="1751965" imgH="444500" progId="Equation.3">
                  <p:embed/>
                </p:oleObj>
              </mc:Choice>
              <mc:Fallback>
                <p:oleObj name="" r:id="rId7" imgW="1751965" imgH="444500" progId="Equation.3">
                  <p:embed/>
                  <p:pic>
                    <p:nvPicPr>
                      <p:cNvPr id="0" name="图片 339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0200" y="3644900"/>
                        <a:ext cx="1752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04" name="Object 16"/>
          <p:cNvGraphicFramePr/>
          <p:nvPr/>
        </p:nvGraphicFramePr>
        <p:xfrm>
          <a:off x="900113" y="4292600"/>
          <a:ext cx="563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" name="" r:id="rId9" imgW="5636260" imgH="431800" progId="Equation.3">
                  <p:embed/>
                </p:oleObj>
              </mc:Choice>
              <mc:Fallback>
                <p:oleObj name="" r:id="rId9" imgW="5636260" imgH="431800" progId="Equation.3">
                  <p:embed/>
                  <p:pic>
                    <p:nvPicPr>
                      <p:cNvPr id="0" name="图片 339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4292600"/>
                        <a:ext cx="563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05" name="Object 17"/>
          <p:cNvGraphicFramePr/>
          <p:nvPr/>
        </p:nvGraphicFramePr>
        <p:xfrm>
          <a:off x="944563" y="4940300"/>
          <a:ext cx="2273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" name="" r:id="rId11" imgW="2273300" imgH="419100" progId="Equation.3">
                  <p:embed/>
                </p:oleObj>
              </mc:Choice>
              <mc:Fallback>
                <p:oleObj name="" r:id="rId11" imgW="2273300" imgH="419100" progId="Equation.3">
                  <p:embed/>
                  <p:pic>
                    <p:nvPicPr>
                      <p:cNvPr id="0" name="图片 33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44563" y="4940300"/>
                        <a:ext cx="2273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3"/>
          <p:cNvGraphicFramePr/>
          <p:nvPr/>
        </p:nvGraphicFramePr>
        <p:xfrm>
          <a:off x="900113" y="260350"/>
          <a:ext cx="77168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" name="" r:id="rId13" imgW="7667625" imgH="444500" progId="Equation.DSMT4">
                  <p:embed/>
                </p:oleObj>
              </mc:Choice>
              <mc:Fallback>
                <p:oleObj name="" r:id="rId13" imgW="7667625" imgH="444500" progId="Equation.DSMT4">
                  <p:embed/>
                  <p:pic>
                    <p:nvPicPr>
                      <p:cNvPr id="0" name="图片 340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7716837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0"/>
          <p:cNvGraphicFramePr/>
          <p:nvPr/>
        </p:nvGraphicFramePr>
        <p:xfrm>
          <a:off x="900113" y="836613"/>
          <a:ext cx="6083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" name="" r:id="rId15" imgW="6080760" imgH="444500" progId="Equation.DSMT4">
                  <p:embed/>
                </p:oleObj>
              </mc:Choice>
              <mc:Fallback>
                <p:oleObj name="" r:id="rId15" imgW="6080760" imgH="444500" progId="Equation.DSMT4">
                  <p:embed/>
                  <p:pic>
                    <p:nvPicPr>
                      <p:cNvPr id="0" name="图片 340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836613"/>
                        <a:ext cx="6083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4" name="Object 12"/>
          <p:cNvGraphicFramePr/>
          <p:nvPr/>
        </p:nvGraphicFramePr>
        <p:xfrm>
          <a:off x="900113" y="1412875"/>
          <a:ext cx="6845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3" name="" r:id="rId17" imgW="6842125" imgH="444500" progId="Equation.DSMT4">
                  <p:embed/>
                </p:oleObj>
              </mc:Choice>
              <mc:Fallback>
                <p:oleObj name="" r:id="rId17" imgW="6842125" imgH="444500" progId="Equation.DSMT4">
                  <p:embed/>
                  <p:pic>
                    <p:nvPicPr>
                      <p:cNvPr id="0" name="图片 340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1412875"/>
                        <a:ext cx="6845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2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2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26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2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626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33859" name="Object 3"/>
          <p:cNvGraphicFramePr/>
          <p:nvPr/>
        </p:nvGraphicFramePr>
        <p:xfrm>
          <a:off x="827088" y="1557338"/>
          <a:ext cx="45720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" name="" r:id="rId1" imgW="4572000" imgH="876300" progId="Equation.DSMT4">
                  <p:embed/>
                </p:oleObj>
              </mc:Choice>
              <mc:Fallback>
                <p:oleObj name="" r:id="rId1" imgW="4572000" imgH="876300" progId="Equation.DSMT4">
                  <p:embed/>
                  <p:pic>
                    <p:nvPicPr>
                      <p:cNvPr id="0" name="图片 342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557338"/>
                        <a:ext cx="45720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0" name="Object 4"/>
          <p:cNvGraphicFramePr/>
          <p:nvPr/>
        </p:nvGraphicFramePr>
        <p:xfrm>
          <a:off x="900113" y="2636838"/>
          <a:ext cx="43894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" name="" r:id="rId3" imgW="4406900" imgH="927100" progId="Equation.DSMT4">
                  <p:embed/>
                </p:oleObj>
              </mc:Choice>
              <mc:Fallback>
                <p:oleObj name="" r:id="rId3" imgW="4406900" imgH="927100" progId="Equation.DSMT4">
                  <p:embed/>
                  <p:pic>
                    <p:nvPicPr>
                      <p:cNvPr id="0" name="图片 343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636838"/>
                        <a:ext cx="4389437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1" name="Object 5"/>
          <p:cNvGraphicFramePr/>
          <p:nvPr/>
        </p:nvGraphicFramePr>
        <p:xfrm>
          <a:off x="900113" y="3789363"/>
          <a:ext cx="32766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" name="" r:id="rId5" imgW="3276600" imgH="838200" progId="Equation.DSMT4">
                  <p:embed/>
                </p:oleObj>
              </mc:Choice>
              <mc:Fallback>
                <p:oleObj name="" r:id="rId5" imgW="3276600" imgH="838200" progId="Equation.DSMT4">
                  <p:embed/>
                  <p:pic>
                    <p:nvPicPr>
                      <p:cNvPr id="0" name="图片 343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3789363"/>
                        <a:ext cx="3276600" cy="84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2" name="Object 6"/>
          <p:cNvGraphicFramePr/>
          <p:nvPr/>
        </p:nvGraphicFramePr>
        <p:xfrm>
          <a:off x="827088" y="4724400"/>
          <a:ext cx="294163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3" name="" r:id="rId7" imgW="2932430" imgH="862965" progId="Equation.DSMT4">
                  <p:embed/>
                </p:oleObj>
              </mc:Choice>
              <mc:Fallback>
                <p:oleObj name="" r:id="rId7" imgW="2932430" imgH="862965" progId="Equation.DSMT4">
                  <p:embed/>
                  <p:pic>
                    <p:nvPicPr>
                      <p:cNvPr id="0" name="图片 343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4724400"/>
                        <a:ext cx="2941637" cy="869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3863" name="Object 7"/>
          <p:cNvGraphicFramePr/>
          <p:nvPr/>
        </p:nvGraphicFramePr>
        <p:xfrm>
          <a:off x="3779838" y="4652963"/>
          <a:ext cx="40259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" name="" r:id="rId9" imgW="4025900" imgH="939800" progId="Equation.DSMT4">
                  <p:embed/>
                </p:oleObj>
              </mc:Choice>
              <mc:Fallback>
                <p:oleObj name="" r:id="rId9" imgW="4025900" imgH="939800" progId="Equation.DSMT4">
                  <p:embed/>
                  <p:pic>
                    <p:nvPicPr>
                      <p:cNvPr id="0" name="图片 343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79838" y="4652963"/>
                        <a:ext cx="4025900" cy="946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2" name="Object 8"/>
          <p:cNvGraphicFramePr/>
          <p:nvPr/>
        </p:nvGraphicFramePr>
        <p:xfrm>
          <a:off x="5435600" y="1557338"/>
          <a:ext cx="1536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" name="" r:id="rId11" imgW="1536700" imgH="927100" progId="Equation.DSMT4">
                  <p:embed/>
                </p:oleObj>
              </mc:Choice>
              <mc:Fallback>
                <p:oleObj name="" r:id="rId11" imgW="1536700" imgH="927100" progId="Equation.DSMT4">
                  <p:embed/>
                  <p:pic>
                    <p:nvPicPr>
                      <p:cNvPr id="0" name="图片 343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35600" y="1557338"/>
                        <a:ext cx="1536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3" name="Object 9"/>
          <p:cNvGraphicFramePr/>
          <p:nvPr/>
        </p:nvGraphicFramePr>
        <p:xfrm>
          <a:off x="5292725" y="2636838"/>
          <a:ext cx="15367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" name="" r:id="rId13" imgW="1536700" imgH="927100" progId="Equation.DSMT4">
                  <p:embed/>
                </p:oleObj>
              </mc:Choice>
              <mc:Fallback>
                <p:oleObj name="" r:id="rId13" imgW="1536700" imgH="927100" progId="Equation.DSMT4">
                  <p:embed/>
                  <p:pic>
                    <p:nvPicPr>
                      <p:cNvPr id="0" name="图片 343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92725" y="2636838"/>
                        <a:ext cx="15367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6"/>
          <p:cNvGraphicFramePr/>
          <p:nvPr/>
        </p:nvGraphicFramePr>
        <p:xfrm>
          <a:off x="827088" y="5661025"/>
          <a:ext cx="25844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7" name="" r:id="rId15" imgW="2576830" imgH="862965" progId="Equation.DSMT4">
                  <p:embed/>
                </p:oleObj>
              </mc:Choice>
              <mc:Fallback>
                <p:oleObj name="" r:id="rId15" imgW="2576830" imgH="862965" progId="Equation.DSMT4">
                  <p:embed/>
                  <p:pic>
                    <p:nvPicPr>
                      <p:cNvPr id="0" name="图片 343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5661025"/>
                        <a:ext cx="2584450" cy="869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1" name="Object 2"/>
          <p:cNvGraphicFramePr/>
          <p:nvPr/>
        </p:nvGraphicFramePr>
        <p:xfrm>
          <a:off x="900113" y="260350"/>
          <a:ext cx="55499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8" name="" r:id="rId17" imgW="5549900" imgH="1143000" progId="Equation.DSMT4">
                  <p:embed/>
                </p:oleObj>
              </mc:Choice>
              <mc:Fallback>
                <p:oleObj name="" r:id="rId17" imgW="5549900" imgH="1143000" progId="Equation.DSMT4">
                  <p:embed/>
                  <p:pic>
                    <p:nvPicPr>
                      <p:cNvPr id="0" name="图片 343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5549900" cy="114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33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3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3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63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633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04165" name="Object 3"/>
          <p:cNvGraphicFramePr/>
          <p:nvPr/>
        </p:nvGraphicFramePr>
        <p:xfrm>
          <a:off x="906463" y="836613"/>
          <a:ext cx="2984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" name="" r:id="rId1" imgW="2983230" imgH="431800" progId="Equation.DSMT4">
                  <p:embed/>
                </p:oleObj>
              </mc:Choice>
              <mc:Fallback>
                <p:oleObj name="" r:id="rId1" imgW="2983230" imgH="431800" progId="Equation.DSMT4">
                  <p:embed/>
                  <p:pic>
                    <p:nvPicPr>
                      <p:cNvPr id="0" name="图片 34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6463" y="836613"/>
                        <a:ext cx="2984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66" name="Object 4"/>
          <p:cNvGraphicFramePr/>
          <p:nvPr/>
        </p:nvGraphicFramePr>
        <p:xfrm>
          <a:off x="827088" y="1341438"/>
          <a:ext cx="52959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" name="" r:id="rId3" imgW="5295900" imgH="927100" progId="Equation.DSMT4">
                  <p:embed/>
                </p:oleObj>
              </mc:Choice>
              <mc:Fallback>
                <p:oleObj name="" r:id="rId3" imgW="5295900" imgH="927100" progId="Equation.DSMT4">
                  <p:embed/>
                  <p:pic>
                    <p:nvPicPr>
                      <p:cNvPr id="0" name="图片 34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341438"/>
                        <a:ext cx="52959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67" name="Object 5"/>
          <p:cNvGraphicFramePr/>
          <p:nvPr/>
        </p:nvGraphicFramePr>
        <p:xfrm>
          <a:off x="900113" y="2349500"/>
          <a:ext cx="4457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" name="" r:id="rId5" imgW="4455795" imgH="901065" progId="Equation.DSMT4">
                  <p:embed/>
                </p:oleObj>
              </mc:Choice>
              <mc:Fallback>
                <p:oleObj name="" r:id="rId5" imgW="4455795" imgH="901065" progId="Equation.DSMT4">
                  <p:embed/>
                  <p:pic>
                    <p:nvPicPr>
                      <p:cNvPr id="0" name="图片 34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2349500"/>
                        <a:ext cx="44577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68" name="Object 6"/>
          <p:cNvGraphicFramePr/>
          <p:nvPr/>
        </p:nvGraphicFramePr>
        <p:xfrm>
          <a:off x="900113" y="3357563"/>
          <a:ext cx="3619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7" name="" r:id="rId7" imgW="3618230" imgH="431800" progId="Equation.DSMT4">
                  <p:embed/>
                </p:oleObj>
              </mc:Choice>
              <mc:Fallback>
                <p:oleObj name="" r:id="rId7" imgW="3618230" imgH="431800" progId="Equation.DSMT4">
                  <p:embed/>
                  <p:pic>
                    <p:nvPicPr>
                      <p:cNvPr id="0" name="图片 340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3357563"/>
                        <a:ext cx="3619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69" name="Object 7"/>
          <p:cNvGraphicFramePr/>
          <p:nvPr/>
        </p:nvGraphicFramePr>
        <p:xfrm>
          <a:off x="900113" y="3933825"/>
          <a:ext cx="510857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8" name="" r:id="rId9" imgW="4785995" imgH="495300" progId="Equation.DSMT4">
                  <p:embed/>
                </p:oleObj>
              </mc:Choice>
              <mc:Fallback>
                <p:oleObj name="" r:id="rId9" imgW="4785995" imgH="495300" progId="Equation.DSMT4">
                  <p:embed/>
                  <p:pic>
                    <p:nvPicPr>
                      <p:cNvPr id="0" name="图片 340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3933825"/>
                        <a:ext cx="5108575" cy="515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0" name="Object 10"/>
          <p:cNvGraphicFramePr/>
          <p:nvPr/>
        </p:nvGraphicFramePr>
        <p:xfrm>
          <a:off x="898366" y="260350"/>
          <a:ext cx="740283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9" name="" r:id="rId11" imgW="6934200" imgH="495300" progId="Equation.DSMT4">
                  <p:embed/>
                </p:oleObj>
              </mc:Choice>
              <mc:Fallback>
                <p:oleObj name="" r:id="rId11" imgW="6934200" imgH="495300" progId="Equation.DSMT4">
                  <p:embed/>
                  <p:pic>
                    <p:nvPicPr>
                      <p:cNvPr id="0" name="图片 340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98366" y="260350"/>
                        <a:ext cx="740283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8"/>
          <p:cNvGraphicFramePr/>
          <p:nvPr/>
        </p:nvGraphicFramePr>
        <p:xfrm>
          <a:off x="827088" y="4581525"/>
          <a:ext cx="5943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" name="" r:id="rId13" imgW="5943600" imgH="927100" progId="Equation.DSMT4">
                  <p:embed/>
                </p:oleObj>
              </mc:Choice>
              <mc:Fallback>
                <p:oleObj name="" r:id="rId13" imgW="5943600" imgH="927100" progId="Equation.DSMT4">
                  <p:embed/>
                  <p:pic>
                    <p:nvPicPr>
                      <p:cNvPr id="0" name="图片 340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4581525"/>
                        <a:ext cx="5943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/>
          <p:nvPr/>
        </p:nvGraphicFramePr>
        <p:xfrm>
          <a:off x="900113" y="5589588"/>
          <a:ext cx="69215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1" name="" r:id="rId15" imgW="6918325" imgH="495300" progId="Equation.DSMT4">
                  <p:embed/>
                </p:oleObj>
              </mc:Choice>
              <mc:Fallback>
                <p:oleObj name="" r:id="rId15" imgW="6918325" imgH="495300" progId="Equation.DSMT4">
                  <p:embed/>
                  <p:pic>
                    <p:nvPicPr>
                      <p:cNvPr id="0" name="图片 34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5589588"/>
                        <a:ext cx="69215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4" name="Object 12"/>
          <p:cNvGraphicFramePr/>
          <p:nvPr/>
        </p:nvGraphicFramePr>
        <p:xfrm>
          <a:off x="900113" y="6092825"/>
          <a:ext cx="44069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2" name="" r:id="rId17" imgW="4404995" imgH="495300" progId="Equation.DSMT4">
                  <p:embed/>
                </p:oleObj>
              </mc:Choice>
              <mc:Fallback>
                <p:oleObj name="" r:id="rId17" imgW="4404995" imgH="495300" progId="Equation.DSMT4">
                  <p:embed/>
                  <p:pic>
                    <p:nvPicPr>
                      <p:cNvPr id="0" name="图片 341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6092825"/>
                        <a:ext cx="44069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0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0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0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0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0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ODgwNTFkMzFhMTE0ZGQxYzFlOTllODYyNzc3YmE0YzcifQ=="/>
</p:tagLst>
</file>

<file path=ppt/theme/theme1.xml><?xml version="1.0" encoding="utf-8"?>
<a:theme xmlns:a="http://schemas.openxmlformats.org/drawingml/2006/main" name="模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66FF"/>
      </a:hlink>
      <a:folHlink>
        <a:srgbClr val="0066FF"/>
      </a:folHlink>
    </a:clrScheme>
    <a:fontScheme name="模版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</a:spPr>
      <a:bodyPr/>
      <a:lstStyle/>
    </a:lnDef>
  </a:objectDefaults>
  <a:extraClrSchemeLst>
    <a:extraClrScheme>
      <a:clrScheme name="模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E:\公共基础课程\高等数学教案\04级《高数》五版\模版.pot</Template>
  <TotalTime>0</TotalTime>
  <Words>9</Words>
  <Application>WPS 演示</Application>
  <PresentationFormat>全屏显示(4:3)</PresentationFormat>
  <Paragraphs>2</Paragraphs>
  <Slides>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35</vt:i4>
      </vt:variant>
      <vt:variant>
        <vt:lpstr>幻灯片标题</vt:lpstr>
      </vt:variant>
      <vt:variant>
        <vt:i4>5</vt:i4>
      </vt:variant>
    </vt:vector>
  </HeadingPairs>
  <TitlesOfParts>
    <vt:vector size="49" baseType="lpstr">
      <vt:lpstr>Arial</vt:lpstr>
      <vt:lpstr>宋体</vt:lpstr>
      <vt:lpstr>Wingdings</vt:lpstr>
      <vt:lpstr>Times New Roman</vt:lpstr>
      <vt:lpstr>华文行楷</vt:lpstr>
      <vt:lpstr>华文楷体</vt:lpstr>
      <vt:lpstr>微软雅黑</vt:lpstr>
      <vt:lpstr>Arial Unicode MS</vt:lpstr>
      <vt:lpstr>模版</vt:lpstr>
      <vt:lpstr>Equation.DSMT4</vt:lpstr>
      <vt:lpstr>Equation.DSMT4</vt:lpstr>
      <vt:lpstr>Equation.DSMT4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817</cp:revision>
  <dcterms:created xsi:type="dcterms:W3CDTF">2004-02-22T11:45:37Z</dcterms:created>
  <dcterms:modified xsi:type="dcterms:W3CDTF">2023-11-07T03:15:23Z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FF0B9B0B70EE4B1CBB9E9699284841F1_13</vt:lpwstr>
  </property>
  <property fmtid="{D5CDD505-2E9C-101B-9397-08002B2CF9AE}" pid="3" name="KSOProductBuildVer">
    <vt:lpwstr>2052-12.1.0.15712</vt:lpwstr>
  </property>
</Properties>
</file>